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14" r:id="rId3"/>
    <p:sldId id="262" r:id="rId4"/>
    <p:sldId id="264" r:id="rId5"/>
    <p:sldId id="318" r:id="rId6"/>
    <p:sldId id="295" r:id="rId7"/>
    <p:sldId id="303" r:id="rId8"/>
    <p:sldId id="310" r:id="rId9"/>
    <p:sldId id="311" r:id="rId10"/>
    <p:sldId id="268" r:id="rId11"/>
    <p:sldId id="312" r:id="rId12"/>
    <p:sldId id="313" r:id="rId13"/>
    <p:sldId id="319" r:id="rId14"/>
    <p:sldId id="320" r:id="rId15"/>
    <p:sldId id="321" r:id="rId16"/>
    <p:sldId id="309" r:id="rId17"/>
    <p:sldId id="322" r:id="rId18"/>
    <p:sldId id="306" r:id="rId19"/>
    <p:sldId id="315" r:id="rId20"/>
    <p:sldId id="293" r:id="rId21"/>
    <p:sldId id="317" r:id="rId22"/>
    <p:sldId id="323"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j Bogdanov (CSD)" initials="AB(" lastIdx="3" clrIdx="0">
    <p:extLst>
      <p:ext uri="{19B8F6BF-5375-455C-9EA6-DF929625EA0E}">
        <p15:presenceInfo xmlns:p15="http://schemas.microsoft.com/office/powerpoint/2012/main" userId="S::andrejb@cuhk.edu.hk::54a3fc38-bcd8-4812-b887-b84a314b9e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0F5"/>
    <a:srgbClr val="FFFFFF"/>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DD064-A728-6440-B52F-4EC00D5F8BA6}" v="4" dt="2022-01-24T07:17:41.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6197"/>
  </p:normalViewPr>
  <p:slideViewPr>
    <p:cSldViewPr snapToGrid="0" snapToObjects="1">
      <p:cViewPr>
        <p:scale>
          <a:sx n="104" d="100"/>
          <a:sy n="104" d="100"/>
        </p:scale>
        <p:origin x="1344" y="512"/>
      </p:cViewPr>
      <p:guideLst>
        <p:guide orient="horz" pos="213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 Bogdanov (CSD)" userId="54a3fc38-bcd8-4812-b887-b84a314b9e17" providerId="ADAL" clId="{BBFB1530-569B-F74B-A59D-00009F1526BD}"/>
    <pc:docChg chg="addSld delSld modSld">
      <pc:chgData name="Andrej Bogdanov (CSD)" userId="54a3fc38-bcd8-4812-b887-b84a314b9e17" providerId="ADAL" clId="{BBFB1530-569B-F74B-A59D-00009F1526BD}" dt="2021-01-18T07:35:31.687" v="2"/>
      <pc:docMkLst>
        <pc:docMk/>
      </pc:docMkLst>
      <pc:sldChg chg="modSp add">
        <pc:chgData name="Andrej Bogdanov (CSD)" userId="54a3fc38-bcd8-4812-b887-b84a314b9e17" providerId="ADAL" clId="{BBFB1530-569B-F74B-A59D-00009F1526BD}" dt="2021-01-18T07:35:31.687" v="2"/>
        <pc:sldMkLst>
          <pc:docMk/>
          <pc:sldMk cId="482930729" sldId="293"/>
        </pc:sldMkLst>
        <pc:inkChg chg="mod">
          <ac:chgData name="Andrej Bogdanov (CSD)" userId="54a3fc38-bcd8-4812-b887-b84a314b9e17" providerId="ADAL" clId="{BBFB1530-569B-F74B-A59D-00009F1526BD}" dt="2021-01-18T07:35:31.687" v="2"/>
          <ac:inkMkLst>
            <pc:docMk/>
            <pc:sldMk cId="482930729" sldId="293"/>
            <ac:inkMk id="5" creationId="{D1912509-E8FE-EE47-8A07-AD7DC124327D}"/>
          </ac:inkMkLst>
        </pc:inkChg>
      </pc:sldChg>
      <pc:sldChg chg="del">
        <pc:chgData name="Andrej Bogdanov (CSD)" userId="54a3fc38-bcd8-4812-b887-b84a314b9e17" providerId="ADAL" clId="{BBFB1530-569B-F74B-A59D-00009F1526BD}" dt="2021-01-18T07:35:10.372" v="0" actId="2696"/>
        <pc:sldMkLst>
          <pc:docMk/>
          <pc:sldMk cId="3238857303" sldId="293"/>
        </pc:sldMkLst>
      </pc:sldChg>
    </pc:docChg>
  </pc:docChgLst>
  <pc:docChgLst>
    <pc:chgData name="Andrej Bogdanov" userId="51811781_tp_dropbox" providerId="OAuth2" clId="{57DA58E2-8ADE-0242-8089-701BD50565A1}"/>
    <pc:docChg chg="undo custSel addSld modSld">
      <pc:chgData name="Andrej Bogdanov" userId="51811781_tp_dropbox" providerId="OAuth2" clId="{57DA58E2-8ADE-0242-8089-701BD50565A1}" dt="2019-04-15T08:23:55.296" v="379" actId="7634"/>
      <pc:docMkLst>
        <pc:docMk/>
      </pc:docMkLst>
      <pc:sldChg chg="addSp modSp">
        <pc:chgData name="Andrej Bogdanov" userId="51811781_tp_dropbox" providerId="OAuth2" clId="{57DA58E2-8ADE-0242-8089-701BD50565A1}" dt="2019-03-25T02:30:37.903" v="1" actId="1076"/>
        <pc:sldMkLst>
          <pc:docMk/>
          <pc:sldMk cId="1639846032" sldId="259"/>
        </pc:sldMkLst>
        <pc:inkChg chg="add mod">
          <ac:chgData name="Andrej Bogdanov" userId="51811781_tp_dropbox" providerId="OAuth2" clId="{57DA58E2-8ADE-0242-8089-701BD50565A1}" dt="2019-03-25T02:30:37.903" v="1" actId="1076"/>
          <ac:inkMkLst>
            <pc:docMk/>
            <pc:sldMk cId="1639846032" sldId="259"/>
            <ac:inkMk id="3" creationId="{C7F2F64C-F09A-6240-861D-FD710306C24A}"/>
          </ac:inkMkLst>
        </pc:inkChg>
      </pc:sldChg>
      <pc:sldChg chg="addSp">
        <pc:chgData name="Andrej Bogdanov" userId="51811781_tp_dropbox" providerId="OAuth2" clId="{57DA58E2-8ADE-0242-8089-701BD50565A1}" dt="2019-03-25T02:32:47.050" v="2" actId="7634"/>
        <pc:sldMkLst>
          <pc:docMk/>
          <pc:sldMk cId="3066480065" sldId="260"/>
        </pc:sldMkLst>
        <pc:inkChg chg="add">
          <ac:chgData name="Andrej Bogdanov" userId="51811781_tp_dropbox" providerId="OAuth2" clId="{57DA58E2-8ADE-0242-8089-701BD50565A1}" dt="2019-03-25T02:18:46.674" v="0" actId="7634"/>
          <ac:inkMkLst>
            <pc:docMk/>
            <pc:sldMk cId="3066480065" sldId="260"/>
            <ac:inkMk id="2" creationId="{97570770-2A70-8C45-B904-46C9087D4F1C}"/>
          </ac:inkMkLst>
        </pc:inkChg>
        <pc:inkChg chg="add">
          <ac:chgData name="Andrej Bogdanov" userId="51811781_tp_dropbox" providerId="OAuth2" clId="{57DA58E2-8ADE-0242-8089-701BD50565A1}" dt="2019-03-25T02:32:47.050" v="2" actId="7634"/>
          <ac:inkMkLst>
            <pc:docMk/>
            <pc:sldMk cId="3066480065" sldId="260"/>
            <ac:inkMk id="3" creationId="{4DE483A9-8E06-ED48-AC4A-E10AD6D79D08}"/>
          </ac:inkMkLst>
        </pc:inkChg>
      </pc:sldChg>
      <pc:sldChg chg="addSp">
        <pc:chgData name="Andrej Bogdanov" userId="51811781_tp_dropbox" providerId="OAuth2" clId="{57DA58E2-8ADE-0242-8089-701BD50565A1}" dt="2019-04-10T01:36:29.633" v="144" actId="7634"/>
        <pc:sldMkLst>
          <pc:docMk/>
          <pc:sldMk cId="3009012011" sldId="263"/>
        </pc:sldMkLst>
        <pc:inkChg chg="add">
          <ac:chgData name="Andrej Bogdanov" userId="51811781_tp_dropbox" providerId="OAuth2" clId="{57DA58E2-8ADE-0242-8089-701BD50565A1}" dt="2019-04-08T02:10:23.613" v="3" actId="7634"/>
          <ac:inkMkLst>
            <pc:docMk/>
            <pc:sldMk cId="3009012011" sldId="263"/>
            <ac:inkMk id="8" creationId="{DF7A1CCF-5024-B840-BB2D-69A4E4044F47}"/>
          </ac:inkMkLst>
        </pc:inkChg>
        <pc:inkChg chg="add">
          <ac:chgData name="Andrej Bogdanov" userId="51811781_tp_dropbox" providerId="OAuth2" clId="{57DA58E2-8ADE-0242-8089-701BD50565A1}" dt="2019-04-10T01:36:29.633" v="144" actId="7634"/>
          <ac:inkMkLst>
            <pc:docMk/>
            <pc:sldMk cId="3009012011" sldId="263"/>
            <ac:inkMk id="9" creationId="{1BBA9263-5CD6-A541-B99E-C3D0BA4DAE14}"/>
          </ac:inkMkLst>
        </pc:inkChg>
      </pc:sldChg>
      <pc:sldChg chg="addSp modSp">
        <pc:chgData name="Andrej Bogdanov" userId="51811781_tp_dropbox" providerId="OAuth2" clId="{57DA58E2-8ADE-0242-8089-701BD50565A1}" dt="2019-04-08T03:55:44.980" v="28"/>
        <pc:sldMkLst>
          <pc:docMk/>
          <pc:sldMk cId="2203218808" sldId="264"/>
        </pc:sldMkLst>
        <pc:spChg chg="mod">
          <ac:chgData name="Andrej Bogdanov" userId="51811781_tp_dropbox" providerId="OAuth2" clId="{57DA58E2-8ADE-0242-8089-701BD50565A1}" dt="2019-04-08T03:51:06.186" v="7" actId="1076"/>
          <ac:spMkLst>
            <pc:docMk/>
            <pc:sldMk cId="2203218808" sldId="264"/>
            <ac:spMk id="5" creationId="{606961E9-2E4B-9946-8DAB-E81DA2BF64E9}"/>
          </ac:spMkLst>
        </pc:spChg>
        <pc:inkChg chg="add mod modStrokes">
          <ac:chgData name="Andrej Bogdanov" userId="51811781_tp_dropbox" providerId="OAuth2" clId="{57DA58E2-8ADE-0242-8089-701BD50565A1}" dt="2019-04-08T03:55:44.980" v="28"/>
          <ac:inkMkLst>
            <pc:docMk/>
            <pc:sldMk cId="2203218808" sldId="264"/>
            <ac:inkMk id="6" creationId="{29AFDA56-1833-1849-82C0-E9B895127BFF}"/>
          </ac:inkMkLst>
        </pc:inkChg>
        <pc:inkChg chg="add mod">
          <ac:chgData name="Andrej Bogdanov" userId="51811781_tp_dropbox" providerId="OAuth2" clId="{57DA58E2-8ADE-0242-8089-701BD50565A1}" dt="2019-04-08T03:54:23.687" v="22" actId="1076"/>
          <ac:inkMkLst>
            <pc:docMk/>
            <pc:sldMk cId="2203218808" sldId="264"/>
            <ac:inkMk id="7" creationId="{874EFBCF-004A-254E-8619-5591B735CBB5}"/>
          </ac:inkMkLst>
        </pc:inkChg>
        <pc:inkChg chg="add mod modStrokes">
          <ac:chgData name="Andrej Bogdanov" userId="51811781_tp_dropbox" providerId="OAuth2" clId="{57DA58E2-8ADE-0242-8089-701BD50565A1}" dt="2019-04-08T03:55:21.360" v="24"/>
          <ac:inkMkLst>
            <pc:docMk/>
            <pc:sldMk cId="2203218808" sldId="264"/>
            <ac:inkMk id="8" creationId="{CB7AA9C6-BB4A-D04B-8E5C-3FFEC1A49557}"/>
          </ac:inkMkLst>
        </pc:inkChg>
        <pc:inkChg chg="add">
          <ac:chgData name="Andrej Bogdanov" userId="51811781_tp_dropbox" providerId="OAuth2" clId="{57DA58E2-8ADE-0242-8089-701BD50565A1}" dt="2019-04-08T03:55:42.094" v="27" actId="7634"/>
          <ac:inkMkLst>
            <pc:docMk/>
            <pc:sldMk cId="2203218808" sldId="264"/>
            <ac:inkMk id="9" creationId="{CF514C06-AED3-CB46-A963-44B0F9A799AE}"/>
          </ac:inkMkLst>
        </pc:inkChg>
      </pc:sldChg>
      <pc:sldChg chg="addSp modSp">
        <pc:chgData name="Andrej Bogdanov" userId="51811781_tp_dropbox" providerId="OAuth2" clId="{57DA58E2-8ADE-0242-8089-701BD50565A1}" dt="2019-04-08T04:01:53.873" v="39" actId="1076"/>
        <pc:sldMkLst>
          <pc:docMk/>
          <pc:sldMk cId="1673016085" sldId="265"/>
        </pc:sldMkLst>
        <pc:inkChg chg="add mod modStrokes">
          <ac:chgData name="Andrej Bogdanov" userId="51811781_tp_dropbox" providerId="OAuth2" clId="{57DA58E2-8ADE-0242-8089-701BD50565A1}" dt="2019-04-08T04:00:47.634" v="37" actId="1076"/>
          <ac:inkMkLst>
            <pc:docMk/>
            <pc:sldMk cId="1673016085" sldId="265"/>
            <ac:inkMk id="3" creationId="{376F9161-D6D7-694D-8F99-9571C721A6C1}"/>
          </ac:inkMkLst>
        </pc:inkChg>
        <pc:inkChg chg="add mod">
          <ac:chgData name="Andrej Bogdanov" userId="51811781_tp_dropbox" providerId="OAuth2" clId="{57DA58E2-8ADE-0242-8089-701BD50565A1}" dt="2019-04-08T04:00:16.341" v="33" actId="1076"/>
          <ac:inkMkLst>
            <pc:docMk/>
            <pc:sldMk cId="1673016085" sldId="265"/>
            <ac:inkMk id="4" creationId="{2E1FA5B9-1A9B-4D46-8C22-BFBA0B3669C2}"/>
          </ac:inkMkLst>
        </pc:inkChg>
        <pc:inkChg chg="add mod">
          <ac:chgData name="Andrej Bogdanov" userId="51811781_tp_dropbox" providerId="OAuth2" clId="{57DA58E2-8ADE-0242-8089-701BD50565A1}" dt="2019-04-08T04:01:53.873" v="39" actId="1076"/>
          <ac:inkMkLst>
            <pc:docMk/>
            <pc:sldMk cId="1673016085" sldId="265"/>
            <ac:inkMk id="5" creationId="{F45C743C-1CFC-1B43-84F3-36C384C26820}"/>
          </ac:inkMkLst>
        </pc:inkChg>
      </pc:sldChg>
      <pc:sldChg chg="addSp">
        <pc:chgData name="Andrej Bogdanov" userId="51811781_tp_dropbox" providerId="OAuth2" clId="{57DA58E2-8ADE-0242-8089-701BD50565A1}" dt="2019-04-08T02:10:23.613" v="3" actId="7634"/>
        <pc:sldMkLst>
          <pc:docMk/>
          <pc:sldMk cId="2703338071" sldId="266"/>
        </pc:sldMkLst>
        <pc:inkChg chg="add">
          <ac:chgData name="Andrej Bogdanov" userId="51811781_tp_dropbox" providerId="OAuth2" clId="{57DA58E2-8ADE-0242-8089-701BD50565A1}" dt="2019-04-08T02:10:23.613" v="3" actId="7634"/>
          <ac:inkMkLst>
            <pc:docMk/>
            <pc:sldMk cId="2703338071" sldId="266"/>
            <ac:inkMk id="8" creationId="{89E967E6-D935-D347-9D05-6ADB5C13541C}"/>
          </ac:inkMkLst>
        </pc:inkChg>
      </pc:sldChg>
      <pc:sldChg chg="addSp delSp modSp">
        <pc:chgData name="Andrej Bogdanov" userId="51811781_tp_dropbox" providerId="OAuth2" clId="{57DA58E2-8ADE-0242-8089-701BD50565A1}" dt="2019-04-08T04:08:16.873" v="66"/>
        <pc:sldMkLst>
          <pc:docMk/>
          <pc:sldMk cId="2861798232" sldId="267"/>
        </pc:sldMkLst>
        <pc:inkChg chg="add mod modStrokes">
          <ac:chgData name="Andrej Bogdanov" userId="51811781_tp_dropbox" providerId="OAuth2" clId="{57DA58E2-8ADE-0242-8089-701BD50565A1}" dt="2019-04-08T04:08:16.873" v="66"/>
          <ac:inkMkLst>
            <pc:docMk/>
            <pc:sldMk cId="2861798232" sldId="267"/>
            <ac:inkMk id="3" creationId="{BD0D3A08-75F8-E740-8545-9D3048607D3F}"/>
          </ac:inkMkLst>
        </pc:inkChg>
        <pc:inkChg chg="add">
          <ac:chgData name="Andrej Bogdanov" userId="51811781_tp_dropbox" providerId="OAuth2" clId="{57DA58E2-8ADE-0242-8089-701BD50565A1}" dt="2019-04-08T04:04:38.549" v="47" actId="7634"/>
          <ac:inkMkLst>
            <pc:docMk/>
            <pc:sldMk cId="2861798232" sldId="267"/>
            <ac:inkMk id="4" creationId="{87093FF2-AF0F-904E-8329-018DE294E394}"/>
          </ac:inkMkLst>
        </pc:inkChg>
        <pc:inkChg chg="add del">
          <ac:chgData name="Andrej Bogdanov" userId="51811781_tp_dropbox" providerId="OAuth2" clId="{57DA58E2-8ADE-0242-8089-701BD50565A1}" dt="2019-04-08T04:05:13.681" v="50"/>
          <ac:inkMkLst>
            <pc:docMk/>
            <pc:sldMk cId="2861798232" sldId="267"/>
            <ac:inkMk id="5" creationId="{5384D15D-78B6-6A4E-B675-04C19AD7E3BB}"/>
          </ac:inkMkLst>
        </pc:inkChg>
        <pc:inkChg chg="add mod">
          <ac:chgData name="Andrej Bogdanov" userId="51811781_tp_dropbox" providerId="OAuth2" clId="{57DA58E2-8ADE-0242-8089-701BD50565A1}" dt="2019-04-08T04:08:00.161" v="65" actId="1076"/>
          <ac:inkMkLst>
            <pc:docMk/>
            <pc:sldMk cId="2861798232" sldId="267"/>
            <ac:inkMk id="6" creationId="{8210A656-A078-A441-B369-0AB4C32193E5}"/>
          </ac:inkMkLst>
        </pc:inkChg>
      </pc:sldChg>
      <pc:sldChg chg="addSp">
        <pc:chgData name="Andrej Bogdanov" userId="51811781_tp_dropbox" providerId="OAuth2" clId="{57DA58E2-8ADE-0242-8089-701BD50565A1}" dt="2019-04-08T02:14:11.554" v="4" actId="7634"/>
        <pc:sldMkLst>
          <pc:docMk/>
          <pc:sldMk cId="1889963386" sldId="268"/>
        </pc:sldMkLst>
        <pc:inkChg chg="add">
          <ac:chgData name="Andrej Bogdanov" userId="51811781_tp_dropbox" providerId="OAuth2" clId="{57DA58E2-8ADE-0242-8089-701BD50565A1}" dt="2019-04-08T02:10:23.613" v="3" actId="7634"/>
          <ac:inkMkLst>
            <pc:docMk/>
            <pc:sldMk cId="1889963386" sldId="268"/>
            <ac:inkMk id="2" creationId="{B2B42C2E-67DF-BF43-8F64-5F651C7D7DBF}"/>
          </ac:inkMkLst>
        </pc:inkChg>
        <pc:inkChg chg="add">
          <ac:chgData name="Andrej Bogdanov" userId="51811781_tp_dropbox" providerId="OAuth2" clId="{57DA58E2-8ADE-0242-8089-701BD50565A1}" dt="2019-04-08T02:14:11.554" v="4" actId="7634"/>
          <ac:inkMkLst>
            <pc:docMk/>
            <pc:sldMk cId="1889963386" sldId="268"/>
            <ac:inkMk id="4" creationId="{D05707BB-0FB4-3C49-8AE4-0993A31AC10B}"/>
          </ac:inkMkLst>
        </pc:inkChg>
      </pc:sldChg>
      <pc:sldChg chg="addSp modSp">
        <pc:chgData name="Andrej Bogdanov" userId="51811781_tp_dropbox" providerId="OAuth2" clId="{57DA58E2-8ADE-0242-8089-701BD50565A1}" dt="2019-04-10T03:25:28.093" v="277" actId="7634"/>
        <pc:sldMkLst>
          <pc:docMk/>
          <pc:sldMk cId="2561039472" sldId="274"/>
        </pc:sldMkLst>
        <pc:inkChg chg="add">
          <ac:chgData name="Andrej Bogdanov" userId="51811781_tp_dropbox" providerId="OAuth2" clId="{57DA58E2-8ADE-0242-8089-701BD50565A1}" dt="2019-04-10T01:45:44.945" v="145" actId="7634"/>
          <ac:inkMkLst>
            <pc:docMk/>
            <pc:sldMk cId="2561039472" sldId="274"/>
            <ac:inkMk id="5" creationId="{60061731-55B8-4440-9F70-7C0655D97504}"/>
          </ac:inkMkLst>
        </pc:inkChg>
        <pc:inkChg chg="add mod modStrokes">
          <ac:chgData name="Andrej Bogdanov" userId="51811781_tp_dropbox" providerId="OAuth2" clId="{57DA58E2-8ADE-0242-8089-701BD50565A1}" dt="2019-04-10T03:25:06.873" v="276"/>
          <ac:inkMkLst>
            <pc:docMk/>
            <pc:sldMk cId="2561039472" sldId="274"/>
            <ac:inkMk id="6" creationId="{5E4A1124-FD64-7542-BE92-8DA299F1302E}"/>
          </ac:inkMkLst>
        </pc:inkChg>
        <pc:inkChg chg="add">
          <ac:chgData name="Andrej Bogdanov" userId="51811781_tp_dropbox" providerId="OAuth2" clId="{57DA58E2-8ADE-0242-8089-701BD50565A1}" dt="2019-04-10T03:25:28.093" v="277" actId="7634"/>
          <ac:inkMkLst>
            <pc:docMk/>
            <pc:sldMk cId="2561039472" sldId="274"/>
            <ac:inkMk id="7" creationId="{ABB59371-88BD-F444-8224-455651652A8E}"/>
          </ac:inkMkLst>
        </pc:inkChg>
      </pc:sldChg>
      <pc:sldChg chg="addSp">
        <pc:chgData name="Andrej Bogdanov" userId="51811781_tp_dropbox" providerId="OAuth2" clId="{57DA58E2-8ADE-0242-8089-701BD50565A1}" dt="2019-04-10T02:17:57.068" v="148" actId="7634"/>
        <pc:sldMkLst>
          <pc:docMk/>
          <pc:sldMk cId="451442098" sldId="275"/>
        </pc:sldMkLst>
        <pc:inkChg chg="add">
          <ac:chgData name="Andrej Bogdanov" userId="51811781_tp_dropbox" providerId="OAuth2" clId="{57DA58E2-8ADE-0242-8089-701BD50565A1}" dt="2019-04-10T02:17:57.068" v="148" actId="7634"/>
          <ac:inkMkLst>
            <pc:docMk/>
            <pc:sldMk cId="451442098" sldId="275"/>
            <ac:inkMk id="6" creationId="{F84A1462-D189-5D42-9BD6-B6BE8736962C}"/>
          </ac:inkMkLst>
        </pc:inkChg>
      </pc:sldChg>
      <pc:sldChg chg="addSp modSp">
        <pc:chgData name="Andrej Bogdanov" userId="51811781_tp_dropbox" providerId="OAuth2" clId="{57DA58E2-8ADE-0242-8089-701BD50565A1}" dt="2019-04-10T03:23:42.169" v="272" actId="7634"/>
        <pc:sldMkLst>
          <pc:docMk/>
          <pc:sldMk cId="2515272520" sldId="276"/>
        </pc:sldMkLst>
        <pc:inkChg chg="add mod modStrokes">
          <ac:chgData name="Andrej Bogdanov" userId="51811781_tp_dropbox" providerId="OAuth2" clId="{57DA58E2-8ADE-0242-8089-701BD50565A1}" dt="2019-04-10T03:22:18.067" v="271"/>
          <ac:inkMkLst>
            <pc:docMk/>
            <pc:sldMk cId="2515272520" sldId="276"/>
            <ac:inkMk id="2" creationId="{8132A784-F096-C848-83D9-6EA03776B402}"/>
          </ac:inkMkLst>
        </pc:inkChg>
        <pc:inkChg chg="add">
          <ac:chgData name="Andrej Bogdanov" userId="51811781_tp_dropbox" providerId="OAuth2" clId="{57DA58E2-8ADE-0242-8089-701BD50565A1}" dt="2019-04-10T03:22:06.277" v="268" actId="7634"/>
          <ac:inkMkLst>
            <pc:docMk/>
            <pc:sldMk cId="2515272520" sldId="276"/>
            <ac:inkMk id="3" creationId="{4A27BD2E-5F9D-A44A-8C51-069FFEB8A221}"/>
          </ac:inkMkLst>
        </pc:inkChg>
        <pc:inkChg chg="add">
          <ac:chgData name="Andrej Bogdanov" userId="51811781_tp_dropbox" providerId="OAuth2" clId="{57DA58E2-8ADE-0242-8089-701BD50565A1}" dt="2019-04-10T03:23:42.169" v="272" actId="7634"/>
          <ac:inkMkLst>
            <pc:docMk/>
            <pc:sldMk cId="2515272520" sldId="276"/>
            <ac:inkMk id="4" creationId="{B68B29B5-0923-4E4D-A147-591EC39DCCED}"/>
          </ac:inkMkLst>
        </pc:inkChg>
      </pc:sldChg>
      <pc:sldChg chg="addSp">
        <pc:chgData name="Andrej Bogdanov" userId="51811781_tp_dropbox" providerId="OAuth2" clId="{57DA58E2-8ADE-0242-8089-701BD50565A1}" dt="2019-04-10T02:40:09.276" v="151" actId="7634"/>
        <pc:sldMkLst>
          <pc:docMk/>
          <pc:sldMk cId="1239993417" sldId="277"/>
        </pc:sldMkLst>
        <pc:inkChg chg="add">
          <ac:chgData name="Andrej Bogdanov" userId="51811781_tp_dropbox" providerId="OAuth2" clId="{57DA58E2-8ADE-0242-8089-701BD50565A1}" dt="2019-04-10T02:40:09.276" v="151" actId="7634"/>
          <ac:inkMkLst>
            <pc:docMk/>
            <pc:sldMk cId="1239993417" sldId="277"/>
            <ac:inkMk id="5" creationId="{D2772E92-3E0A-544D-A6B7-A844DE3E0B07}"/>
          </ac:inkMkLst>
        </pc:inkChg>
      </pc:sldChg>
      <pc:sldChg chg="addSp">
        <pc:chgData name="Andrej Bogdanov" userId="51811781_tp_dropbox" providerId="OAuth2" clId="{57DA58E2-8ADE-0242-8089-701BD50565A1}" dt="2019-04-10T02:40:09.276" v="151" actId="7634"/>
        <pc:sldMkLst>
          <pc:docMk/>
          <pc:sldMk cId="2732801323" sldId="278"/>
        </pc:sldMkLst>
        <pc:inkChg chg="add">
          <ac:chgData name="Andrej Bogdanov" userId="51811781_tp_dropbox" providerId="OAuth2" clId="{57DA58E2-8ADE-0242-8089-701BD50565A1}" dt="2019-04-10T02:40:09.276" v="151" actId="7634"/>
          <ac:inkMkLst>
            <pc:docMk/>
            <pc:sldMk cId="2732801323" sldId="278"/>
            <ac:inkMk id="8" creationId="{3CD3523F-4B1E-664C-923D-BD9AB7FE4948}"/>
          </ac:inkMkLst>
        </pc:inkChg>
      </pc:sldChg>
      <pc:sldChg chg="addSp">
        <pc:chgData name="Andrej Bogdanov" userId="51811781_tp_dropbox" providerId="OAuth2" clId="{57DA58E2-8ADE-0242-8089-701BD50565A1}" dt="2019-04-10T02:40:09.276" v="151" actId="7634"/>
        <pc:sldMkLst>
          <pc:docMk/>
          <pc:sldMk cId="1006473147" sldId="281"/>
        </pc:sldMkLst>
        <pc:inkChg chg="add">
          <ac:chgData name="Andrej Bogdanov" userId="51811781_tp_dropbox" providerId="OAuth2" clId="{57DA58E2-8ADE-0242-8089-701BD50565A1}" dt="2019-04-10T02:40:09.276" v="151" actId="7634"/>
          <ac:inkMkLst>
            <pc:docMk/>
            <pc:sldMk cId="1006473147" sldId="281"/>
            <ac:inkMk id="6" creationId="{B5122362-58F2-CA45-BD99-098407B1D37C}"/>
          </ac:inkMkLst>
        </pc:inkChg>
      </pc:sldChg>
      <pc:sldChg chg="addSp delSp modSp">
        <pc:chgData name="Andrej Bogdanov" userId="51811781_tp_dropbox" providerId="OAuth2" clId="{57DA58E2-8ADE-0242-8089-701BD50565A1}" dt="2019-04-10T03:30:06.630" v="318" actId="7634"/>
        <pc:sldMkLst>
          <pc:docMk/>
          <pc:sldMk cId="2097432329" sldId="283"/>
        </pc:sldMkLst>
        <pc:spChg chg="mod">
          <ac:chgData name="Andrej Bogdanov" userId="51811781_tp_dropbox" providerId="OAuth2" clId="{57DA58E2-8ADE-0242-8089-701BD50565A1}" dt="2019-04-10T00:56:25.954" v="94" actId="20577"/>
          <ac:spMkLst>
            <pc:docMk/>
            <pc:sldMk cId="2097432329" sldId="283"/>
            <ac:spMk id="5" creationId="{73BC8590-924B-DD48-873E-E1CAFF61CAA7}"/>
          </ac:spMkLst>
        </pc:spChg>
        <pc:spChg chg="mod">
          <ac:chgData name="Andrej Bogdanov" userId="51811781_tp_dropbox" providerId="OAuth2" clId="{57DA58E2-8ADE-0242-8089-701BD50565A1}" dt="2019-04-10T00:56:33.264" v="100" actId="20577"/>
          <ac:spMkLst>
            <pc:docMk/>
            <pc:sldMk cId="2097432329" sldId="283"/>
            <ac:spMk id="20" creationId="{DFC8E1E8-273E-1340-B24D-36377E4C5158}"/>
          </ac:spMkLst>
        </pc:spChg>
        <pc:spChg chg="mod">
          <ac:chgData name="Andrej Bogdanov" userId="51811781_tp_dropbox" providerId="OAuth2" clId="{57DA58E2-8ADE-0242-8089-701BD50565A1}" dt="2019-04-10T00:56:36.509" v="103" actId="20577"/>
          <ac:spMkLst>
            <pc:docMk/>
            <pc:sldMk cId="2097432329" sldId="283"/>
            <ac:spMk id="21" creationId="{14615287-8321-924B-B8D7-01C2F14C704B}"/>
          </ac:spMkLst>
        </pc:spChg>
        <pc:spChg chg="mod">
          <ac:chgData name="Andrej Bogdanov" userId="51811781_tp_dropbox" providerId="OAuth2" clId="{57DA58E2-8ADE-0242-8089-701BD50565A1}" dt="2019-04-10T00:56:29.769" v="97" actId="20577"/>
          <ac:spMkLst>
            <pc:docMk/>
            <pc:sldMk cId="2097432329" sldId="283"/>
            <ac:spMk id="22" creationId="{60511A0D-C892-9041-BC5C-C567A49F7384}"/>
          </ac:spMkLst>
        </pc:spChg>
        <pc:spChg chg="add del">
          <ac:chgData name="Andrej Bogdanov" userId="51811781_tp_dropbox" providerId="OAuth2" clId="{57DA58E2-8ADE-0242-8089-701BD50565A1}" dt="2019-04-10T00:56:42.604" v="106" actId="478"/>
          <ac:spMkLst>
            <pc:docMk/>
            <pc:sldMk cId="2097432329" sldId="283"/>
            <ac:spMk id="24" creationId="{364C76A6-6840-D44B-8205-44654D2941FA}"/>
          </ac:spMkLst>
        </pc:spChg>
        <pc:inkChg chg="add del">
          <ac:chgData name="Andrej Bogdanov" userId="51811781_tp_dropbox" providerId="OAuth2" clId="{57DA58E2-8ADE-0242-8089-701BD50565A1}" dt="2019-04-10T03:26:49.597" v="301"/>
          <ac:inkMkLst>
            <pc:docMk/>
            <pc:sldMk cId="2097432329" sldId="283"/>
            <ac:inkMk id="2" creationId="{7BEA5F43-49FC-DA4D-AA4F-FA017632BC53}"/>
          </ac:inkMkLst>
        </pc:inkChg>
        <pc:inkChg chg="add del">
          <ac:chgData name="Andrej Bogdanov" userId="51811781_tp_dropbox" providerId="OAuth2" clId="{57DA58E2-8ADE-0242-8089-701BD50565A1}" dt="2019-04-10T03:26:49.597" v="301"/>
          <ac:inkMkLst>
            <pc:docMk/>
            <pc:sldMk cId="2097432329" sldId="283"/>
            <ac:inkMk id="3" creationId="{2A98819B-077A-6542-A176-8FC309183FFA}"/>
          </ac:inkMkLst>
        </pc:inkChg>
        <pc:inkChg chg="add del mod reco">
          <ac:chgData name="Andrej Bogdanov" userId="51811781_tp_dropbox" providerId="OAuth2" clId="{57DA58E2-8ADE-0242-8089-701BD50565A1}" dt="2019-04-10T03:28:03.423" v="317" actId="1076"/>
          <ac:inkMkLst>
            <pc:docMk/>
            <pc:sldMk cId="2097432329" sldId="283"/>
            <ac:inkMk id="4" creationId="{89A394A6-B86D-264C-A377-D69DD22E9F39}"/>
          </ac:inkMkLst>
        </pc:inkChg>
        <pc:inkChg chg="add del">
          <ac:chgData name="Andrej Bogdanov" userId="51811781_tp_dropbox" providerId="OAuth2" clId="{57DA58E2-8ADE-0242-8089-701BD50565A1}" dt="2019-04-10T03:27:23.364" v="309" actId="22"/>
          <ac:inkMkLst>
            <pc:docMk/>
            <pc:sldMk cId="2097432329" sldId="283"/>
            <ac:inkMk id="7" creationId="{1487D68A-E5B1-8E43-9A9A-4A76C80D5DC0}"/>
          </ac:inkMkLst>
        </pc:inkChg>
        <pc:inkChg chg="add del">
          <ac:chgData name="Andrej Bogdanov" userId="51811781_tp_dropbox" providerId="OAuth2" clId="{57DA58E2-8ADE-0242-8089-701BD50565A1}" dt="2019-04-10T03:27:23.364" v="309" actId="22"/>
          <ac:inkMkLst>
            <pc:docMk/>
            <pc:sldMk cId="2097432329" sldId="283"/>
            <ac:inkMk id="9" creationId="{7FAEC2A8-2595-134B-9712-452751DB4320}"/>
          </ac:inkMkLst>
        </pc:inkChg>
        <pc:inkChg chg="add del mod reco">
          <ac:chgData name="Andrej Bogdanov" userId="51811781_tp_dropbox" providerId="OAuth2" clId="{57DA58E2-8ADE-0242-8089-701BD50565A1}" dt="2019-04-10T03:27:23.364" v="309" actId="22"/>
          <ac:inkMkLst>
            <pc:docMk/>
            <pc:sldMk cId="2097432329" sldId="283"/>
            <ac:inkMk id="13" creationId="{913A25F4-A895-E84F-B70F-ACF46AA3F6FB}"/>
          </ac:inkMkLst>
        </pc:inkChg>
        <pc:inkChg chg="add del">
          <ac:chgData name="Andrej Bogdanov" userId="51811781_tp_dropbox" providerId="OAuth2" clId="{57DA58E2-8ADE-0242-8089-701BD50565A1}" dt="2019-04-10T03:27:29.574" v="312"/>
          <ac:inkMkLst>
            <pc:docMk/>
            <pc:sldMk cId="2097432329" sldId="283"/>
            <ac:inkMk id="29" creationId="{A532A761-18D6-9841-AD25-8B8AF5E503C2}"/>
          </ac:inkMkLst>
        </pc:inkChg>
        <pc:inkChg chg="add del">
          <ac:chgData name="Andrej Bogdanov" userId="51811781_tp_dropbox" providerId="OAuth2" clId="{57DA58E2-8ADE-0242-8089-701BD50565A1}" dt="2019-04-10T03:27:29.574" v="312"/>
          <ac:inkMkLst>
            <pc:docMk/>
            <pc:sldMk cId="2097432329" sldId="283"/>
            <ac:inkMk id="31" creationId="{9CF83689-276A-104A-A0B3-A6A92A8A4164}"/>
          </ac:inkMkLst>
        </pc:inkChg>
        <pc:inkChg chg="add mod reco">
          <ac:chgData name="Andrej Bogdanov" userId="51811781_tp_dropbox" providerId="OAuth2" clId="{57DA58E2-8ADE-0242-8089-701BD50565A1}" dt="2019-04-10T03:27:58.730" v="316" actId="1076"/>
          <ac:inkMkLst>
            <pc:docMk/>
            <pc:sldMk cId="2097432329" sldId="283"/>
            <ac:inkMk id="32" creationId="{69448D21-59BD-234F-A6C4-DF73E96229F0}"/>
          </ac:inkMkLst>
        </pc:inkChg>
        <pc:inkChg chg="add">
          <ac:chgData name="Andrej Bogdanov" userId="51811781_tp_dropbox" providerId="OAuth2" clId="{57DA58E2-8ADE-0242-8089-701BD50565A1}" dt="2019-04-10T03:30:06.630" v="318" actId="7634"/>
          <ac:inkMkLst>
            <pc:docMk/>
            <pc:sldMk cId="2097432329" sldId="283"/>
            <ac:inkMk id="34" creationId="{2F1F0461-9A32-CE46-A5D3-B783ED457E2C}"/>
          </ac:inkMkLst>
        </pc:inkChg>
      </pc:sldChg>
      <pc:sldChg chg="addSp modSp">
        <pc:chgData name="Andrej Bogdanov" userId="51811781_tp_dropbox" providerId="OAuth2" clId="{57DA58E2-8ADE-0242-8089-701BD50565A1}" dt="2019-04-10T03:48:38.503" v="340"/>
        <pc:sldMkLst>
          <pc:docMk/>
          <pc:sldMk cId="17673665" sldId="284"/>
        </pc:sldMkLst>
        <pc:spChg chg="mod">
          <ac:chgData name="Andrej Bogdanov" userId="51811781_tp_dropbox" providerId="OAuth2" clId="{57DA58E2-8ADE-0242-8089-701BD50565A1}" dt="2019-04-10T01:08:33.289" v="138" actId="14100"/>
          <ac:spMkLst>
            <pc:docMk/>
            <pc:sldMk cId="17673665" sldId="284"/>
            <ac:spMk id="5" creationId="{5A4A3310-4551-3C42-92C0-AD26D5217BE9}"/>
          </ac:spMkLst>
        </pc:spChg>
        <pc:inkChg chg="add mod modStrokes">
          <ac:chgData name="Andrej Bogdanov" userId="51811781_tp_dropbox" providerId="OAuth2" clId="{57DA58E2-8ADE-0242-8089-701BD50565A1}" dt="2019-04-10T03:48:38.503" v="340"/>
          <ac:inkMkLst>
            <pc:docMk/>
            <pc:sldMk cId="17673665" sldId="284"/>
            <ac:inkMk id="2" creationId="{94391BE4-38EA-5E4C-B91B-52EC5D17E56C}"/>
          </ac:inkMkLst>
        </pc:inkChg>
        <pc:inkChg chg="add">
          <ac:chgData name="Andrej Bogdanov" userId="51811781_tp_dropbox" providerId="OAuth2" clId="{57DA58E2-8ADE-0242-8089-701BD50565A1}" dt="2019-04-10T03:32:30.451" v="321" actId="7634"/>
          <ac:inkMkLst>
            <pc:docMk/>
            <pc:sldMk cId="17673665" sldId="284"/>
            <ac:inkMk id="6" creationId="{39C652FE-54BB-9846-87C1-81F3EA6E2A4A}"/>
          </ac:inkMkLst>
        </pc:inkChg>
      </pc:sldChg>
      <pc:sldChg chg="addSp modSp">
        <pc:chgData name="Andrej Bogdanov" userId="51811781_tp_dropbox" providerId="OAuth2" clId="{57DA58E2-8ADE-0242-8089-701BD50565A1}" dt="2019-04-10T03:47:48.291" v="338" actId="1076"/>
        <pc:sldMkLst>
          <pc:docMk/>
          <pc:sldMk cId="3076498198" sldId="285"/>
        </pc:sldMkLst>
        <pc:spChg chg="mod">
          <ac:chgData name="Andrej Bogdanov" userId="51811781_tp_dropbox" providerId="OAuth2" clId="{57DA58E2-8ADE-0242-8089-701BD50565A1}" dt="2019-04-10T01:08:44.710" v="143" actId="20577"/>
          <ac:spMkLst>
            <pc:docMk/>
            <pc:sldMk cId="3076498198" sldId="285"/>
            <ac:spMk id="2" creationId="{52889E8A-70FD-1247-BC7D-A18365956C52}"/>
          </ac:spMkLst>
        </pc:spChg>
        <pc:inkChg chg="add mod modStrokes">
          <ac:chgData name="Andrej Bogdanov" userId="51811781_tp_dropbox" providerId="OAuth2" clId="{57DA58E2-8ADE-0242-8089-701BD50565A1}" dt="2019-04-10T03:47:48.291" v="338" actId="1076"/>
          <ac:inkMkLst>
            <pc:docMk/>
            <pc:sldMk cId="3076498198" sldId="285"/>
            <ac:inkMk id="4" creationId="{60620633-B51A-2F4B-9832-341DA4010B7A}"/>
          </ac:inkMkLst>
        </pc:inkChg>
        <pc:inkChg chg="add">
          <ac:chgData name="Andrej Bogdanov" userId="51811781_tp_dropbox" providerId="OAuth2" clId="{57DA58E2-8ADE-0242-8089-701BD50565A1}" dt="2019-04-10T03:32:30.451" v="321" actId="7634"/>
          <ac:inkMkLst>
            <pc:docMk/>
            <pc:sldMk cId="3076498198" sldId="285"/>
            <ac:inkMk id="5" creationId="{14452514-D165-A84F-AB78-D03FBCA60892}"/>
          </ac:inkMkLst>
        </pc:inkChg>
        <pc:inkChg chg="add mod">
          <ac:chgData name="Andrej Bogdanov" userId="51811781_tp_dropbox" providerId="OAuth2" clId="{57DA58E2-8ADE-0242-8089-701BD50565A1}" dt="2019-04-10T03:47:48.291" v="338" actId="1076"/>
          <ac:inkMkLst>
            <pc:docMk/>
            <pc:sldMk cId="3076498198" sldId="285"/>
            <ac:inkMk id="6" creationId="{7A708B35-38D7-9B45-9F05-7571D098A30D}"/>
          </ac:inkMkLst>
        </pc:inkChg>
      </pc:sldChg>
      <pc:sldChg chg="addSp delSp modSp">
        <pc:chgData name="Andrej Bogdanov" userId="51811781_tp_dropbox" providerId="OAuth2" clId="{57DA58E2-8ADE-0242-8089-701BD50565A1}" dt="2019-04-15T01:52:16.085" v="342" actId="7634"/>
        <pc:sldMkLst>
          <pc:docMk/>
          <pc:sldMk cId="2268389162" sldId="286"/>
        </pc:sldMkLst>
        <pc:inkChg chg="add">
          <ac:chgData name="Andrej Bogdanov" userId="51811781_tp_dropbox" providerId="OAuth2" clId="{57DA58E2-8ADE-0242-8089-701BD50565A1}" dt="2019-04-15T01:52:16.085" v="342" actId="7634"/>
          <ac:inkMkLst>
            <pc:docMk/>
            <pc:sldMk cId="2268389162" sldId="286"/>
            <ac:inkMk id="3" creationId="{221A9483-90F8-B54F-90ED-9304BE37BAB8}"/>
          </ac:inkMkLst>
        </pc:inkChg>
        <pc:inkChg chg="add del mod modStrokes">
          <ac:chgData name="Andrej Bogdanov" userId="51811781_tp_dropbox" providerId="OAuth2" clId="{57DA58E2-8ADE-0242-8089-701BD50565A1}" dt="2019-04-10T03:35:33.922" v="333"/>
          <ac:inkMkLst>
            <pc:docMk/>
            <pc:sldMk cId="2268389162" sldId="286"/>
            <ac:inkMk id="3" creationId="{F1368EEE-26C7-F345-808A-6262E7B6A96C}"/>
          </ac:inkMkLst>
        </pc:inkChg>
        <pc:inkChg chg="add mod modStrokes">
          <ac:chgData name="Andrej Bogdanov" userId="51811781_tp_dropbox" providerId="OAuth2" clId="{57DA58E2-8ADE-0242-8089-701BD50565A1}" dt="2019-04-10T03:47:14.708" v="337" actId="1076"/>
          <ac:inkMkLst>
            <pc:docMk/>
            <pc:sldMk cId="2268389162" sldId="286"/>
            <ac:inkMk id="4" creationId="{2E8C32FF-828B-B747-AD67-4DD6CB929644}"/>
          </ac:inkMkLst>
        </pc:inkChg>
        <pc:inkChg chg="add">
          <ac:chgData name="Andrej Bogdanov" userId="51811781_tp_dropbox" providerId="OAuth2" clId="{57DA58E2-8ADE-0242-8089-701BD50565A1}" dt="2019-04-10T03:46:00.883" v="336" actId="7634"/>
          <ac:inkMkLst>
            <pc:docMk/>
            <pc:sldMk cId="2268389162" sldId="286"/>
            <ac:inkMk id="5" creationId="{7C03D04D-9D91-CE4F-8495-104B7A01B1CD}"/>
          </ac:inkMkLst>
        </pc:inkChg>
      </pc:sldChg>
      <pc:sldChg chg="addSp delSp modSp">
        <pc:chgData name="Andrej Bogdanov" userId="51811781_tp_dropbox" providerId="OAuth2" clId="{57DA58E2-8ADE-0242-8089-701BD50565A1}" dt="2019-04-15T02:40:05.883" v="373" actId="7634"/>
        <pc:sldMkLst>
          <pc:docMk/>
          <pc:sldMk cId="3474182209" sldId="287"/>
        </pc:sldMkLst>
        <pc:spChg chg="mod">
          <ac:chgData name="Andrej Bogdanov" userId="51811781_tp_dropbox" providerId="OAuth2" clId="{57DA58E2-8ADE-0242-8089-701BD50565A1}" dt="2019-04-15T02:38:20.682" v="359" actId="114"/>
          <ac:spMkLst>
            <pc:docMk/>
            <pc:sldMk cId="3474182209" sldId="287"/>
            <ac:spMk id="3" creationId="{F6D8157F-C70B-3146-9CEE-34DC099A04EE}"/>
          </ac:spMkLst>
        </pc:spChg>
        <pc:inkChg chg="add mod modStrokes">
          <ac:chgData name="Andrej Bogdanov" userId="51811781_tp_dropbox" providerId="OAuth2" clId="{57DA58E2-8ADE-0242-8089-701BD50565A1}" dt="2019-04-15T02:39:43.358" v="372"/>
          <ac:inkMkLst>
            <pc:docMk/>
            <pc:sldMk cId="3474182209" sldId="287"/>
            <ac:inkMk id="2" creationId="{6F87D766-835D-B841-9E64-E65B2AF82128}"/>
          </ac:inkMkLst>
        </pc:inkChg>
        <pc:inkChg chg="add del">
          <ac:chgData name="Andrej Bogdanov" userId="51811781_tp_dropbox" providerId="OAuth2" clId="{57DA58E2-8ADE-0242-8089-701BD50565A1}" dt="2019-04-15T02:38:37.182" v="362"/>
          <ac:inkMkLst>
            <pc:docMk/>
            <pc:sldMk cId="3474182209" sldId="287"/>
            <ac:inkMk id="4" creationId="{4330DDBF-4EEF-A14E-9814-613A0D0D8C3D}"/>
          </ac:inkMkLst>
        </pc:inkChg>
        <pc:inkChg chg="add del">
          <ac:chgData name="Andrej Bogdanov" userId="51811781_tp_dropbox" providerId="OAuth2" clId="{57DA58E2-8ADE-0242-8089-701BD50565A1}" dt="2019-04-15T02:38:37.182" v="362"/>
          <ac:inkMkLst>
            <pc:docMk/>
            <pc:sldMk cId="3474182209" sldId="287"/>
            <ac:inkMk id="5" creationId="{BED85378-C802-1D43-A49C-6F5EE34F98CA}"/>
          </ac:inkMkLst>
        </pc:inkChg>
        <pc:inkChg chg="add del reco">
          <ac:chgData name="Andrej Bogdanov" userId="51811781_tp_dropbox" providerId="OAuth2" clId="{57DA58E2-8ADE-0242-8089-701BD50565A1}" dt="2019-04-15T02:38:39.058" v="364"/>
          <ac:inkMkLst>
            <pc:docMk/>
            <pc:sldMk cId="3474182209" sldId="287"/>
            <ac:inkMk id="6" creationId="{E2EC74C1-BC13-3048-BD31-C1DEEBF562DE}"/>
          </ac:inkMkLst>
        </pc:inkChg>
        <pc:inkChg chg="add del">
          <ac:chgData name="Andrej Bogdanov" userId="51811781_tp_dropbox" providerId="OAuth2" clId="{57DA58E2-8ADE-0242-8089-701BD50565A1}" dt="2019-04-15T02:39:29.837" v="369" actId="21"/>
          <ac:inkMkLst>
            <pc:docMk/>
            <pc:sldMk cId="3474182209" sldId="287"/>
            <ac:inkMk id="8" creationId="{71C60199-B0F3-4448-88DF-AABE4472C9B9}"/>
          </ac:inkMkLst>
        </pc:inkChg>
        <pc:inkChg chg="add">
          <ac:chgData name="Andrej Bogdanov" userId="51811781_tp_dropbox" providerId="OAuth2" clId="{57DA58E2-8ADE-0242-8089-701BD50565A1}" dt="2019-04-15T02:40:05.883" v="373" actId="7634"/>
          <ac:inkMkLst>
            <pc:docMk/>
            <pc:sldMk cId="3474182209" sldId="287"/>
            <ac:inkMk id="10" creationId="{8BCBE41A-36AF-624F-A81F-7911C10FDC9D}"/>
          </ac:inkMkLst>
        </pc:inkChg>
      </pc:sldChg>
      <pc:sldChg chg="addSp delSp modSp new">
        <pc:chgData name="Andrej Bogdanov" userId="51811781_tp_dropbox" providerId="OAuth2" clId="{57DA58E2-8ADE-0242-8089-701BD50565A1}" dt="2019-04-10T03:26:23.269" v="299"/>
        <pc:sldMkLst>
          <pc:docMk/>
          <pc:sldMk cId="3571456247" sldId="288"/>
        </pc:sldMkLst>
        <pc:inkChg chg="add mod modStrokes">
          <ac:chgData name="Andrej Bogdanov" userId="51811781_tp_dropbox" providerId="OAuth2" clId="{57DA58E2-8ADE-0242-8089-701BD50565A1}" dt="2019-04-10T03:25:54.682" v="282"/>
          <ac:inkMkLst>
            <pc:docMk/>
            <pc:sldMk cId="3571456247" sldId="288"/>
            <ac:inkMk id="2" creationId="{F5FBBB89-936B-F145-8236-9A1DDC94C880}"/>
          </ac:inkMkLst>
        </pc:inkChg>
        <pc:inkChg chg="add del">
          <ac:chgData name="Andrej Bogdanov" userId="51811781_tp_dropbox" providerId="OAuth2" clId="{57DA58E2-8ADE-0242-8089-701BD50565A1}" dt="2019-04-10T02:41:12.755" v="160"/>
          <ac:inkMkLst>
            <pc:docMk/>
            <pc:sldMk cId="3571456247" sldId="288"/>
            <ac:inkMk id="3" creationId="{A5F138F3-3B07-0647-A47E-9024C0BA9CCE}"/>
          </ac:inkMkLst>
        </pc:inkChg>
        <pc:inkChg chg="add del">
          <ac:chgData name="Andrej Bogdanov" userId="51811781_tp_dropbox" providerId="OAuth2" clId="{57DA58E2-8ADE-0242-8089-701BD50565A1}" dt="2019-04-10T02:41:12.755" v="160"/>
          <ac:inkMkLst>
            <pc:docMk/>
            <pc:sldMk cId="3571456247" sldId="288"/>
            <ac:inkMk id="4" creationId="{82545F52-EB9B-1F46-9D7C-CF2C64411B60}"/>
          </ac:inkMkLst>
        </pc:inkChg>
        <pc:inkChg chg="add del">
          <ac:chgData name="Andrej Bogdanov" userId="51811781_tp_dropbox" providerId="OAuth2" clId="{57DA58E2-8ADE-0242-8089-701BD50565A1}" dt="2019-04-10T02:41:12.755" v="160"/>
          <ac:inkMkLst>
            <pc:docMk/>
            <pc:sldMk cId="3571456247" sldId="288"/>
            <ac:inkMk id="5" creationId="{E2C14C03-33F9-1A48-BE8E-9EF7CA3B2EE8}"/>
          </ac:inkMkLst>
        </pc:inkChg>
        <pc:inkChg chg="add del">
          <ac:chgData name="Andrej Bogdanov" userId="51811781_tp_dropbox" providerId="OAuth2" clId="{57DA58E2-8ADE-0242-8089-701BD50565A1}" dt="2019-04-10T02:41:12.755" v="160"/>
          <ac:inkMkLst>
            <pc:docMk/>
            <pc:sldMk cId="3571456247" sldId="288"/>
            <ac:inkMk id="6" creationId="{17B62FAD-395B-2E4D-B362-B9D38D7F56B4}"/>
          </ac:inkMkLst>
        </pc:inkChg>
        <pc:inkChg chg="add del">
          <ac:chgData name="Andrej Bogdanov" userId="51811781_tp_dropbox" providerId="OAuth2" clId="{57DA58E2-8ADE-0242-8089-701BD50565A1}" dt="2019-04-10T02:41:12.755" v="160"/>
          <ac:inkMkLst>
            <pc:docMk/>
            <pc:sldMk cId="3571456247" sldId="288"/>
            <ac:inkMk id="7" creationId="{CE26445C-A278-D14D-B570-5451F1561F26}"/>
          </ac:inkMkLst>
        </pc:inkChg>
        <pc:inkChg chg="add del">
          <ac:chgData name="Andrej Bogdanov" userId="51811781_tp_dropbox" providerId="OAuth2" clId="{57DA58E2-8ADE-0242-8089-701BD50565A1}" dt="2019-04-10T02:41:12.755" v="160"/>
          <ac:inkMkLst>
            <pc:docMk/>
            <pc:sldMk cId="3571456247" sldId="288"/>
            <ac:inkMk id="8" creationId="{218B842C-A693-AF44-AF34-FD8C33F56B61}"/>
          </ac:inkMkLst>
        </pc:inkChg>
        <pc:inkChg chg="add del">
          <ac:chgData name="Andrej Bogdanov" userId="51811781_tp_dropbox" providerId="OAuth2" clId="{57DA58E2-8ADE-0242-8089-701BD50565A1}" dt="2019-04-10T03:26:23.268" v="297"/>
          <ac:inkMkLst>
            <pc:docMk/>
            <pc:sldMk cId="3571456247" sldId="288"/>
            <ac:inkMk id="9" creationId="{2D8041A5-A1FF-9F49-8B06-AFBF6462E638}"/>
          </ac:inkMkLst>
        </pc:inkChg>
        <pc:inkChg chg="add del">
          <ac:chgData name="Andrej Bogdanov" userId="51811781_tp_dropbox" providerId="OAuth2" clId="{57DA58E2-8ADE-0242-8089-701BD50565A1}" dt="2019-04-10T03:26:23.262" v="292"/>
          <ac:inkMkLst>
            <pc:docMk/>
            <pc:sldMk cId="3571456247" sldId="288"/>
            <ac:inkMk id="10" creationId="{03627F3F-EDE7-4D48-B2FB-62591EAC453D}"/>
          </ac:inkMkLst>
        </pc:inkChg>
        <pc:inkChg chg="add del reco">
          <ac:chgData name="Andrej Bogdanov" userId="51811781_tp_dropbox" providerId="OAuth2" clId="{57DA58E2-8ADE-0242-8089-701BD50565A1}" dt="2019-04-10T03:26:23.256" v="289"/>
          <ac:inkMkLst>
            <pc:docMk/>
            <pc:sldMk cId="3571456247" sldId="288"/>
            <ac:inkMk id="11" creationId="{4C826943-C0F7-4E43-912C-184D49742E61}"/>
          </ac:inkMkLst>
        </pc:inkChg>
        <pc:inkChg chg="add del">
          <ac:chgData name="Andrej Bogdanov" userId="51811781_tp_dropbox" providerId="OAuth2" clId="{57DA58E2-8ADE-0242-8089-701BD50565A1}" dt="2019-04-10T02:41:15.083" v="164"/>
          <ac:inkMkLst>
            <pc:docMk/>
            <pc:sldMk cId="3571456247" sldId="288"/>
            <ac:inkMk id="13" creationId="{A141A503-B31E-EE43-948E-65FF4151A014}"/>
          </ac:inkMkLst>
        </pc:inkChg>
        <pc:inkChg chg="add del">
          <ac:chgData name="Andrej Bogdanov" userId="51811781_tp_dropbox" providerId="OAuth2" clId="{57DA58E2-8ADE-0242-8089-701BD50565A1}" dt="2019-04-10T02:41:15.083" v="164"/>
          <ac:inkMkLst>
            <pc:docMk/>
            <pc:sldMk cId="3571456247" sldId="288"/>
            <ac:inkMk id="14" creationId="{472C0909-49FA-C64F-A509-7FBABDF6F633}"/>
          </ac:inkMkLst>
        </pc:inkChg>
        <pc:inkChg chg="add del reco">
          <ac:chgData name="Andrej Bogdanov" userId="51811781_tp_dropbox" providerId="OAuth2" clId="{57DA58E2-8ADE-0242-8089-701BD50565A1}" dt="2019-04-10T02:42:12.174" v="212"/>
          <ac:inkMkLst>
            <pc:docMk/>
            <pc:sldMk cId="3571456247" sldId="288"/>
            <ac:inkMk id="15" creationId="{F2296906-2AC2-5B4C-8989-3548AD47E10A}"/>
          </ac:inkMkLst>
        </pc:inkChg>
        <pc:inkChg chg="add del">
          <ac:chgData name="Andrej Bogdanov" userId="51811781_tp_dropbox" providerId="OAuth2" clId="{57DA58E2-8ADE-0242-8089-701BD50565A1}" dt="2019-04-10T02:41:16.660" v="167"/>
          <ac:inkMkLst>
            <pc:docMk/>
            <pc:sldMk cId="3571456247" sldId="288"/>
            <ac:inkMk id="17" creationId="{C3851059-A2D6-F54C-8999-A14D59A2B68B}"/>
          </ac:inkMkLst>
        </pc:inkChg>
        <pc:inkChg chg="add del">
          <ac:chgData name="Andrej Bogdanov" userId="51811781_tp_dropbox" providerId="OAuth2" clId="{57DA58E2-8ADE-0242-8089-701BD50565A1}" dt="2019-04-10T02:41:16.660" v="167"/>
          <ac:inkMkLst>
            <pc:docMk/>
            <pc:sldMk cId="3571456247" sldId="288"/>
            <ac:inkMk id="18" creationId="{078D8A6E-8C90-C943-8045-E2016BD87CCC}"/>
          </ac:inkMkLst>
        </pc:inkChg>
        <pc:inkChg chg="add del reco">
          <ac:chgData name="Andrej Bogdanov" userId="51811781_tp_dropbox" providerId="OAuth2" clId="{57DA58E2-8ADE-0242-8089-701BD50565A1}" dt="2019-04-10T02:42:12.174" v="212"/>
          <ac:inkMkLst>
            <pc:docMk/>
            <pc:sldMk cId="3571456247" sldId="288"/>
            <ac:inkMk id="19" creationId="{D94834B3-0AD7-AB40-84AA-8926772E9DCD}"/>
          </ac:inkMkLst>
        </pc:inkChg>
        <pc:inkChg chg="add del">
          <ac:chgData name="Andrej Bogdanov" userId="51811781_tp_dropbox" providerId="OAuth2" clId="{57DA58E2-8ADE-0242-8089-701BD50565A1}" dt="2019-04-10T02:41:28.054" v="198"/>
          <ac:inkMkLst>
            <pc:docMk/>
            <pc:sldMk cId="3571456247" sldId="288"/>
            <ac:inkMk id="21" creationId="{89868929-C45F-A546-BDE4-135FACC9BBA7}"/>
          </ac:inkMkLst>
        </pc:inkChg>
        <pc:inkChg chg="add del">
          <ac:chgData name="Andrej Bogdanov" userId="51811781_tp_dropbox" providerId="OAuth2" clId="{57DA58E2-8ADE-0242-8089-701BD50565A1}" dt="2019-04-10T02:41:28.054" v="198"/>
          <ac:inkMkLst>
            <pc:docMk/>
            <pc:sldMk cId="3571456247" sldId="288"/>
            <ac:inkMk id="22" creationId="{9448138A-657C-7F4E-B8E4-582070822844}"/>
          </ac:inkMkLst>
        </pc:inkChg>
        <pc:inkChg chg="add del">
          <ac:chgData name="Andrej Bogdanov" userId="51811781_tp_dropbox" providerId="OAuth2" clId="{57DA58E2-8ADE-0242-8089-701BD50565A1}" dt="2019-04-10T02:41:28.054" v="198"/>
          <ac:inkMkLst>
            <pc:docMk/>
            <pc:sldMk cId="3571456247" sldId="288"/>
            <ac:inkMk id="23" creationId="{C014C8BC-373A-9840-A837-966745995941}"/>
          </ac:inkMkLst>
        </pc:inkChg>
        <pc:inkChg chg="add del">
          <ac:chgData name="Andrej Bogdanov" userId="51811781_tp_dropbox" providerId="OAuth2" clId="{57DA58E2-8ADE-0242-8089-701BD50565A1}" dt="2019-04-10T02:41:28.054" v="198"/>
          <ac:inkMkLst>
            <pc:docMk/>
            <pc:sldMk cId="3571456247" sldId="288"/>
            <ac:inkMk id="24" creationId="{3720F73A-5FC5-184B-BCCB-70609E1B2938}"/>
          </ac:inkMkLst>
        </pc:inkChg>
        <pc:inkChg chg="add del">
          <ac:chgData name="Andrej Bogdanov" userId="51811781_tp_dropbox" providerId="OAuth2" clId="{57DA58E2-8ADE-0242-8089-701BD50565A1}" dt="2019-04-10T02:41:28.054" v="198"/>
          <ac:inkMkLst>
            <pc:docMk/>
            <pc:sldMk cId="3571456247" sldId="288"/>
            <ac:inkMk id="25" creationId="{AD98316A-57DC-E349-90BB-AFE72D30B9CB}"/>
          </ac:inkMkLst>
        </pc:inkChg>
        <pc:inkChg chg="add del">
          <ac:chgData name="Andrej Bogdanov" userId="51811781_tp_dropbox" providerId="OAuth2" clId="{57DA58E2-8ADE-0242-8089-701BD50565A1}" dt="2019-04-10T02:41:28.054" v="198"/>
          <ac:inkMkLst>
            <pc:docMk/>
            <pc:sldMk cId="3571456247" sldId="288"/>
            <ac:inkMk id="26" creationId="{CB9ACF4F-3F4E-6148-B8E9-4F5FE1523B48}"/>
          </ac:inkMkLst>
        </pc:inkChg>
        <pc:inkChg chg="add del">
          <ac:chgData name="Andrej Bogdanov" userId="51811781_tp_dropbox" providerId="OAuth2" clId="{57DA58E2-8ADE-0242-8089-701BD50565A1}" dt="2019-04-10T02:41:28.054" v="198"/>
          <ac:inkMkLst>
            <pc:docMk/>
            <pc:sldMk cId="3571456247" sldId="288"/>
            <ac:inkMk id="27" creationId="{F7B27F66-E185-0743-A941-BEFC5477C327}"/>
          </ac:inkMkLst>
        </pc:inkChg>
        <pc:inkChg chg="add del">
          <ac:chgData name="Andrej Bogdanov" userId="51811781_tp_dropbox" providerId="OAuth2" clId="{57DA58E2-8ADE-0242-8089-701BD50565A1}" dt="2019-04-10T02:41:28.054" v="198"/>
          <ac:inkMkLst>
            <pc:docMk/>
            <pc:sldMk cId="3571456247" sldId="288"/>
            <ac:inkMk id="28" creationId="{9FB30209-D38A-E740-A65A-5BDD09C1BB15}"/>
          </ac:inkMkLst>
        </pc:inkChg>
        <pc:inkChg chg="add del">
          <ac:chgData name="Andrej Bogdanov" userId="51811781_tp_dropbox" providerId="OAuth2" clId="{57DA58E2-8ADE-0242-8089-701BD50565A1}" dt="2019-04-10T02:41:28.054" v="198"/>
          <ac:inkMkLst>
            <pc:docMk/>
            <pc:sldMk cId="3571456247" sldId="288"/>
            <ac:inkMk id="29" creationId="{5ED3CA65-11DB-2B43-AE22-925EEE04B283}"/>
          </ac:inkMkLst>
        </pc:inkChg>
        <pc:inkChg chg="add del">
          <ac:chgData name="Andrej Bogdanov" userId="51811781_tp_dropbox" providerId="OAuth2" clId="{57DA58E2-8ADE-0242-8089-701BD50565A1}" dt="2019-04-10T02:41:28.054" v="198"/>
          <ac:inkMkLst>
            <pc:docMk/>
            <pc:sldMk cId="3571456247" sldId="288"/>
            <ac:inkMk id="30" creationId="{8074CBC9-4FBA-7949-B7DF-93C458B0788A}"/>
          </ac:inkMkLst>
        </pc:inkChg>
        <pc:inkChg chg="add del">
          <ac:chgData name="Andrej Bogdanov" userId="51811781_tp_dropbox" providerId="OAuth2" clId="{57DA58E2-8ADE-0242-8089-701BD50565A1}" dt="2019-04-10T02:41:28.054" v="198"/>
          <ac:inkMkLst>
            <pc:docMk/>
            <pc:sldMk cId="3571456247" sldId="288"/>
            <ac:inkMk id="31" creationId="{1BEFA84F-90B0-9A40-A5DC-ADA4D92A47B8}"/>
          </ac:inkMkLst>
        </pc:inkChg>
        <pc:inkChg chg="add del">
          <ac:chgData name="Andrej Bogdanov" userId="51811781_tp_dropbox" providerId="OAuth2" clId="{57DA58E2-8ADE-0242-8089-701BD50565A1}" dt="2019-04-10T03:26:23.263" v="293"/>
          <ac:inkMkLst>
            <pc:docMk/>
            <pc:sldMk cId="3571456247" sldId="288"/>
            <ac:inkMk id="32" creationId="{857615D7-AF2B-024B-8449-8D1CA384C9BF}"/>
          </ac:inkMkLst>
        </pc:inkChg>
        <pc:inkChg chg="add del">
          <ac:chgData name="Andrej Bogdanov" userId="51811781_tp_dropbox" providerId="OAuth2" clId="{57DA58E2-8ADE-0242-8089-701BD50565A1}" dt="2019-04-10T02:41:28.054" v="198"/>
          <ac:inkMkLst>
            <pc:docMk/>
            <pc:sldMk cId="3571456247" sldId="288"/>
            <ac:inkMk id="33" creationId="{07670DC5-9410-3447-BC6F-CC7C8F6CE69E}"/>
          </ac:inkMkLst>
        </pc:inkChg>
        <pc:inkChg chg="add del">
          <ac:chgData name="Andrej Bogdanov" userId="51811781_tp_dropbox" providerId="OAuth2" clId="{57DA58E2-8ADE-0242-8089-701BD50565A1}" dt="2019-04-10T02:41:28.054" v="198"/>
          <ac:inkMkLst>
            <pc:docMk/>
            <pc:sldMk cId="3571456247" sldId="288"/>
            <ac:inkMk id="34" creationId="{F00E4F9F-03E8-8A43-BFA2-784159D24320}"/>
          </ac:inkMkLst>
        </pc:inkChg>
        <pc:inkChg chg="add del">
          <ac:chgData name="Andrej Bogdanov" userId="51811781_tp_dropbox" providerId="OAuth2" clId="{57DA58E2-8ADE-0242-8089-701BD50565A1}" dt="2019-04-10T02:41:28.054" v="198"/>
          <ac:inkMkLst>
            <pc:docMk/>
            <pc:sldMk cId="3571456247" sldId="288"/>
            <ac:inkMk id="35" creationId="{3960C015-64E7-3944-BD40-C605E0BFC693}"/>
          </ac:inkMkLst>
        </pc:inkChg>
        <pc:inkChg chg="add del">
          <ac:chgData name="Andrej Bogdanov" userId="51811781_tp_dropbox" providerId="OAuth2" clId="{57DA58E2-8ADE-0242-8089-701BD50565A1}" dt="2019-04-10T02:41:28.054" v="198"/>
          <ac:inkMkLst>
            <pc:docMk/>
            <pc:sldMk cId="3571456247" sldId="288"/>
            <ac:inkMk id="36" creationId="{B6162B45-787B-644E-A3C3-B518086DD314}"/>
          </ac:inkMkLst>
        </pc:inkChg>
        <pc:inkChg chg="add del">
          <ac:chgData name="Andrej Bogdanov" userId="51811781_tp_dropbox" providerId="OAuth2" clId="{57DA58E2-8ADE-0242-8089-701BD50565A1}" dt="2019-04-10T02:41:28.054" v="198"/>
          <ac:inkMkLst>
            <pc:docMk/>
            <pc:sldMk cId="3571456247" sldId="288"/>
            <ac:inkMk id="37" creationId="{70ED6C9A-C705-7B44-AB04-6AA19A4B666A}"/>
          </ac:inkMkLst>
        </pc:inkChg>
        <pc:inkChg chg="add del">
          <ac:chgData name="Andrej Bogdanov" userId="51811781_tp_dropbox" providerId="OAuth2" clId="{57DA58E2-8ADE-0242-8089-701BD50565A1}" dt="2019-04-10T02:41:28.054" v="198"/>
          <ac:inkMkLst>
            <pc:docMk/>
            <pc:sldMk cId="3571456247" sldId="288"/>
            <ac:inkMk id="38" creationId="{C1BB01B8-935D-1D4A-A27E-BE717B6C437F}"/>
          </ac:inkMkLst>
        </pc:inkChg>
        <pc:inkChg chg="add del">
          <ac:chgData name="Andrej Bogdanov" userId="51811781_tp_dropbox" providerId="OAuth2" clId="{57DA58E2-8ADE-0242-8089-701BD50565A1}" dt="2019-04-10T02:41:28.054" v="198"/>
          <ac:inkMkLst>
            <pc:docMk/>
            <pc:sldMk cId="3571456247" sldId="288"/>
            <ac:inkMk id="39" creationId="{72FE35E9-78F2-F142-9FFA-8F12DD7EA55B}"/>
          </ac:inkMkLst>
        </pc:inkChg>
        <pc:inkChg chg="add del">
          <ac:chgData name="Andrej Bogdanov" userId="51811781_tp_dropbox" providerId="OAuth2" clId="{57DA58E2-8ADE-0242-8089-701BD50565A1}" dt="2019-04-10T02:41:28.054" v="198"/>
          <ac:inkMkLst>
            <pc:docMk/>
            <pc:sldMk cId="3571456247" sldId="288"/>
            <ac:inkMk id="40" creationId="{2C5FB382-2E2E-8848-97AA-811A8424D42E}"/>
          </ac:inkMkLst>
        </pc:inkChg>
        <pc:inkChg chg="add del">
          <ac:chgData name="Andrej Bogdanov" userId="51811781_tp_dropbox" providerId="OAuth2" clId="{57DA58E2-8ADE-0242-8089-701BD50565A1}" dt="2019-04-10T02:41:28.054" v="198"/>
          <ac:inkMkLst>
            <pc:docMk/>
            <pc:sldMk cId="3571456247" sldId="288"/>
            <ac:inkMk id="41" creationId="{E78DF128-0E2A-B84A-BA1A-5B67BB498F3A}"/>
          </ac:inkMkLst>
        </pc:inkChg>
        <pc:inkChg chg="add del">
          <ac:chgData name="Andrej Bogdanov" userId="51811781_tp_dropbox" providerId="OAuth2" clId="{57DA58E2-8ADE-0242-8089-701BD50565A1}" dt="2019-04-10T02:41:28.054" v="198"/>
          <ac:inkMkLst>
            <pc:docMk/>
            <pc:sldMk cId="3571456247" sldId="288"/>
            <ac:inkMk id="42" creationId="{507CB018-5442-724F-A2F1-FF954D11463B}"/>
          </ac:inkMkLst>
        </pc:inkChg>
        <pc:inkChg chg="add del">
          <ac:chgData name="Andrej Bogdanov" userId="51811781_tp_dropbox" providerId="OAuth2" clId="{57DA58E2-8ADE-0242-8089-701BD50565A1}" dt="2019-04-10T02:41:28.054" v="198"/>
          <ac:inkMkLst>
            <pc:docMk/>
            <pc:sldMk cId="3571456247" sldId="288"/>
            <ac:inkMk id="43" creationId="{42F898AA-105E-6344-BA30-66533C64E6DB}"/>
          </ac:inkMkLst>
        </pc:inkChg>
        <pc:inkChg chg="add del">
          <ac:chgData name="Andrej Bogdanov" userId="51811781_tp_dropbox" providerId="OAuth2" clId="{57DA58E2-8ADE-0242-8089-701BD50565A1}" dt="2019-04-10T02:41:28.054" v="198"/>
          <ac:inkMkLst>
            <pc:docMk/>
            <pc:sldMk cId="3571456247" sldId="288"/>
            <ac:inkMk id="44" creationId="{8805D19D-CACB-A942-A50C-662B4C0E5F37}"/>
          </ac:inkMkLst>
        </pc:inkChg>
        <pc:inkChg chg="add del">
          <ac:chgData name="Andrej Bogdanov" userId="51811781_tp_dropbox" providerId="OAuth2" clId="{57DA58E2-8ADE-0242-8089-701BD50565A1}" dt="2019-04-10T02:41:28.054" v="198"/>
          <ac:inkMkLst>
            <pc:docMk/>
            <pc:sldMk cId="3571456247" sldId="288"/>
            <ac:inkMk id="45" creationId="{2653B6E7-4951-9D4A-AE27-1A7F3E2C1713}"/>
          </ac:inkMkLst>
        </pc:inkChg>
        <pc:inkChg chg="add del">
          <ac:chgData name="Andrej Bogdanov" userId="51811781_tp_dropbox" providerId="OAuth2" clId="{57DA58E2-8ADE-0242-8089-701BD50565A1}" dt="2019-04-10T02:41:28.054" v="198"/>
          <ac:inkMkLst>
            <pc:docMk/>
            <pc:sldMk cId="3571456247" sldId="288"/>
            <ac:inkMk id="46" creationId="{362BADD8-0B58-0148-874B-3755AD457E7C}"/>
          </ac:inkMkLst>
        </pc:inkChg>
        <pc:inkChg chg="add del">
          <ac:chgData name="Andrej Bogdanov" userId="51811781_tp_dropbox" providerId="OAuth2" clId="{57DA58E2-8ADE-0242-8089-701BD50565A1}" dt="2019-04-10T02:41:28.054" v="198"/>
          <ac:inkMkLst>
            <pc:docMk/>
            <pc:sldMk cId="3571456247" sldId="288"/>
            <ac:inkMk id="47" creationId="{CAA4596E-04C4-9944-851D-677D57468D98}"/>
          </ac:inkMkLst>
        </pc:inkChg>
        <pc:inkChg chg="add del">
          <ac:chgData name="Andrej Bogdanov" userId="51811781_tp_dropbox" providerId="OAuth2" clId="{57DA58E2-8ADE-0242-8089-701BD50565A1}" dt="2019-04-10T02:41:28.054" v="198"/>
          <ac:inkMkLst>
            <pc:docMk/>
            <pc:sldMk cId="3571456247" sldId="288"/>
            <ac:inkMk id="48" creationId="{D019BEC2-41C7-124F-A564-B2023707A361}"/>
          </ac:inkMkLst>
        </pc:inkChg>
        <pc:inkChg chg="add del">
          <ac:chgData name="Andrej Bogdanov" userId="51811781_tp_dropbox" providerId="OAuth2" clId="{57DA58E2-8ADE-0242-8089-701BD50565A1}" dt="2019-04-10T02:41:28.054" v="198"/>
          <ac:inkMkLst>
            <pc:docMk/>
            <pc:sldMk cId="3571456247" sldId="288"/>
            <ac:inkMk id="49" creationId="{A11896EA-D7C4-E44A-8F58-44D89569B3EA}"/>
          </ac:inkMkLst>
        </pc:inkChg>
        <pc:inkChg chg="add del">
          <ac:chgData name="Andrej Bogdanov" userId="51811781_tp_dropbox" providerId="OAuth2" clId="{57DA58E2-8ADE-0242-8089-701BD50565A1}" dt="2019-04-10T02:41:28.054" v="198"/>
          <ac:inkMkLst>
            <pc:docMk/>
            <pc:sldMk cId="3571456247" sldId="288"/>
            <ac:inkMk id="50" creationId="{AADACD30-CA91-8C46-B0D2-AA7F69977089}"/>
          </ac:inkMkLst>
        </pc:inkChg>
        <pc:inkChg chg="add del mod reco modStrokes">
          <ac:chgData name="Andrej Bogdanov" userId="51811781_tp_dropbox" providerId="OAuth2" clId="{57DA58E2-8ADE-0242-8089-701BD50565A1}" dt="2019-04-10T03:26:23.254" v="288"/>
          <ac:inkMkLst>
            <pc:docMk/>
            <pc:sldMk cId="3571456247" sldId="288"/>
            <ac:inkMk id="51" creationId="{77FF10D4-852A-D346-AA7B-619E0A0AD8EA}"/>
          </ac:inkMkLst>
        </pc:inkChg>
        <pc:inkChg chg="add del reco">
          <ac:chgData name="Andrej Bogdanov" userId="51811781_tp_dropbox" providerId="OAuth2" clId="{57DA58E2-8ADE-0242-8089-701BD50565A1}" dt="2019-04-10T03:26:23.264" v="294"/>
          <ac:inkMkLst>
            <pc:docMk/>
            <pc:sldMk cId="3571456247" sldId="288"/>
            <ac:inkMk id="52" creationId="{6BB2DCC6-42FE-1D40-86F3-2B33BF28A106}"/>
          </ac:inkMkLst>
        </pc:inkChg>
        <pc:inkChg chg="add del reco">
          <ac:chgData name="Andrej Bogdanov" userId="51811781_tp_dropbox" providerId="OAuth2" clId="{57DA58E2-8ADE-0242-8089-701BD50565A1}" dt="2019-04-10T03:26:23.261" v="291"/>
          <ac:inkMkLst>
            <pc:docMk/>
            <pc:sldMk cId="3571456247" sldId="288"/>
            <ac:inkMk id="53" creationId="{0251BB72-7D92-8F42-B2E2-6804527CF413}"/>
          </ac:inkMkLst>
        </pc:inkChg>
        <pc:inkChg chg="add del reco">
          <ac:chgData name="Andrej Bogdanov" userId="51811781_tp_dropbox" providerId="OAuth2" clId="{57DA58E2-8ADE-0242-8089-701BD50565A1}" dt="2019-04-10T03:26:23.268" v="298"/>
          <ac:inkMkLst>
            <pc:docMk/>
            <pc:sldMk cId="3571456247" sldId="288"/>
            <ac:inkMk id="54" creationId="{DA8AFB15-93CA-1146-BC23-34DF40D14B5C}"/>
          </ac:inkMkLst>
        </pc:inkChg>
        <pc:inkChg chg="add del">
          <ac:chgData name="Andrej Bogdanov" userId="51811781_tp_dropbox" providerId="OAuth2" clId="{57DA58E2-8ADE-0242-8089-701BD50565A1}" dt="2019-04-10T02:41:53.671" v="209"/>
          <ac:inkMkLst>
            <pc:docMk/>
            <pc:sldMk cId="3571456247" sldId="288"/>
            <ac:inkMk id="59" creationId="{13C8F51A-D1FA-584B-B2DD-95A51E499171}"/>
          </ac:inkMkLst>
        </pc:inkChg>
        <pc:inkChg chg="add del">
          <ac:chgData name="Andrej Bogdanov" userId="51811781_tp_dropbox" providerId="OAuth2" clId="{57DA58E2-8ADE-0242-8089-701BD50565A1}" dt="2019-04-10T02:41:53.671" v="209"/>
          <ac:inkMkLst>
            <pc:docMk/>
            <pc:sldMk cId="3571456247" sldId="288"/>
            <ac:inkMk id="60" creationId="{AD1D43B5-2CD4-A047-9F01-9639A6510EE0}"/>
          </ac:inkMkLst>
        </pc:inkChg>
        <pc:inkChg chg="add del">
          <ac:chgData name="Andrej Bogdanov" userId="51811781_tp_dropbox" providerId="OAuth2" clId="{57DA58E2-8ADE-0242-8089-701BD50565A1}" dt="2019-04-10T02:41:53.671" v="209"/>
          <ac:inkMkLst>
            <pc:docMk/>
            <pc:sldMk cId="3571456247" sldId="288"/>
            <ac:inkMk id="61" creationId="{BEF865B3-6DC5-A447-B766-69163B48E97A}"/>
          </ac:inkMkLst>
        </pc:inkChg>
        <pc:inkChg chg="add del">
          <ac:chgData name="Andrej Bogdanov" userId="51811781_tp_dropbox" providerId="OAuth2" clId="{57DA58E2-8ADE-0242-8089-701BD50565A1}" dt="2019-04-10T02:41:53.671" v="209"/>
          <ac:inkMkLst>
            <pc:docMk/>
            <pc:sldMk cId="3571456247" sldId="288"/>
            <ac:inkMk id="62" creationId="{FE2B7B84-2A10-2047-BB33-AA8DB0208D3F}"/>
          </ac:inkMkLst>
        </pc:inkChg>
        <pc:inkChg chg="add del">
          <ac:chgData name="Andrej Bogdanov" userId="51811781_tp_dropbox" providerId="OAuth2" clId="{57DA58E2-8ADE-0242-8089-701BD50565A1}" dt="2019-04-10T02:41:53.671" v="209"/>
          <ac:inkMkLst>
            <pc:docMk/>
            <pc:sldMk cId="3571456247" sldId="288"/>
            <ac:inkMk id="63" creationId="{009560A8-70F2-2549-8BB1-E8DF83176D53}"/>
          </ac:inkMkLst>
        </pc:inkChg>
        <pc:inkChg chg="add del">
          <ac:chgData name="Andrej Bogdanov" userId="51811781_tp_dropbox" providerId="OAuth2" clId="{57DA58E2-8ADE-0242-8089-701BD50565A1}" dt="2019-04-10T02:41:53.671" v="209"/>
          <ac:inkMkLst>
            <pc:docMk/>
            <pc:sldMk cId="3571456247" sldId="288"/>
            <ac:inkMk id="64" creationId="{F53C7FB6-233A-2348-BAA9-830776B078B8}"/>
          </ac:inkMkLst>
        </pc:inkChg>
        <pc:inkChg chg="add del">
          <ac:chgData name="Andrej Bogdanov" userId="51811781_tp_dropbox" providerId="OAuth2" clId="{57DA58E2-8ADE-0242-8089-701BD50565A1}" dt="2019-04-10T02:41:53.671" v="209"/>
          <ac:inkMkLst>
            <pc:docMk/>
            <pc:sldMk cId="3571456247" sldId="288"/>
            <ac:inkMk id="65" creationId="{D3A15814-193A-7E42-A65E-969CC93032CA}"/>
          </ac:inkMkLst>
        </pc:inkChg>
        <pc:inkChg chg="add del">
          <ac:chgData name="Andrej Bogdanov" userId="51811781_tp_dropbox" providerId="OAuth2" clId="{57DA58E2-8ADE-0242-8089-701BD50565A1}" dt="2019-04-10T02:41:53.671" v="209"/>
          <ac:inkMkLst>
            <pc:docMk/>
            <pc:sldMk cId="3571456247" sldId="288"/>
            <ac:inkMk id="66" creationId="{C203065E-21A1-6A47-9B43-7ED85583A984}"/>
          </ac:inkMkLst>
        </pc:inkChg>
        <pc:inkChg chg="add del">
          <ac:chgData name="Andrej Bogdanov" userId="51811781_tp_dropbox" providerId="OAuth2" clId="{57DA58E2-8ADE-0242-8089-701BD50565A1}" dt="2019-04-10T02:42:21.507" v="218"/>
          <ac:inkMkLst>
            <pc:docMk/>
            <pc:sldMk cId="3571456247" sldId="288"/>
            <ac:inkMk id="67" creationId="{1F75F94A-3DC3-F14D-8F87-2CC3AEF64522}"/>
          </ac:inkMkLst>
        </pc:inkChg>
        <pc:inkChg chg="add del reco">
          <ac:chgData name="Andrej Bogdanov" userId="51811781_tp_dropbox" providerId="OAuth2" clId="{57DA58E2-8ADE-0242-8089-701BD50565A1}" dt="2019-04-10T02:42:13.772" v="214"/>
          <ac:inkMkLst>
            <pc:docMk/>
            <pc:sldMk cId="3571456247" sldId="288"/>
            <ac:inkMk id="68" creationId="{5745A3F2-C963-2F44-A111-99CC9F297761}"/>
          </ac:inkMkLst>
        </pc:inkChg>
        <pc:inkChg chg="add del reco">
          <ac:chgData name="Andrej Bogdanov" userId="51811781_tp_dropbox" providerId="OAuth2" clId="{57DA58E2-8ADE-0242-8089-701BD50565A1}" dt="2019-04-10T03:26:23.267" v="296"/>
          <ac:inkMkLst>
            <pc:docMk/>
            <pc:sldMk cId="3571456247" sldId="288"/>
            <ac:inkMk id="69" creationId="{EF826B0C-BE8B-1846-9A3C-1FDAB31868CE}"/>
          </ac:inkMkLst>
        </pc:inkChg>
        <pc:inkChg chg="add del">
          <ac:chgData name="Andrej Bogdanov" userId="51811781_tp_dropbox" providerId="OAuth2" clId="{57DA58E2-8ADE-0242-8089-701BD50565A1}" dt="2019-04-10T02:42:12.174" v="212"/>
          <ac:inkMkLst>
            <pc:docMk/>
            <pc:sldMk cId="3571456247" sldId="288"/>
            <ac:inkMk id="72" creationId="{273FDC23-A62B-FB45-90B5-E4B0957DF67B}"/>
          </ac:inkMkLst>
        </pc:inkChg>
        <pc:inkChg chg="add del mod reco modStrokes">
          <ac:chgData name="Andrej Bogdanov" userId="51811781_tp_dropbox" providerId="OAuth2" clId="{57DA58E2-8ADE-0242-8089-701BD50565A1}" dt="2019-04-10T03:26:23.269" v="299"/>
          <ac:inkMkLst>
            <pc:docMk/>
            <pc:sldMk cId="3571456247" sldId="288"/>
            <ac:inkMk id="73" creationId="{881DA3A5-CC3D-5341-AF6D-A9A8E5C87D50}"/>
          </ac:inkMkLst>
        </pc:inkChg>
        <pc:inkChg chg="add del">
          <ac:chgData name="Andrej Bogdanov" userId="51811781_tp_dropbox" providerId="OAuth2" clId="{57DA58E2-8ADE-0242-8089-701BD50565A1}" dt="2019-04-10T02:42:13.772" v="214"/>
          <ac:inkMkLst>
            <pc:docMk/>
            <pc:sldMk cId="3571456247" sldId="288"/>
            <ac:inkMk id="75" creationId="{B764D888-8FD4-A043-85A7-0A59909FCDB1}"/>
          </ac:inkMkLst>
        </pc:inkChg>
        <pc:inkChg chg="add del mod reco modStrokes">
          <ac:chgData name="Andrej Bogdanov" userId="51811781_tp_dropbox" providerId="OAuth2" clId="{57DA58E2-8ADE-0242-8089-701BD50565A1}" dt="2019-04-10T02:43:21.641" v="248"/>
          <ac:inkMkLst>
            <pc:docMk/>
            <pc:sldMk cId="3571456247" sldId="288"/>
            <ac:inkMk id="76" creationId="{B821489C-9108-5647-956C-EAF3F640B6AF}"/>
          </ac:inkMkLst>
        </pc:inkChg>
        <pc:inkChg chg="add del">
          <ac:chgData name="Andrej Bogdanov" userId="51811781_tp_dropbox" providerId="OAuth2" clId="{57DA58E2-8ADE-0242-8089-701BD50565A1}" dt="2019-04-10T02:42:21.507" v="218"/>
          <ac:inkMkLst>
            <pc:docMk/>
            <pc:sldMk cId="3571456247" sldId="288"/>
            <ac:inkMk id="78" creationId="{446C8A73-A87A-444F-86D4-F5B88392F803}"/>
          </ac:inkMkLst>
        </pc:inkChg>
        <pc:inkChg chg="add del">
          <ac:chgData name="Andrej Bogdanov" userId="51811781_tp_dropbox" providerId="OAuth2" clId="{57DA58E2-8ADE-0242-8089-701BD50565A1}" dt="2019-04-10T02:42:21.507" v="218"/>
          <ac:inkMkLst>
            <pc:docMk/>
            <pc:sldMk cId="3571456247" sldId="288"/>
            <ac:inkMk id="79" creationId="{99023D49-854E-2F42-B805-E6C0B79996A1}"/>
          </ac:inkMkLst>
        </pc:inkChg>
        <pc:inkChg chg="add del reco">
          <ac:chgData name="Andrej Bogdanov" userId="51811781_tp_dropbox" providerId="OAuth2" clId="{57DA58E2-8ADE-0242-8089-701BD50565A1}" dt="2019-04-10T02:42:25.428" v="225"/>
          <ac:inkMkLst>
            <pc:docMk/>
            <pc:sldMk cId="3571456247" sldId="288"/>
            <ac:inkMk id="80" creationId="{91E3B7AA-0D7E-B74F-9A55-E2BEBF4DD923}"/>
          </ac:inkMkLst>
        </pc:inkChg>
        <pc:inkChg chg="add del">
          <ac:chgData name="Andrej Bogdanov" userId="51811781_tp_dropbox" providerId="OAuth2" clId="{57DA58E2-8ADE-0242-8089-701BD50565A1}" dt="2019-04-10T02:42:25.428" v="225"/>
          <ac:inkMkLst>
            <pc:docMk/>
            <pc:sldMk cId="3571456247" sldId="288"/>
            <ac:inkMk id="82" creationId="{8CCC139D-82CA-074C-897C-B94745DF51B2}"/>
          </ac:inkMkLst>
        </pc:inkChg>
        <pc:inkChg chg="add del">
          <ac:chgData name="Andrej Bogdanov" userId="51811781_tp_dropbox" providerId="OAuth2" clId="{57DA58E2-8ADE-0242-8089-701BD50565A1}" dt="2019-04-10T02:42:25.428" v="225"/>
          <ac:inkMkLst>
            <pc:docMk/>
            <pc:sldMk cId="3571456247" sldId="288"/>
            <ac:inkMk id="83" creationId="{D191F918-0B82-5F43-9ED8-3EA37C364A9E}"/>
          </ac:inkMkLst>
        </pc:inkChg>
        <pc:inkChg chg="add del">
          <ac:chgData name="Andrej Bogdanov" userId="51811781_tp_dropbox" providerId="OAuth2" clId="{57DA58E2-8ADE-0242-8089-701BD50565A1}" dt="2019-04-10T02:42:25.428" v="225"/>
          <ac:inkMkLst>
            <pc:docMk/>
            <pc:sldMk cId="3571456247" sldId="288"/>
            <ac:inkMk id="84" creationId="{7152E038-BE24-6543-9C69-6A89D8ADD5F4}"/>
          </ac:inkMkLst>
        </pc:inkChg>
        <pc:inkChg chg="add del">
          <ac:chgData name="Andrej Bogdanov" userId="51811781_tp_dropbox" providerId="OAuth2" clId="{57DA58E2-8ADE-0242-8089-701BD50565A1}" dt="2019-04-10T02:42:25.428" v="225"/>
          <ac:inkMkLst>
            <pc:docMk/>
            <pc:sldMk cId="3571456247" sldId="288"/>
            <ac:inkMk id="85" creationId="{9894A9C4-A1A2-5E45-93E5-87C240340842}"/>
          </ac:inkMkLst>
        </pc:inkChg>
        <pc:inkChg chg="add del">
          <ac:chgData name="Andrej Bogdanov" userId="51811781_tp_dropbox" providerId="OAuth2" clId="{57DA58E2-8ADE-0242-8089-701BD50565A1}" dt="2019-04-10T02:42:25.428" v="225"/>
          <ac:inkMkLst>
            <pc:docMk/>
            <pc:sldMk cId="3571456247" sldId="288"/>
            <ac:inkMk id="86" creationId="{1CBAD699-739F-5141-B54F-D2A84629259A}"/>
          </ac:inkMkLst>
        </pc:inkChg>
        <pc:inkChg chg="add del mod reco modStrokes">
          <ac:chgData name="Andrej Bogdanov" userId="51811781_tp_dropbox" providerId="OAuth2" clId="{57DA58E2-8ADE-0242-8089-701BD50565A1}" dt="2019-04-10T02:43:06.829" v="230"/>
          <ac:inkMkLst>
            <pc:docMk/>
            <pc:sldMk cId="3571456247" sldId="288"/>
            <ac:inkMk id="87" creationId="{970C276E-1D11-394F-9936-A2D9F3578CD9}"/>
          </ac:inkMkLst>
        </pc:inkChg>
        <pc:inkChg chg="add del">
          <ac:chgData name="Andrej Bogdanov" userId="51811781_tp_dropbox" providerId="OAuth2" clId="{57DA58E2-8ADE-0242-8089-701BD50565A1}" dt="2019-04-10T02:43:06.829" v="230"/>
          <ac:inkMkLst>
            <pc:docMk/>
            <pc:sldMk cId="3571456247" sldId="288"/>
            <ac:inkMk id="89" creationId="{F364EB1E-9626-224A-8FDE-851E5541B0D7}"/>
          </ac:inkMkLst>
        </pc:inkChg>
        <pc:inkChg chg="add del reco">
          <ac:chgData name="Andrej Bogdanov" userId="51811781_tp_dropbox" providerId="OAuth2" clId="{57DA58E2-8ADE-0242-8089-701BD50565A1}" dt="2019-04-10T02:43:11.081" v="239"/>
          <ac:inkMkLst>
            <pc:docMk/>
            <pc:sldMk cId="3571456247" sldId="288"/>
            <ac:inkMk id="90" creationId="{A80C6A80-0FD0-A24B-A0DD-9D8CA4D88AEA}"/>
          </ac:inkMkLst>
        </pc:inkChg>
        <pc:inkChg chg="add del">
          <ac:chgData name="Andrej Bogdanov" userId="51811781_tp_dropbox" providerId="OAuth2" clId="{57DA58E2-8ADE-0242-8089-701BD50565A1}" dt="2019-04-10T02:43:11.081" v="239"/>
          <ac:inkMkLst>
            <pc:docMk/>
            <pc:sldMk cId="3571456247" sldId="288"/>
            <ac:inkMk id="92" creationId="{E5CE8C03-130A-C84B-BBB3-9B7D1E5D1EF7}"/>
          </ac:inkMkLst>
        </pc:inkChg>
        <pc:inkChg chg="add del">
          <ac:chgData name="Andrej Bogdanov" userId="51811781_tp_dropbox" providerId="OAuth2" clId="{57DA58E2-8ADE-0242-8089-701BD50565A1}" dt="2019-04-10T02:43:11.081" v="239"/>
          <ac:inkMkLst>
            <pc:docMk/>
            <pc:sldMk cId="3571456247" sldId="288"/>
            <ac:inkMk id="93" creationId="{90A65D80-9DA5-494A-8BF4-DD0C7CC7321A}"/>
          </ac:inkMkLst>
        </pc:inkChg>
        <pc:inkChg chg="add del">
          <ac:chgData name="Andrej Bogdanov" userId="51811781_tp_dropbox" providerId="OAuth2" clId="{57DA58E2-8ADE-0242-8089-701BD50565A1}" dt="2019-04-10T02:43:11.081" v="239"/>
          <ac:inkMkLst>
            <pc:docMk/>
            <pc:sldMk cId="3571456247" sldId="288"/>
            <ac:inkMk id="94" creationId="{393BA5C0-B6FA-A847-93F0-BE9F82F4DAA1}"/>
          </ac:inkMkLst>
        </pc:inkChg>
        <pc:inkChg chg="add del">
          <ac:chgData name="Andrej Bogdanov" userId="51811781_tp_dropbox" providerId="OAuth2" clId="{57DA58E2-8ADE-0242-8089-701BD50565A1}" dt="2019-04-10T02:43:11.081" v="239"/>
          <ac:inkMkLst>
            <pc:docMk/>
            <pc:sldMk cId="3571456247" sldId="288"/>
            <ac:inkMk id="95" creationId="{FD127B1E-A050-7F41-893C-7C1670708A2E}"/>
          </ac:inkMkLst>
        </pc:inkChg>
        <pc:inkChg chg="add del">
          <ac:chgData name="Andrej Bogdanov" userId="51811781_tp_dropbox" providerId="OAuth2" clId="{57DA58E2-8ADE-0242-8089-701BD50565A1}" dt="2019-04-10T02:43:11.081" v="239"/>
          <ac:inkMkLst>
            <pc:docMk/>
            <pc:sldMk cId="3571456247" sldId="288"/>
            <ac:inkMk id="96" creationId="{35C827D3-C185-E941-9F4E-EC5A735D2A7E}"/>
          </ac:inkMkLst>
        </pc:inkChg>
        <pc:inkChg chg="add del">
          <ac:chgData name="Andrej Bogdanov" userId="51811781_tp_dropbox" providerId="OAuth2" clId="{57DA58E2-8ADE-0242-8089-701BD50565A1}" dt="2019-04-10T02:43:11.081" v="239"/>
          <ac:inkMkLst>
            <pc:docMk/>
            <pc:sldMk cId="3571456247" sldId="288"/>
            <ac:inkMk id="97" creationId="{7C381FCF-131C-F346-A71B-C6768C44B02B}"/>
          </ac:inkMkLst>
        </pc:inkChg>
        <pc:inkChg chg="add del">
          <ac:chgData name="Andrej Bogdanov" userId="51811781_tp_dropbox" providerId="OAuth2" clId="{57DA58E2-8ADE-0242-8089-701BD50565A1}" dt="2019-04-10T02:43:11.081" v="239"/>
          <ac:inkMkLst>
            <pc:docMk/>
            <pc:sldMk cId="3571456247" sldId="288"/>
            <ac:inkMk id="98" creationId="{7BC2C94D-8108-824E-A714-9B26B9D3BC09}"/>
          </ac:inkMkLst>
        </pc:inkChg>
        <pc:inkChg chg="add del reco">
          <ac:chgData name="Andrej Bogdanov" userId="51811781_tp_dropbox" providerId="OAuth2" clId="{57DA58E2-8ADE-0242-8089-701BD50565A1}" dt="2019-04-10T02:43:35.694" v="263"/>
          <ac:inkMkLst>
            <pc:docMk/>
            <pc:sldMk cId="3571456247" sldId="288"/>
            <ac:inkMk id="99" creationId="{E957B9A2-D975-D840-9F0B-9EC2506A29A0}"/>
          </ac:inkMkLst>
        </pc:inkChg>
        <pc:inkChg chg="add del">
          <ac:chgData name="Andrej Bogdanov" userId="51811781_tp_dropbox" providerId="OAuth2" clId="{57DA58E2-8ADE-0242-8089-701BD50565A1}" dt="2019-04-10T02:43:21.641" v="248"/>
          <ac:inkMkLst>
            <pc:docMk/>
            <pc:sldMk cId="3571456247" sldId="288"/>
            <ac:inkMk id="101" creationId="{7B05218E-CAAD-9C49-9B68-8D15A002D243}"/>
          </ac:inkMkLst>
        </pc:inkChg>
        <pc:inkChg chg="add del">
          <ac:chgData name="Andrej Bogdanov" userId="51811781_tp_dropbox" providerId="OAuth2" clId="{57DA58E2-8ADE-0242-8089-701BD50565A1}" dt="2019-04-10T02:43:21.641" v="248"/>
          <ac:inkMkLst>
            <pc:docMk/>
            <pc:sldMk cId="3571456247" sldId="288"/>
            <ac:inkMk id="102" creationId="{6AB36460-DDEE-794A-8DBC-7DCF6604D7CE}"/>
          </ac:inkMkLst>
        </pc:inkChg>
        <pc:inkChg chg="add del">
          <ac:chgData name="Andrej Bogdanov" userId="51811781_tp_dropbox" providerId="OAuth2" clId="{57DA58E2-8ADE-0242-8089-701BD50565A1}" dt="2019-04-10T02:43:21.641" v="248"/>
          <ac:inkMkLst>
            <pc:docMk/>
            <pc:sldMk cId="3571456247" sldId="288"/>
            <ac:inkMk id="103" creationId="{A497988E-E8FF-354B-B2ED-FB1FEF1120A2}"/>
          </ac:inkMkLst>
        </pc:inkChg>
        <pc:inkChg chg="add del">
          <ac:chgData name="Andrej Bogdanov" userId="51811781_tp_dropbox" providerId="OAuth2" clId="{57DA58E2-8ADE-0242-8089-701BD50565A1}" dt="2019-04-10T02:43:21.641" v="248"/>
          <ac:inkMkLst>
            <pc:docMk/>
            <pc:sldMk cId="3571456247" sldId="288"/>
            <ac:inkMk id="104" creationId="{054FB767-420A-F24C-B9FA-6102C71FD94C}"/>
          </ac:inkMkLst>
        </pc:inkChg>
        <pc:inkChg chg="add del">
          <ac:chgData name="Andrej Bogdanov" userId="51811781_tp_dropbox" providerId="OAuth2" clId="{57DA58E2-8ADE-0242-8089-701BD50565A1}" dt="2019-04-10T02:43:21.641" v="248"/>
          <ac:inkMkLst>
            <pc:docMk/>
            <pc:sldMk cId="3571456247" sldId="288"/>
            <ac:inkMk id="105" creationId="{BBB20B3F-658B-8A49-AD34-48BB6508F67B}"/>
          </ac:inkMkLst>
        </pc:inkChg>
        <pc:inkChg chg="add del">
          <ac:chgData name="Andrej Bogdanov" userId="51811781_tp_dropbox" providerId="OAuth2" clId="{57DA58E2-8ADE-0242-8089-701BD50565A1}" dt="2019-04-10T02:43:21.641" v="248"/>
          <ac:inkMkLst>
            <pc:docMk/>
            <pc:sldMk cId="3571456247" sldId="288"/>
            <ac:inkMk id="106" creationId="{88F6BAB7-7D4E-984D-A034-C7A35A5DCB85}"/>
          </ac:inkMkLst>
        </pc:inkChg>
        <pc:inkChg chg="add del">
          <ac:chgData name="Andrej Bogdanov" userId="51811781_tp_dropbox" providerId="OAuth2" clId="{57DA58E2-8ADE-0242-8089-701BD50565A1}" dt="2019-04-10T02:43:21.641" v="248"/>
          <ac:inkMkLst>
            <pc:docMk/>
            <pc:sldMk cId="3571456247" sldId="288"/>
            <ac:inkMk id="107" creationId="{A240A0F3-2B8F-424D-929E-085D5A691A89}"/>
          </ac:inkMkLst>
        </pc:inkChg>
        <pc:inkChg chg="add del reco">
          <ac:chgData name="Andrej Bogdanov" userId="51811781_tp_dropbox" providerId="OAuth2" clId="{57DA58E2-8ADE-0242-8089-701BD50565A1}" dt="2019-04-10T02:43:35.694" v="263"/>
          <ac:inkMkLst>
            <pc:docMk/>
            <pc:sldMk cId="3571456247" sldId="288"/>
            <ac:inkMk id="108" creationId="{0D510B8E-E060-4041-B3ED-830FC8CE540F}"/>
          </ac:inkMkLst>
        </pc:inkChg>
        <pc:inkChg chg="add del">
          <ac:chgData name="Andrej Bogdanov" userId="51811781_tp_dropbox" providerId="OAuth2" clId="{57DA58E2-8ADE-0242-8089-701BD50565A1}" dt="2019-04-10T02:43:35.694" v="263"/>
          <ac:inkMkLst>
            <pc:docMk/>
            <pc:sldMk cId="3571456247" sldId="288"/>
            <ac:inkMk id="110" creationId="{AD1AB028-B7D3-DE45-88F4-283B68BA32C0}"/>
          </ac:inkMkLst>
        </pc:inkChg>
        <pc:inkChg chg="add del">
          <ac:chgData name="Andrej Bogdanov" userId="51811781_tp_dropbox" providerId="OAuth2" clId="{57DA58E2-8ADE-0242-8089-701BD50565A1}" dt="2019-04-10T02:43:35.694" v="263"/>
          <ac:inkMkLst>
            <pc:docMk/>
            <pc:sldMk cId="3571456247" sldId="288"/>
            <ac:inkMk id="111" creationId="{629EB2DD-D1C6-FB41-A1AA-C502384D6443}"/>
          </ac:inkMkLst>
        </pc:inkChg>
        <pc:inkChg chg="add del">
          <ac:chgData name="Andrej Bogdanov" userId="51811781_tp_dropbox" providerId="OAuth2" clId="{57DA58E2-8ADE-0242-8089-701BD50565A1}" dt="2019-04-10T02:43:35.694" v="263"/>
          <ac:inkMkLst>
            <pc:docMk/>
            <pc:sldMk cId="3571456247" sldId="288"/>
            <ac:inkMk id="112" creationId="{3408A2CC-7A59-044A-A5C6-97FC33319A5F}"/>
          </ac:inkMkLst>
        </pc:inkChg>
        <pc:inkChg chg="add del">
          <ac:chgData name="Andrej Bogdanov" userId="51811781_tp_dropbox" providerId="OAuth2" clId="{57DA58E2-8ADE-0242-8089-701BD50565A1}" dt="2019-04-10T02:43:35.694" v="263"/>
          <ac:inkMkLst>
            <pc:docMk/>
            <pc:sldMk cId="3571456247" sldId="288"/>
            <ac:inkMk id="113" creationId="{0FA1BA23-4404-6E4D-83AE-EFE4DBA616DD}"/>
          </ac:inkMkLst>
        </pc:inkChg>
        <pc:inkChg chg="add del">
          <ac:chgData name="Andrej Bogdanov" userId="51811781_tp_dropbox" providerId="OAuth2" clId="{57DA58E2-8ADE-0242-8089-701BD50565A1}" dt="2019-04-10T02:43:35.694" v="263"/>
          <ac:inkMkLst>
            <pc:docMk/>
            <pc:sldMk cId="3571456247" sldId="288"/>
            <ac:inkMk id="114" creationId="{C6276FC2-0574-5140-8EEA-698A3FF43116}"/>
          </ac:inkMkLst>
        </pc:inkChg>
        <pc:inkChg chg="add del">
          <ac:chgData name="Andrej Bogdanov" userId="51811781_tp_dropbox" providerId="OAuth2" clId="{57DA58E2-8ADE-0242-8089-701BD50565A1}" dt="2019-04-10T02:43:35.694" v="263"/>
          <ac:inkMkLst>
            <pc:docMk/>
            <pc:sldMk cId="3571456247" sldId="288"/>
            <ac:inkMk id="115" creationId="{EA3D0ACC-907A-4F40-B0BB-3C5A7A9688BC}"/>
          </ac:inkMkLst>
        </pc:inkChg>
        <pc:inkChg chg="add del">
          <ac:chgData name="Andrej Bogdanov" userId="51811781_tp_dropbox" providerId="OAuth2" clId="{57DA58E2-8ADE-0242-8089-701BD50565A1}" dt="2019-04-10T02:43:35.694" v="263"/>
          <ac:inkMkLst>
            <pc:docMk/>
            <pc:sldMk cId="3571456247" sldId="288"/>
            <ac:inkMk id="116" creationId="{454385FD-62B1-B740-A479-D91702C342BA}"/>
          </ac:inkMkLst>
        </pc:inkChg>
        <pc:inkChg chg="add del">
          <ac:chgData name="Andrej Bogdanov" userId="51811781_tp_dropbox" providerId="OAuth2" clId="{57DA58E2-8ADE-0242-8089-701BD50565A1}" dt="2019-04-10T02:43:35.694" v="263"/>
          <ac:inkMkLst>
            <pc:docMk/>
            <pc:sldMk cId="3571456247" sldId="288"/>
            <ac:inkMk id="117" creationId="{1368F350-DE31-154B-8BB6-859C6288AE09}"/>
          </ac:inkMkLst>
        </pc:inkChg>
        <pc:inkChg chg="add del">
          <ac:chgData name="Andrej Bogdanov" userId="51811781_tp_dropbox" providerId="OAuth2" clId="{57DA58E2-8ADE-0242-8089-701BD50565A1}" dt="2019-04-10T02:43:35.694" v="263"/>
          <ac:inkMkLst>
            <pc:docMk/>
            <pc:sldMk cId="3571456247" sldId="288"/>
            <ac:inkMk id="118" creationId="{CA9B8FB0-0E97-6D40-8BDA-9AEF3FFF5DC2}"/>
          </ac:inkMkLst>
        </pc:inkChg>
        <pc:inkChg chg="add del">
          <ac:chgData name="Andrej Bogdanov" userId="51811781_tp_dropbox" providerId="OAuth2" clId="{57DA58E2-8ADE-0242-8089-701BD50565A1}" dt="2019-04-10T02:43:35.694" v="263"/>
          <ac:inkMkLst>
            <pc:docMk/>
            <pc:sldMk cId="3571456247" sldId="288"/>
            <ac:inkMk id="119" creationId="{28E04887-3300-3B47-9335-44F69832F903}"/>
          </ac:inkMkLst>
        </pc:inkChg>
        <pc:inkChg chg="add del">
          <ac:chgData name="Andrej Bogdanov" userId="51811781_tp_dropbox" providerId="OAuth2" clId="{57DA58E2-8ADE-0242-8089-701BD50565A1}" dt="2019-04-10T02:43:35.694" v="263"/>
          <ac:inkMkLst>
            <pc:docMk/>
            <pc:sldMk cId="3571456247" sldId="288"/>
            <ac:inkMk id="120" creationId="{F43C0CB6-EF72-AA44-912D-0CD89A18CB7A}"/>
          </ac:inkMkLst>
        </pc:inkChg>
        <pc:inkChg chg="add del">
          <ac:chgData name="Andrej Bogdanov" userId="51811781_tp_dropbox" providerId="OAuth2" clId="{57DA58E2-8ADE-0242-8089-701BD50565A1}" dt="2019-04-10T02:43:35.694" v="263"/>
          <ac:inkMkLst>
            <pc:docMk/>
            <pc:sldMk cId="3571456247" sldId="288"/>
            <ac:inkMk id="121" creationId="{5B20A2E4-10E5-CB43-AAAA-E721FD0D4C40}"/>
          </ac:inkMkLst>
        </pc:inkChg>
        <pc:inkChg chg="add del">
          <ac:chgData name="Andrej Bogdanov" userId="51811781_tp_dropbox" providerId="OAuth2" clId="{57DA58E2-8ADE-0242-8089-701BD50565A1}" dt="2019-04-10T03:26:23.265" v="295"/>
          <ac:inkMkLst>
            <pc:docMk/>
            <pc:sldMk cId="3571456247" sldId="288"/>
            <ac:inkMk id="122" creationId="{A6F36117-551E-A94A-8E2C-295D53331A37}"/>
          </ac:inkMkLst>
        </pc:inkChg>
        <pc:inkChg chg="add del reco">
          <ac:chgData name="Andrej Bogdanov" userId="51811781_tp_dropbox" providerId="OAuth2" clId="{57DA58E2-8ADE-0242-8089-701BD50565A1}" dt="2019-04-10T03:26:23.250" v="287"/>
          <ac:inkMkLst>
            <pc:docMk/>
            <pc:sldMk cId="3571456247" sldId="288"/>
            <ac:inkMk id="123" creationId="{130CA82A-CD78-F042-86E3-E8B7D30325DC}"/>
          </ac:inkMkLst>
        </pc:inkChg>
        <pc:inkChg chg="add del reco">
          <ac:chgData name="Andrej Bogdanov" userId="51811781_tp_dropbox" providerId="OAuth2" clId="{57DA58E2-8ADE-0242-8089-701BD50565A1}" dt="2019-04-10T03:26:23.258" v="290"/>
          <ac:inkMkLst>
            <pc:docMk/>
            <pc:sldMk cId="3571456247" sldId="288"/>
            <ac:inkMk id="124" creationId="{DEE15214-91AC-7940-8C7B-EE9BE21E862D}"/>
          </ac:inkMkLst>
        </pc:inkChg>
        <pc:inkChg chg="add del reco">
          <ac:chgData name="Andrej Bogdanov" userId="51811781_tp_dropbox" providerId="OAuth2" clId="{57DA58E2-8ADE-0242-8089-701BD50565A1}" dt="2019-04-10T03:26:23.245" v="286"/>
          <ac:inkMkLst>
            <pc:docMk/>
            <pc:sldMk cId="3571456247" sldId="288"/>
            <ac:inkMk id="125" creationId="{71E8D120-96ED-FF4E-84A0-4A006D781DFF}"/>
          </ac:inkMkLst>
        </pc:inkChg>
        <pc:inkChg chg="add del">
          <ac:chgData name="Andrej Bogdanov" userId="51811781_tp_dropbox" providerId="OAuth2" clId="{57DA58E2-8ADE-0242-8089-701BD50565A1}" dt="2019-04-10T03:25:52.323" v="280"/>
          <ac:inkMkLst>
            <pc:docMk/>
            <pc:sldMk cId="3571456247" sldId="288"/>
            <ac:inkMk id="129" creationId="{A3BBA66B-57F1-FF46-A8CA-501F3F4AAFA3}"/>
          </ac:inkMkLst>
        </pc:inkChg>
        <pc:inkChg chg="add">
          <ac:chgData name="Andrej Bogdanov" userId="51811781_tp_dropbox" providerId="OAuth2" clId="{57DA58E2-8ADE-0242-8089-701BD50565A1}" dt="2019-04-10T03:26:07.804" v="283" actId="7634"/>
          <ac:inkMkLst>
            <pc:docMk/>
            <pc:sldMk cId="3571456247" sldId="288"/>
            <ac:inkMk id="130" creationId="{C7A72E7A-0ECF-B14F-A020-0C0E7F9AB8E7}"/>
          </ac:inkMkLst>
        </pc:inkChg>
      </pc:sldChg>
      <pc:sldChg chg="addSp modSp new">
        <pc:chgData name="Andrej Bogdanov" userId="51811781_tp_dropbox" providerId="OAuth2" clId="{57DA58E2-8ADE-0242-8089-701BD50565A1}" dt="2019-04-15T08:23:55.296" v="379" actId="7634"/>
        <pc:sldMkLst>
          <pc:docMk/>
          <pc:sldMk cId="3209454138" sldId="289"/>
        </pc:sldMkLst>
        <pc:inkChg chg="add mod modStrokes">
          <ac:chgData name="Andrej Bogdanov" userId="51811781_tp_dropbox" providerId="OAuth2" clId="{57DA58E2-8ADE-0242-8089-701BD50565A1}" dt="2019-04-15T08:19:09.233" v="378"/>
          <ac:inkMkLst>
            <pc:docMk/>
            <pc:sldMk cId="3209454138" sldId="289"/>
            <ac:inkMk id="2" creationId="{36798F47-8858-894C-A54C-CA14CD5D3F29}"/>
          </ac:inkMkLst>
        </pc:inkChg>
        <pc:inkChg chg="add">
          <ac:chgData name="Andrej Bogdanov" userId="51811781_tp_dropbox" providerId="OAuth2" clId="{57DA58E2-8ADE-0242-8089-701BD50565A1}" dt="2019-04-15T08:23:55.296" v="379" actId="7634"/>
          <ac:inkMkLst>
            <pc:docMk/>
            <pc:sldMk cId="3209454138" sldId="289"/>
            <ac:inkMk id="3" creationId="{D2737C2A-EDF0-7049-9242-A057D3BC5ABA}"/>
          </ac:inkMkLst>
        </pc:inkChg>
      </pc:sldChg>
    </pc:docChg>
  </pc:docChgLst>
  <pc:docChgLst>
    <pc:chgData name="Andrej Bogdanov" userId="51811781_tp_dropbox" providerId="OAuth2" clId="{41052E45-3DAC-B041-B0DC-B2CDEBDB9ACB}"/>
    <pc:docChg chg="undo redo custSel delSld modSld sldOrd">
      <pc:chgData name="Andrej Bogdanov" userId="51811781_tp_dropbox" providerId="OAuth2" clId="{41052E45-3DAC-B041-B0DC-B2CDEBDB9ACB}" dt="2020-05-10T01:13:01.640" v="315" actId="7634"/>
      <pc:docMkLst>
        <pc:docMk/>
      </pc:docMkLst>
      <pc:sldChg chg="addSp delSp modSp">
        <pc:chgData name="Andrej Bogdanov" userId="51811781_tp_dropbox" providerId="OAuth2" clId="{41052E45-3DAC-B041-B0DC-B2CDEBDB9ACB}" dt="2020-04-15T03:21:08.280" v="7" actId="7634"/>
        <pc:sldMkLst>
          <pc:docMk/>
          <pc:sldMk cId="871201104" sldId="258"/>
        </pc:sldMkLst>
        <pc:inkChg chg="add del mod modStrokes">
          <ac:chgData name="Andrej Bogdanov" userId="51811781_tp_dropbox" providerId="OAuth2" clId="{41052E45-3DAC-B041-B0DC-B2CDEBDB9ACB}" dt="2020-04-15T03:19:54.984" v="4"/>
          <ac:inkMkLst>
            <pc:docMk/>
            <pc:sldMk cId="871201104" sldId="258"/>
            <ac:inkMk id="2" creationId="{79F493D3-CEAD-EC42-A12A-EA0D16276DBA}"/>
          </ac:inkMkLst>
        </pc:inkChg>
        <pc:inkChg chg="add del">
          <ac:chgData name="Andrej Bogdanov" userId="51811781_tp_dropbox" providerId="OAuth2" clId="{41052E45-3DAC-B041-B0DC-B2CDEBDB9ACB}" dt="2020-04-15T03:20:41.095" v="6"/>
          <ac:inkMkLst>
            <pc:docMk/>
            <pc:sldMk cId="871201104" sldId="258"/>
            <ac:inkMk id="4" creationId="{0AE6B02E-CDB5-4A46-B767-B5E340488F94}"/>
          </ac:inkMkLst>
        </pc:inkChg>
        <pc:inkChg chg="add">
          <ac:chgData name="Andrej Bogdanov" userId="51811781_tp_dropbox" providerId="OAuth2" clId="{41052E45-3DAC-B041-B0DC-B2CDEBDB9ACB}" dt="2020-04-15T03:21:08.280" v="7" actId="7634"/>
          <ac:inkMkLst>
            <pc:docMk/>
            <pc:sldMk cId="871201104" sldId="258"/>
            <ac:inkMk id="10" creationId="{AC26F62C-CCCC-384C-AFFE-485134FD50AA}"/>
          </ac:inkMkLst>
        </pc:inkChg>
      </pc:sldChg>
      <pc:sldChg chg="addSp modSp">
        <pc:chgData name="Andrej Bogdanov" userId="51811781_tp_dropbox" providerId="OAuth2" clId="{41052E45-3DAC-B041-B0DC-B2CDEBDB9ACB}" dt="2020-04-15T03:22:19.751" v="14" actId="7634"/>
        <pc:sldMkLst>
          <pc:docMk/>
          <pc:sldMk cId="1639846032" sldId="259"/>
        </pc:sldMkLst>
        <pc:inkChg chg="add mod modStrokes">
          <ac:chgData name="Andrej Bogdanov" userId="51811781_tp_dropbox" providerId="OAuth2" clId="{41052E45-3DAC-B041-B0DC-B2CDEBDB9ACB}" dt="2020-04-15T03:21:43.036" v="13"/>
          <ac:inkMkLst>
            <pc:docMk/>
            <pc:sldMk cId="1639846032" sldId="259"/>
            <ac:inkMk id="3" creationId="{9D82C100-5B78-AC4B-9ABB-F51D15091A39}"/>
          </ac:inkMkLst>
        </pc:inkChg>
        <pc:inkChg chg="add">
          <ac:chgData name="Andrej Bogdanov" userId="51811781_tp_dropbox" providerId="OAuth2" clId="{41052E45-3DAC-B041-B0DC-B2CDEBDB9ACB}" dt="2020-04-15T03:22:19.751" v="14" actId="7634"/>
          <ac:inkMkLst>
            <pc:docMk/>
            <pc:sldMk cId="1639846032" sldId="259"/>
            <ac:inkMk id="4" creationId="{5BE1B006-0E25-334E-B141-708C3E1D6D25}"/>
          </ac:inkMkLst>
        </pc:inkChg>
      </pc:sldChg>
      <pc:sldChg chg="addSp delSp modSp">
        <pc:chgData name="Andrej Bogdanov" userId="51811781_tp_dropbox" providerId="OAuth2" clId="{41052E45-3DAC-B041-B0DC-B2CDEBDB9ACB}" dt="2020-04-15T03:24:32.381" v="21" actId="7634"/>
        <pc:sldMkLst>
          <pc:docMk/>
          <pc:sldMk cId="3066480065" sldId="260"/>
        </pc:sldMkLst>
        <pc:inkChg chg="add del mod modStrokes">
          <ac:chgData name="Andrej Bogdanov" userId="51811781_tp_dropbox" providerId="OAuth2" clId="{41052E45-3DAC-B041-B0DC-B2CDEBDB9ACB}" dt="2020-04-15T03:22:33.997" v="20"/>
          <ac:inkMkLst>
            <pc:docMk/>
            <pc:sldMk cId="3066480065" sldId="260"/>
            <ac:inkMk id="2" creationId="{C8C3FD1B-C15C-C64A-885B-81225EBD9A6D}"/>
          </ac:inkMkLst>
        </pc:inkChg>
        <pc:inkChg chg="add">
          <ac:chgData name="Andrej Bogdanov" userId="51811781_tp_dropbox" providerId="OAuth2" clId="{41052E45-3DAC-B041-B0DC-B2CDEBDB9ACB}" dt="2020-04-15T03:24:32.381" v="21" actId="7634"/>
          <ac:inkMkLst>
            <pc:docMk/>
            <pc:sldMk cId="3066480065" sldId="260"/>
            <ac:inkMk id="3" creationId="{E2E474CE-76BF-4449-B4E7-D1A57FD31A8C}"/>
          </ac:inkMkLst>
        </pc:inkChg>
      </pc:sldChg>
      <pc:sldChg chg="addSp modSp">
        <pc:chgData name="Andrej Bogdanov" userId="51811781_tp_dropbox" providerId="OAuth2" clId="{41052E45-3DAC-B041-B0DC-B2CDEBDB9ACB}" dt="2020-04-15T03:27:19.779" v="29" actId="7634"/>
        <pc:sldMkLst>
          <pc:docMk/>
          <pc:sldMk cId="1290664766" sldId="262"/>
        </pc:sldMkLst>
        <pc:inkChg chg="add mod modStrokes">
          <ac:chgData name="Andrej Bogdanov" userId="51811781_tp_dropbox" providerId="OAuth2" clId="{41052E45-3DAC-B041-B0DC-B2CDEBDB9ACB}" dt="2020-04-15T03:26:32.504" v="28"/>
          <ac:inkMkLst>
            <pc:docMk/>
            <pc:sldMk cId="1290664766" sldId="262"/>
            <ac:inkMk id="2" creationId="{973A6D77-FAF4-5E44-9D19-0DFB58253A6B}"/>
          </ac:inkMkLst>
        </pc:inkChg>
        <pc:inkChg chg="add">
          <ac:chgData name="Andrej Bogdanov" userId="51811781_tp_dropbox" providerId="OAuth2" clId="{41052E45-3DAC-B041-B0DC-B2CDEBDB9ACB}" dt="2020-04-15T03:27:19.779" v="29" actId="7634"/>
          <ac:inkMkLst>
            <pc:docMk/>
            <pc:sldMk cId="1290664766" sldId="262"/>
            <ac:inkMk id="4" creationId="{D27E10D7-48AF-ED4C-B0BD-BB7A1ADD052A}"/>
          </ac:inkMkLst>
        </pc:inkChg>
      </pc:sldChg>
      <pc:sldChg chg="addSp modSp">
        <pc:chgData name="Andrej Bogdanov" userId="51811781_tp_dropbox" providerId="OAuth2" clId="{41052E45-3DAC-B041-B0DC-B2CDEBDB9ACB}" dt="2020-04-15T03:26:18.575" v="27"/>
        <pc:sldMkLst>
          <pc:docMk/>
          <pc:sldMk cId="3009012011" sldId="263"/>
        </pc:sldMkLst>
        <pc:inkChg chg="add mod modStrokes">
          <ac:chgData name="Andrej Bogdanov" userId="51811781_tp_dropbox" providerId="OAuth2" clId="{41052E45-3DAC-B041-B0DC-B2CDEBDB9ACB}" dt="2020-04-15T03:26:18.575" v="27"/>
          <ac:inkMkLst>
            <pc:docMk/>
            <pc:sldMk cId="3009012011" sldId="263"/>
            <ac:inkMk id="8" creationId="{9375855D-9F43-DD43-9F6E-2284B62DD03B}"/>
          </ac:inkMkLst>
        </pc:inkChg>
        <pc:inkChg chg="add">
          <ac:chgData name="Andrej Bogdanov" userId="51811781_tp_dropbox" providerId="OAuth2" clId="{41052E45-3DAC-B041-B0DC-B2CDEBDB9ACB}" dt="2020-04-15T03:26:15.879" v="26" actId="7634"/>
          <ac:inkMkLst>
            <pc:docMk/>
            <pc:sldMk cId="3009012011" sldId="263"/>
            <ac:inkMk id="9" creationId="{9B7F235E-D68F-4C4F-911E-025D11C55FD1}"/>
          </ac:inkMkLst>
        </pc:inkChg>
      </pc:sldChg>
      <pc:sldChg chg="addSp modSp">
        <pc:chgData name="Andrej Bogdanov" userId="51811781_tp_dropbox" providerId="OAuth2" clId="{41052E45-3DAC-B041-B0DC-B2CDEBDB9ACB}" dt="2020-04-15T03:40:36.383" v="60" actId="7634"/>
        <pc:sldMkLst>
          <pc:docMk/>
          <pc:sldMk cId="2203218808" sldId="264"/>
        </pc:sldMkLst>
        <pc:inkChg chg="add mod modStrokes">
          <ac:chgData name="Andrej Bogdanov" userId="51811781_tp_dropbox" providerId="OAuth2" clId="{41052E45-3DAC-B041-B0DC-B2CDEBDB9ACB}" dt="2020-04-15T03:30:37.410" v="52"/>
          <ac:inkMkLst>
            <pc:docMk/>
            <pc:sldMk cId="2203218808" sldId="264"/>
            <ac:inkMk id="6" creationId="{39EE75F6-E432-C347-87A2-503D5CAE6C61}"/>
          </ac:inkMkLst>
        </pc:inkChg>
        <pc:inkChg chg="add mod modStrokes">
          <ac:chgData name="Andrej Bogdanov" userId="51811781_tp_dropbox" providerId="OAuth2" clId="{41052E45-3DAC-B041-B0DC-B2CDEBDB9ACB}" dt="2020-04-15T03:29:19.218" v="45"/>
          <ac:inkMkLst>
            <pc:docMk/>
            <pc:sldMk cId="2203218808" sldId="264"/>
            <ac:inkMk id="7" creationId="{960FEED6-CBCB-684A-BF55-97622CA01F0B}"/>
          </ac:inkMkLst>
        </pc:inkChg>
        <pc:inkChg chg="add">
          <ac:chgData name="Andrej Bogdanov" userId="51811781_tp_dropbox" providerId="OAuth2" clId="{41052E45-3DAC-B041-B0DC-B2CDEBDB9ACB}" dt="2020-04-15T03:30:29.507" v="50" actId="7634"/>
          <ac:inkMkLst>
            <pc:docMk/>
            <pc:sldMk cId="2203218808" sldId="264"/>
            <ac:inkMk id="8" creationId="{E71F07F7-2490-B141-9D45-01ECB40F2320}"/>
          </ac:inkMkLst>
        </pc:inkChg>
        <pc:inkChg chg="add">
          <ac:chgData name="Andrej Bogdanov" userId="51811781_tp_dropbox" providerId="OAuth2" clId="{41052E45-3DAC-B041-B0DC-B2CDEBDB9ACB}" dt="2020-04-15T03:33:37.535" v="53" actId="7634"/>
          <ac:inkMkLst>
            <pc:docMk/>
            <pc:sldMk cId="2203218808" sldId="264"/>
            <ac:inkMk id="9" creationId="{7A89D85D-F904-3B45-B1FA-628561A6138A}"/>
          </ac:inkMkLst>
        </pc:inkChg>
        <pc:inkChg chg="add">
          <ac:chgData name="Andrej Bogdanov" userId="51811781_tp_dropbox" providerId="OAuth2" clId="{41052E45-3DAC-B041-B0DC-B2CDEBDB9ACB}" dt="2020-04-15T03:40:36.383" v="60" actId="7634"/>
          <ac:inkMkLst>
            <pc:docMk/>
            <pc:sldMk cId="2203218808" sldId="264"/>
            <ac:inkMk id="10" creationId="{0099D8B1-DCD0-E245-8EB6-81B0643E27A7}"/>
          </ac:inkMkLst>
        </pc:inkChg>
      </pc:sldChg>
      <pc:sldChg chg="addSp delSp modSp">
        <pc:chgData name="Andrej Bogdanov" userId="51811781_tp_dropbox" providerId="OAuth2" clId="{41052E45-3DAC-B041-B0DC-B2CDEBDB9ACB}" dt="2020-04-20T01:18:32.889" v="139" actId="7634"/>
        <pc:sldMkLst>
          <pc:docMk/>
          <pc:sldMk cId="1673016085" sldId="265"/>
        </pc:sldMkLst>
        <pc:inkChg chg="add mod modStrokes">
          <ac:chgData name="Andrej Bogdanov" userId="51811781_tp_dropbox" providerId="OAuth2" clId="{41052E45-3DAC-B041-B0DC-B2CDEBDB9ACB}" dt="2020-04-15T03:34:01.248" v="59"/>
          <ac:inkMkLst>
            <pc:docMk/>
            <pc:sldMk cId="1673016085" sldId="265"/>
            <ac:inkMk id="3" creationId="{6FCD6995-18BC-D84F-9063-2B380F31F956}"/>
          </ac:inkMkLst>
        </pc:inkChg>
        <pc:inkChg chg="add mod modStrokes">
          <ac:chgData name="Andrej Bogdanov" userId="51811781_tp_dropbox" providerId="OAuth2" clId="{41052E45-3DAC-B041-B0DC-B2CDEBDB9ACB}" dt="2020-04-17T23:52:59.626" v="135"/>
          <ac:inkMkLst>
            <pc:docMk/>
            <pc:sldMk cId="1673016085" sldId="265"/>
            <ac:inkMk id="4" creationId="{4FBC3108-D2C4-8E4F-8932-8F43335078F9}"/>
          </ac:inkMkLst>
        </pc:inkChg>
        <pc:inkChg chg="del">
          <ac:chgData name="Andrej Bogdanov" userId="51811781_tp_dropbox" providerId="OAuth2" clId="{41052E45-3DAC-B041-B0DC-B2CDEBDB9ACB}" dt="2020-04-17T23:52:46.507" v="132"/>
          <ac:inkMkLst>
            <pc:docMk/>
            <pc:sldMk cId="1673016085" sldId="265"/>
            <ac:inkMk id="5" creationId="{86A0EF84-9B98-5340-9879-F341531F9C1A}"/>
          </ac:inkMkLst>
        </pc:inkChg>
        <pc:inkChg chg="add">
          <ac:chgData name="Andrej Bogdanov" userId="51811781_tp_dropbox" providerId="OAuth2" clId="{41052E45-3DAC-B041-B0DC-B2CDEBDB9ACB}" dt="2020-04-20T01:18:32.889" v="139" actId="7634"/>
          <ac:inkMkLst>
            <pc:docMk/>
            <pc:sldMk cId="1673016085" sldId="265"/>
            <ac:inkMk id="5" creationId="{E85872D4-8A71-8241-83A8-12113F94117F}"/>
          </ac:inkMkLst>
        </pc:inkChg>
        <pc:inkChg chg="add mod modStrokes">
          <ac:chgData name="Andrej Bogdanov" userId="51811781_tp_dropbox" providerId="OAuth2" clId="{41052E45-3DAC-B041-B0DC-B2CDEBDB9ACB}" dt="2020-04-20T01:18:22.756" v="138"/>
          <ac:inkMkLst>
            <pc:docMk/>
            <pc:sldMk cId="1673016085" sldId="265"/>
            <ac:inkMk id="6" creationId="{BBF85252-1B53-394A-9373-6238B8026E42}"/>
          </ac:inkMkLst>
        </pc:inkChg>
      </pc:sldChg>
      <pc:sldChg chg="addSp delSp modSp">
        <pc:chgData name="Andrej Bogdanov" userId="51811781_tp_dropbox" providerId="OAuth2" clId="{41052E45-3DAC-B041-B0DC-B2CDEBDB9ACB}" dt="2020-04-15T04:50:51.592" v="130" actId="7634"/>
        <pc:sldMkLst>
          <pc:docMk/>
          <pc:sldMk cId="2703338071" sldId="266"/>
        </pc:sldMkLst>
        <pc:spChg chg="mod">
          <ac:chgData name="Andrej Bogdanov" userId="51811781_tp_dropbox" providerId="OAuth2" clId="{41052E45-3DAC-B041-B0DC-B2CDEBDB9ACB}" dt="2020-04-15T03:52:37.729" v="85" actId="1076"/>
          <ac:spMkLst>
            <pc:docMk/>
            <pc:sldMk cId="2703338071" sldId="266"/>
            <ac:spMk id="6" creationId="{AEB51875-5BAE-DC48-9153-09FB9297FE6C}"/>
          </ac:spMkLst>
        </pc:spChg>
        <pc:inkChg chg="add">
          <ac:chgData name="Andrej Bogdanov" userId="51811781_tp_dropbox" providerId="OAuth2" clId="{41052E45-3DAC-B041-B0DC-B2CDEBDB9ACB}" dt="2020-04-15T04:50:51.592" v="130" actId="7634"/>
          <ac:inkMkLst>
            <pc:docMk/>
            <pc:sldMk cId="2703338071" sldId="266"/>
            <ac:inkMk id="8" creationId="{8E10B81A-4E63-B649-998D-638E5009B434}"/>
          </ac:inkMkLst>
        </pc:inkChg>
        <pc:inkChg chg="add del mod modStrokes">
          <ac:chgData name="Andrej Bogdanov" userId="51811781_tp_dropbox" providerId="OAuth2" clId="{41052E45-3DAC-B041-B0DC-B2CDEBDB9ACB}" dt="2020-04-15T03:51:43.447" v="83"/>
          <ac:inkMkLst>
            <pc:docMk/>
            <pc:sldMk cId="2703338071" sldId="266"/>
            <ac:inkMk id="8" creationId="{ABC765AB-7638-7342-9719-7B2212D8F720}"/>
          </ac:inkMkLst>
        </pc:inkChg>
      </pc:sldChg>
      <pc:sldChg chg="addSp modSp">
        <pc:chgData name="Andrej Bogdanov" userId="51811781_tp_dropbox" providerId="OAuth2" clId="{41052E45-3DAC-B041-B0DC-B2CDEBDB9ACB}" dt="2020-04-15T03:51:29.716" v="77" actId="7634"/>
        <pc:sldMkLst>
          <pc:docMk/>
          <pc:sldMk cId="2861798232" sldId="267"/>
        </pc:sldMkLst>
        <pc:inkChg chg="add mod modStrokes">
          <ac:chgData name="Andrej Bogdanov" userId="51811781_tp_dropbox" providerId="OAuth2" clId="{41052E45-3DAC-B041-B0DC-B2CDEBDB9ACB}" dt="2020-04-15T03:45:32.459" v="71"/>
          <ac:inkMkLst>
            <pc:docMk/>
            <pc:sldMk cId="2861798232" sldId="267"/>
            <ac:inkMk id="3" creationId="{5C472771-D7AF-BD4E-B536-806F41BE6AB9}"/>
          </ac:inkMkLst>
        </pc:inkChg>
        <pc:inkChg chg="add mod modStrokes">
          <ac:chgData name="Andrej Bogdanov" userId="51811781_tp_dropbox" providerId="OAuth2" clId="{41052E45-3DAC-B041-B0DC-B2CDEBDB9ACB}" dt="2020-04-15T03:45:32.464" v="72"/>
          <ac:inkMkLst>
            <pc:docMk/>
            <pc:sldMk cId="2861798232" sldId="267"/>
            <ac:inkMk id="4" creationId="{88D53CA0-BBEF-D140-B688-F09654B95A9C}"/>
          </ac:inkMkLst>
        </pc:inkChg>
        <pc:inkChg chg="add mod modStrokes">
          <ac:chgData name="Andrej Bogdanov" userId="51811781_tp_dropbox" providerId="OAuth2" clId="{41052E45-3DAC-B041-B0DC-B2CDEBDB9ACB}" dt="2020-04-15T03:45:41.995" v="73"/>
          <ac:inkMkLst>
            <pc:docMk/>
            <pc:sldMk cId="2861798232" sldId="267"/>
            <ac:inkMk id="5" creationId="{442E01E4-6431-D644-8328-075EB81A57A7}"/>
          </ac:inkMkLst>
        </pc:inkChg>
        <pc:inkChg chg="add mod">
          <ac:chgData name="Andrej Bogdanov" userId="51811781_tp_dropbox" providerId="OAuth2" clId="{41052E45-3DAC-B041-B0DC-B2CDEBDB9ACB}" dt="2020-04-15T03:50:50.092" v="76" actId="1076"/>
          <ac:inkMkLst>
            <pc:docMk/>
            <pc:sldMk cId="2861798232" sldId="267"/>
            <ac:inkMk id="6" creationId="{D656808D-7AD5-9A4E-B4FE-4C6E154E411F}"/>
          </ac:inkMkLst>
        </pc:inkChg>
        <pc:inkChg chg="add">
          <ac:chgData name="Andrej Bogdanov" userId="51811781_tp_dropbox" providerId="OAuth2" clId="{41052E45-3DAC-B041-B0DC-B2CDEBDB9ACB}" dt="2020-04-15T03:51:29.716" v="77" actId="7634"/>
          <ac:inkMkLst>
            <pc:docMk/>
            <pc:sldMk cId="2861798232" sldId="267"/>
            <ac:inkMk id="7" creationId="{DFFEE8E8-ADC7-C642-BF8D-75CE80C7A9C1}"/>
          </ac:inkMkLst>
        </pc:inkChg>
      </pc:sldChg>
      <pc:sldChg chg="addSp delSp modSp">
        <pc:chgData name="Andrej Bogdanov" userId="51811781_tp_dropbox" providerId="OAuth2" clId="{41052E45-3DAC-B041-B0DC-B2CDEBDB9ACB}" dt="2020-05-10T01:07:34.975" v="312" actId="7634"/>
        <pc:sldMkLst>
          <pc:docMk/>
          <pc:sldMk cId="1889963386" sldId="268"/>
        </pc:sldMkLst>
        <pc:spChg chg="mod">
          <ac:chgData name="Andrej Bogdanov" userId="51811781_tp_dropbox" providerId="OAuth2" clId="{41052E45-3DAC-B041-B0DC-B2CDEBDB9ACB}" dt="2020-04-15T04:04:19.260" v="112" actId="20577"/>
          <ac:spMkLst>
            <pc:docMk/>
            <pc:sldMk cId="1889963386" sldId="268"/>
            <ac:spMk id="3" creationId="{423420DD-EE3B-5541-8727-65DC3D96EABF}"/>
          </ac:spMkLst>
        </pc:spChg>
        <pc:inkChg chg="add mod modStrokes">
          <ac:chgData name="Andrej Bogdanov" userId="51811781_tp_dropbox" providerId="OAuth2" clId="{41052E45-3DAC-B041-B0DC-B2CDEBDB9ACB}" dt="2020-04-15T03:53:37.810" v="89"/>
          <ac:inkMkLst>
            <pc:docMk/>
            <pc:sldMk cId="1889963386" sldId="268"/>
            <ac:inkMk id="2" creationId="{8ADB625C-1FC9-4D49-BEFC-98AD5FE15C2C}"/>
          </ac:inkMkLst>
        </pc:inkChg>
        <pc:inkChg chg="add mod modStrokes">
          <ac:chgData name="Andrej Bogdanov" userId="51811781_tp_dropbox" providerId="OAuth2" clId="{41052E45-3DAC-B041-B0DC-B2CDEBDB9ACB}" dt="2020-04-20T01:18:00.626" v="137"/>
          <ac:inkMkLst>
            <pc:docMk/>
            <pc:sldMk cId="1889963386" sldId="268"/>
            <ac:inkMk id="4" creationId="{299AC491-8E20-F243-9C42-A945476D4568}"/>
          </ac:inkMkLst>
        </pc:inkChg>
        <pc:inkChg chg="add del">
          <ac:chgData name="Andrej Bogdanov" userId="51811781_tp_dropbox" providerId="OAuth2" clId="{41052E45-3DAC-B041-B0DC-B2CDEBDB9ACB}" dt="2020-04-15T03:53:37.801" v="88"/>
          <ac:inkMkLst>
            <pc:docMk/>
            <pc:sldMk cId="1889963386" sldId="268"/>
            <ac:inkMk id="4" creationId="{DFEF3B65-F0E3-2D43-AEDF-78F847D3B463}"/>
          </ac:inkMkLst>
        </pc:inkChg>
        <pc:inkChg chg="add mod modStrokes">
          <ac:chgData name="Andrej Bogdanov" userId="51811781_tp_dropbox" providerId="OAuth2" clId="{41052E45-3DAC-B041-B0DC-B2CDEBDB9ACB}" dt="2020-05-10T01:07:23.875" v="311"/>
          <ac:inkMkLst>
            <pc:docMk/>
            <pc:sldMk cId="1889963386" sldId="268"/>
            <ac:inkMk id="5" creationId="{A9D714FD-066C-1E45-B329-62A865EA3B12}"/>
          </ac:inkMkLst>
        </pc:inkChg>
        <pc:inkChg chg="add">
          <ac:chgData name="Andrej Bogdanov" userId="51811781_tp_dropbox" providerId="OAuth2" clId="{41052E45-3DAC-B041-B0DC-B2CDEBDB9ACB}" dt="2020-04-15T04:05:19.985" v="117" actId="7634"/>
          <ac:inkMkLst>
            <pc:docMk/>
            <pc:sldMk cId="1889963386" sldId="268"/>
            <ac:inkMk id="6" creationId="{5EBC452E-BB08-5846-A488-274AC5598B91}"/>
          </ac:inkMkLst>
        </pc:inkChg>
        <pc:inkChg chg="add">
          <ac:chgData name="Andrej Bogdanov" userId="51811781_tp_dropbox" providerId="OAuth2" clId="{41052E45-3DAC-B041-B0DC-B2CDEBDB9ACB}" dt="2020-05-10T01:07:34.975" v="312" actId="7634"/>
          <ac:inkMkLst>
            <pc:docMk/>
            <pc:sldMk cId="1889963386" sldId="268"/>
            <ac:inkMk id="7" creationId="{CC87AB40-EE0C-5244-8F41-DBA3C4BC3EF7}"/>
          </ac:inkMkLst>
        </pc:inkChg>
      </pc:sldChg>
      <pc:sldChg chg="addSp delSp modSp">
        <pc:chgData name="Andrej Bogdanov" userId="51811781_tp_dropbox" providerId="OAuth2" clId="{41052E45-3DAC-B041-B0DC-B2CDEBDB9ACB}" dt="2020-04-15T04:06:11.431" v="125" actId="7634"/>
        <pc:sldMkLst>
          <pc:docMk/>
          <pc:sldMk cId="2367920729" sldId="269"/>
        </pc:sldMkLst>
        <pc:inkChg chg="add del mod modStrokes">
          <ac:chgData name="Andrej Bogdanov" userId="51811781_tp_dropbox" providerId="OAuth2" clId="{41052E45-3DAC-B041-B0DC-B2CDEBDB9ACB}" dt="2020-04-15T03:57:36.557" v="94"/>
          <ac:inkMkLst>
            <pc:docMk/>
            <pc:sldMk cId="2367920729" sldId="269"/>
            <ac:inkMk id="4" creationId="{4B1C0222-5084-4648-A489-FF604C9DDC02}"/>
          </ac:inkMkLst>
        </pc:inkChg>
        <pc:inkChg chg="add del mod modStrokes">
          <ac:chgData name="Andrej Bogdanov" userId="51811781_tp_dropbox" providerId="OAuth2" clId="{41052E45-3DAC-B041-B0DC-B2CDEBDB9ACB}" dt="2020-04-15T04:01:07.968" v="103"/>
          <ac:inkMkLst>
            <pc:docMk/>
            <pc:sldMk cId="2367920729" sldId="269"/>
            <ac:inkMk id="6" creationId="{9348D23E-7BFB-564C-871E-76E5002A2D74}"/>
          </ac:inkMkLst>
        </pc:inkChg>
        <pc:inkChg chg="add">
          <ac:chgData name="Andrej Bogdanov" userId="51811781_tp_dropbox" providerId="OAuth2" clId="{41052E45-3DAC-B041-B0DC-B2CDEBDB9ACB}" dt="2020-04-15T04:01:04.539" v="102" actId="7634"/>
          <ac:inkMkLst>
            <pc:docMk/>
            <pc:sldMk cId="2367920729" sldId="269"/>
            <ac:inkMk id="10" creationId="{29361666-767E-8646-A7BB-3248B9EF041A}"/>
          </ac:inkMkLst>
        </pc:inkChg>
        <pc:inkChg chg="add mod modStrokes">
          <ac:chgData name="Andrej Bogdanov" userId="51811781_tp_dropbox" providerId="OAuth2" clId="{41052E45-3DAC-B041-B0DC-B2CDEBDB9ACB}" dt="2020-04-15T04:05:44.304" v="124"/>
          <ac:inkMkLst>
            <pc:docMk/>
            <pc:sldMk cId="2367920729" sldId="269"/>
            <ac:inkMk id="11" creationId="{D6E80B83-9284-B843-84F2-51BC4917061B}"/>
          </ac:inkMkLst>
        </pc:inkChg>
        <pc:inkChg chg="add">
          <ac:chgData name="Andrej Bogdanov" userId="51811781_tp_dropbox" providerId="OAuth2" clId="{41052E45-3DAC-B041-B0DC-B2CDEBDB9ACB}" dt="2020-04-15T04:06:11.431" v="125" actId="7634"/>
          <ac:inkMkLst>
            <pc:docMk/>
            <pc:sldMk cId="2367920729" sldId="269"/>
            <ac:inkMk id="12" creationId="{01BE388B-19AB-6D4F-B21B-671F40F1DA3B}"/>
          </ac:inkMkLst>
        </pc:inkChg>
      </pc:sldChg>
      <pc:sldChg chg="addSp delSp modSp ord">
        <pc:chgData name="Andrej Bogdanov" userId="51811781_tp_dropbox" providerId="OAuth2" clId="{41052E45-3DAC-B041-B0DC-B2CDEBDB9ACB}" dt="2020-04-15T04:05:34.479" v="121" actId="7634"/>
        <pc:sldMkLst>
          <pc:docMk/>
          <pc:sldMk cId="115814539" sldId="270"/>
        </pc:sldMkLst>
        <pc:inkChg chg="add del mod modStrokes">
          <ac:chgData name="Andrej Bogdanov" userId="51811781_tp_dropbox" providerId="OAuth2" clId="{41052E45-3DAC-B041-B0DC-B2CDEBDB9ACB}" dt="2020-04-15T03:58:36.329" v="99"/>
          <ac:inkMkLst>
            <pc:docMk/>
            <pc:sldMk cId="115814539" sldId="270"/>
            <ac:inkMk id="6" creationId="{4BE42E34-010E-CB48-86A8-15DB028D4731}"/>
          </ac:inkMkLst>
        </pc:inkChg>
        <pc:inkChg chg="add mod modStrokes">
          <ac:chgData name="Andrej Bogdanov" userId="51811781_tp_dropbox" providerId="OAuth2" clId="{41052E45-3DAC-B041-B0DC-B2CDEBDB9ACB}" dt="2020-04-15T04:05:27.312" v="120"/>
          <ac:inkMkLst>
            <pc:docMk/>
            <pc:sldMk cId="115814539" sldId="270"/>
            <ac:inkMk id="7" creationId="{7A7D9817-773C-B043-889E-A76737124CF2}"/>
          </ac:inkMkLst>
        </pc:inkChg>
        <pc:inkChg chg="add">
          <ac:chgData name="Andrej Bogdanov" userId="51811781_tp_dropbox" providerId="OAuth2" clId="{41052E45-3DAC-B041-B0DC-B2CDEBDB9ACB}" dt="2020-04-15T04:05:34.479" v="121" actId="7634"/>
          <ac:inkMkLst>
            <pc:docMk/>
            <pc:sldMk cId="115814539" sldId="270"/>
            <ac:inkMk id="8" creationId="{9BB3381A-168F-5242-BDC6-AF7DC48EFFA5}"/>
          </ac:inkMkLst>
        </pc:inkChg>
      </pc:sldChg>
      <pc:sldChg chg="addSp delSp modSp">
        <pc:chgData name="Andrej Bogdanov" userId="51811781_tp_dropbox" providerId="OAuth2" clId="{41052E45-3DAC-B041-B0DC-B2CDEBDB9ACB}" dt="2020-04-15T04:07:27.352" v="127"/>
        <pc:sldMkLst>
          <pc:docMk/>
          <pc:sldMk cId="3911810824" sldId="271"/>
        </pc:sldMkLst>
        <pc:inkChg chg="add del mod modStrokes">
          <ac:chgData name="Andrej Bogdanov" userId="51811781_tp_dropbox" providerId="OAuth2" clId="{41052E45-3DAC-B041-B0DC-B2CDEBDB9ACB}" dt="2020-04-15T04:03:47.011" v="110"/>
          <ac:inkMkLst>
            <pc:docMk/>
            <pc:sldMk cId="3911810824" sldId="271"/>
            <ac:inkMk id="2" creationId="{5F74E2EE-C724-A84F-849E-AA55D7B9DA66}"/>
          </ac:inkMkLst>
        </pc:inkChg>
        <pc:inkChg chg="add mod modStrokes">
          <ac:chgData name="Andrej Bogdanov" userId="51811781_tp_dropbox" providerId="OAuth2" clId="{41052E45-3DAC-B041-B0DC-B2CDEBDB9ACB}" dt="2020-04-15T04:07:27.352" v="127"/>
          <ac:inkMkLst>
            <pc:docMk/>
            <pc:sldMk cId="3911810824" sldId="271"/>
            <ac:inkMk id="4" creationId="{165A57D8-CAF6-2842-A31A-C2416369A0DA}"/>
          </ac:inkMkLst>
        </pc:inkChg>
      </pc:sldChg>
      <pc:sldChg chg="addSp">
        <pc:chgData name="Andrej Bogdanov" userId="51811781_tp_dropbox" providerId="OAuth2" clId="{41052E45-3DAC-B041-B0DC-B2CDEBDB9ACB}" dt="2020-04-20T02:01:32.873" v="144" actId="7634"/>
        <pc:sldMkLst>
          <pc:docMk/>
          <pc:sldMk cId="857692231" sldId="272"/>
        </pc:sldMkLst>
        <pc:inkChg chg="add">
          <ac:chgData name="Andrej Bogdanov" userId="51811781_tp_dropbox" providerId="OAuth2" clId="{41052E45-3DAC-B041-B0DC-B2CDEBDB9ACB}" dt="2020-04-20T02:01:32.873" v="144" actId="7634"/>
          <ac:inkMkLst>
            <pc:docMk/>
            <pc:sldMk cId="857692231" sldId="272"/>
            <ac:inkMk id="5" creationId="{33EE5B69-02C6-5243-B955-88642E978C1E}"/>
          </ac:inkMkLst>
        </pc:inkChg>
      </pc:sldChg>
      <pc:sldChg chg="addSp modSp">
        <pc:chgData name="Andrej Bogdanov" userId="51811781_tp_dropbox" providerId="OAuth2" clId="{41052E45-3DAC-B041-B0DC-B2CDEBDB9ACB}" dt="2020-04-20T02:25:17.763" v="162" actId="7634"/>
        <pc:sldMkLst>
          <pc:docMk/>
          <pc:sldMk cId="2561039472" sldId="274"/>
        </pc:sldMkLst>
        <pc:spChg chg="mod">
          <ac:chgData name="Andrej Bogdanov" userId="51811781_tp_dropbox" providerId="OAuth2" clId="{41052E45-3DAC-B041-B0DC-B2CDEBDB9ACB}" dt="2020-04-20T01:27:46.670" v="141" actId="20577"/>
          <ac:spMkLst>
            <pc:docMk/>
            <pc:sldMk cId="2561039472" sldId="274"/>
            <ac:spMk id="10" creationId="{1A210577-D721-C246-98C1-93E88C03D879}"/>
          </ac:spMkLst>
        </pc:spChg>
        <pc:spChg chg="mod">
          <ac:chgData name="Andrej Bogdanov" userId="51811781_tp_dropbox" providerId="OAuth2" clId="{41052E45-3DAC-B041-B0DC-B2CDEBDB9ACB}" dt="2020-04-20T01:27:54.604" v="143" actId="20577"/>
          <ac:spMkLst>
            <pc:docMk/>
            <pc:sldMk cId="2561039472" sldId="274"/>
            <ac:spMk id="11" creationId="{CDE566D5-534A-9F43-88F4-6C6D87F91B4B}"/>
          </ac:spMkLst>
        </pc:spChg>
        <pc:inkChg chg="add mod modStrokes">
          <ac:chgData name="Andrej Bogdanov" userId="51811781_tp_dropbox" providerId="OAuth2" clId="{41052E45-3DAC-B041-B0DC-B2CDEBDB9ACB}" dt="2020-04-20T02:24:22.841" v="161" actId="1076"/>
          <ac:inkMkLst>
            <pc:docMk/>
            <pc:sldMk cId="2561039472" sldId="274"/>
            <ac:inkMk id="5" creationId="{B7B167C6-ABF5-C642-9A20-ACE7FCD25A2C}"/>
          </ac:inkMkLst>
        </pc:inkChg>
        <pc:inkChg chg="add">
          <ac:chgData name="Andrej Bogdanov" userId="51811781_tp_dropbox" providerId="OAuth2" clId="{41052E45-3DAC-B041-B0DC-B2CDEBDB9ACB}" dt="2020-04-20T02:23:47.400" v="157" actId="7634"/>
          <ac:inkMkLst>
            <pc:docMk/>
            <pc:sldMk cId="2561039472" sldId="274"/>
            <ac:inkMk id="12" creationId="{FD8069E6-7B02-3145-8004-1A33379BC0BE}"/>
          </ac:inkMkLst>
        </pc:inkChg>
        <pc:inkChg chg="add">
          <ac:chgData name="Andrej Bogdanov" userId="51811781_tp_dropbox" providerId="OAuth2" clId="{41052E45-3DAC-B041-B0DC-B2CDEBDB9ACB}" dt="2020-04-20T02:25:17.763" v="162" actId="7634"/>
          <ac:inkMkLst>
            <pc:docMk/>
            <pc:sldMk cId="2561039472" sldId="274"/>
            <ac:inkMk id="13" creationId="{D75C364D-69C1-474B-8484-E494D74FF5E4}"/>
          </ac:inkMkLst>
        </pc:inkChg>
      </pc:sldChg>
      <pc:sldChg chg="del">
        <pc:chgData name="Andrej Bogdanov" userId="51811781_tp_dropbox" providerId="OAuth2" clId="{41052E45-3DAC-B041-B0DC-B2CDEBDB9ACB}" dt="2020-04-15T04:07:38.073" v="128" actId="2696"/>
        <pc:sldMkLst>
          <pc:docMk/>
          <pc:sldMk cId="451442098" sldId="275"/>
        </pc:sldMkLst>
      </pc:sldChg>
      <pc:sldChg chg="del">
        <pc:chgData name="Andrej Bogdanov" userId="51811781_tp_dropbox" providerId="OAuth2" clId="{41052E45-3DAC-B041-B0DC-B2CDEBDB9ACB}" dt="2020-04-15T04:07:40.606" v="129" actId="2696"/>
        <pc:sldMkLst>
          <pc:docMk/>
          <pc:sldMk cId="2515272520" sldId="276"/>
        </pc:sldMkLst>
      </pc:sldChg>
      <pc:sldChg chg="addSp delSp">
        <pc:chgData name="Andrej Bogdanov" userId="51811781_tp_dropbox" providerId="OAuth2" clId="{41052E45-3DAC-B041-B0DC-B2CDEBDB9ACB}" dt="2020-04-20T02:25:57.392" v="164" actId="7634"/>
        <pc:sldMkLst>
          <pc:docMk/>
          <pc:sldMk cId="1239993417" sldId="277"/>
        </pc:sldMkLst>
        <pc:inkChg chg="add del">
          <ac:chgData name="Andrej Bogdanov" userId="51811781_tp_dropbox" providerId="OAuth2" clId="{41052E45-3DAC-B041-B0DC-B2CDEBDB9ACB}" dt="2020-04-20T02:25:25.513" v="163"/>
          <ac:inkMkLst>
            <pc:docMk/>
            <pc:sldMk cId="1239993417" sldId="277"/>
            <ac:inkMk id="5" creationId="{92D877F5-8772-9847-90CE-3208F8809CBC}"/>
          </ac:inkMkLst>
        </pc:inkChg>
        <pc:inkChg chg="add">
          <ac:chgData name="Andrej Bogdanov" userId="51811781_tp_dropbox" providerId="OAuth2" clId="{41052E45-3DAC-B041-B0DC-B2CDEBDB9ACB}" dt="2020-04-20T02:25:57.392" v="164" actId="7634"/>
          <ac:inkMkLst>
            <pc:docMk/>
            <pc:sldMk cId="1239993417" sldId="277"/>
            <ac:inkMk id="9" creationId="{AF401CA9-E44B-8F48-9CB1-413F37D1CCDA}"/>
          </ac:inkMkLst>
        </pc:inkChg>
      </pc:sldChg>
      <pc:sldChg chg="addSp modSp">
        <pc:chgData name="Andrej Bogdanov" userId="51811781_tp_dropbox" providerId="OAuth2" clId="{41052E45-3DAC-B041-B0DC-B2CDEBDB9ACB}" dt="2020-04-20T02:30:54.139" v="197" actId="7634"/>
        <pc:sldMkLst>
          <pc:docMk/>
          <pc:sldMk cId="2732801323" sldId="278"/>
        </pc:sldMkLst>
        <pc:spChg chg="mod">
          <ac:chgData name="Andrej Bogdanov" userId="51811781_tp_dropbox" providerId="OAuth2" clId="{41052E45-3DAC-B041-B0DC-B2CDEBDB9ACB}" dt="2020-04-20T02:21:39.974" v="154" actId="1076"/>
          <ac:spMkLst>
            <pc:docMk/>
            <pc:sldMk cId="2732801323" sldId="278"/>
            <ac:spMk id="7" creationId="{B4D69712-B69A-034C-8281-1FAC4D0A6444}"/>
          </ac:spMkLst>
        </pc:spChg>
        <pc:inkChg chg="add mod modStrokes">
          <ac:chgData name="Andrej Bogdanov" userId="51811781_tp_dropbox" providerId="OAuth2" clId="{41052E45-3DAC-B041-B0DC-B2CDEBDB9ACB}" dt="2020-04-20T02:30:28.374" v="196"/>
          <ac:inkMkLst>
            <pc:docMk/>
            <pc:sldMk cId="2732801323" sldId="278"/>
            <ac:inkMk id="8" creationId="{9EFF5F76-65C9-F241-BE18-B3C5BF4B5A0C}"/>
          </ac:inkMkLst>
        </pc:inkChg>
        <pc:inkChg chg="add">
          <ac:chgData name="Andrej Bogdanov" userId="51811781_tp_dropbox" providerId="OAuth2" clId="{41052E45-3DAC-B041-B0DC-B2CDEBDB9ACB}" dt="2020-04-20T02:30:54.139" v="197" actId="7634"/>
          <ac:inkMkLst>
            <pc:docMk/>
            <pc:sldMk cId="2732801323" sldId="278"/>
            <ac:inkMk id="9" creationId="{617BF0BA-80EB-1D46-8DAA-D9C96F47EF7C}"/>
          </ac:inkMkLst>
        </pc:inkChg>
      </pc:sldChg>
      <pc:sldChg chg="addSp">
        <pc:chgData name="Andrej Bogdanov" userId="51811781_tp_dropbox" providerId="OAuth2" clId="{41052E45-3DAC-B041-B0DC-B2CDEBDB9ACB}" dt="2020-04-20T02:01:32.873" v="144" actId="7634"/>
        <pc:sldMkLst>
          <pc:docMk/>
          <pc:sldMk cId="3817133386" sldId="279"/>
        </pc:sldMkLst>
        <pc:inkChg chg="add">
          <ac:chgData name="Andrej Bogdanov" userId="51811781_tp_dropbox" providerId="OAuth2" clId="{41052E45-3DAC-B041-B0DC-B2CDEBDB9ACB}" dt="2020-04-20T02:01:32.873" v="144" actId="7634"/>
          <ac:inkMkLst>
            <pc:docMk/>
            <pc:sldMk cId="3817133386" sldId="279"/>
            <ac:inkMk id="2" creationId="{43220655-5000-1B4C-B9E1-4A6A288F6FB7}"/>
          </ac:inkMkLst>
        </pc:inkChg>
      </pc:sldChg>
      <pc:sldChg chg="addSp delSp modSp">
        <pc:chgData name="Andrej Bogdanov" userId="51811781_tp_dropbox" providerId="OAuth2" clId="{41052E45-3DAC-B041-B0DC-B2CDEBDB9ACB}" dt="2020-05-10T01:13:01.640" v="315" actId="7634"/>
        <pc:sldMkLst>
          <pc:docMk/>
          <pc:sldMk cId="1006473147" sldId="281"/>
        </pc:sldMkLst>
        <pc:spChg chg="mod">
          <ac:chgData name="Andrej Bogdanov" userId="51811781_tp_dropbox" providerId="OAuth2" clId="{41052E45-3DAC-B041-B0DC-B2CDEBDB9ACB}" dt="2020-04-20T02:26:39.677" v="167" actId="1076"/>
          <ac:spMkLst>
            <pc:docMk/>
            <pc:sldMk cId="1006473147" sldId="281"/>
            <ac:spMk id="9" creationId="{5F4EAF38-EDD5-A54D-A778-6084F8F90BC4}"/>
          </ac:spMkLst>
        </pc:spChg>
        <pc:spChg chg="mod">
          <ac:chgData name="Andrej Bogdanov" userId="51811781_tp_dropbox" providerId="OAuth2" clId="{41052E45-3DAC-B041-B0DC-B2CDEBDB9ACB}" dt="2020-04-20T02:26:34.812" v="166" actId="1076"/>
          <ac:spMkLst>
            <pc:docMk/>
            <pc:sldMk cId="1006473147" sldId="281"/>
            <ac:spMk id="10" creationId="{D84889AB-0C7B-ED4E-AA9E-A4F5AAD16745}"/>
          </ac:spMkLst>
        </pc:spChg>
        <pc:inkChg chg="add mod modStrokes">
          <ac:chgData name="Andrej Bogdanov" userId="51811781_tp_dropbox" providerId="OAuth2" clId="{41052E45-3DAC-B041-B0DC-B2CDEBDB9ACB}" dt="2020-05-10T01:12:32.042" v="313"/>
          <ac:inkMkLst>
            <pc:docMk/>
            <pc:sldMk cId="1006473147" sldId="281"/>
            <ac:inkMk id="6" creationId="{A6305A09-BAED-A540-8B1F-DA928545E545}"/>
          </ac:inkMkLst>
        </pc:inkChg>
        <pc:inkChg chg="add del">
          <ac:chgData name="Andrej Bogdanov" userId="51811781_tp_dropbox" providerId="OAuth2" clId="{41052E45-3DAC-B041-B0DC-B2CDEBDB9ACB}" dt="2020-05-10T01:12:32.046" v="314"/>
          <ac:inkMkLst>
            <pc:docMk/>
            <pc:sldMk cId="1006473147" sldId="281"/>
            <ac:inkMk id="7" creationId="{77762ED7-30AD-864C-B3EA-AC97BB4D539C}"/>
          </ac:inkMkLst>
        </pc:inkChg>
        <pc:inkChg chg="add">
          <ac:chgData name="Andrej Bogdanov" userId="51811781_tp_dropbox" providerId="OAuth2" clId="{41052E45-3DAC-B041-B0DC-B2CDEBDB9ACB}" dt="2020-04-20T02:29:33.432" v="189" actId="7634"/>
          <ac:inkMkLst>
            <pc:docMk/>
            <pc:sldMk cId="1006473147" sldId="281"/>
            <ac:inkMk id="8" creationId="{CB07F26C-7666-8840-8B91-F2660FE2F897}"/>
          </ac:inkMkLst>
        </pc:inkChg>
        <pc:inkChg chg="add">
          <ac:chgData name="Andrej Bogdanov" userId="51811781_tp_dropbox" providerId="OAuth2" clId="{41052E45-3DAC-B041-B0DC-B2CDEBDB9ACB}" dt="2020-05-10T01:13:01.640" v="315" actId="7634"/>
          <ac:inkMkLst>
            <pc:docMk/>
            <pc:sldMk cId="1006473147" sldId="281"/>
            <ac:inkMk id="11" creationId="{FEDE7556-C160-2D44-9BD7-7FDF798C0C84}"/>
          </ac:inkMkLst>
        </pc:inkChg>
      </pc:sldChg>
      <pc:sldChg chg="addSp delSp modSp">
        <pc:chgData name="Andrej Bogdanov" userId="51811781_tp_dropbox" providerId="OAuth2" clId="{41052E45-3DAC-B041-B0DC-B2CDEBDB9ACB}" dt="2020-04-20T02:34:57.546" v="207" actId="7634"/>
        <pc:sldMkLst>
          <pc:docMk/>
          <pc:sldMk cId="2632464731" sldId="282"/>
        </pc:sldMkLst>
        <pc:inkChg chg="add del mod modStrokes">
          <ac:chgData name="Andrej Bogdanov" userId="51811781_tp_dropbox" providerId="OAuth2" clId="{41052E45-3DAC-B041-B0DC-B2CDEBDB9ACB}" dt="2020-04-20T02:31:03.567" v="198"/>
          <ac:inkMkLst>
            <pc:docMk/>
            <pc:sldMk cId="2632464731" sldId="282"/>
            <ac:inkMk id="6" creationId="{E905926B-71C5-F348-8F2A-8E690823C594}"/>
          </ac:inkMkLst>
        </pc:inkChg>
        <pc:inkChg chg="add mod modStrokes">
          <ac:chgData name="Andrej Bogdanov" userId="51811781_tp_dropbox" providerId="OAuth2" clId="{41052E45-3DAC-B041-B0DC-B2CDEBDB9ACB}" dt="2020-04-20T02:34:19.356" v="206"/>
          <ac:inkMkLst>
            <pc:docMk/>
            <pc:sldMk cId="2632464731" sldId="282"/>
            <ac:inkMk id="7" creationId="{7E89D870-E876-C142-9BAE-EC924361E38B}"/>
          </ac:inkMkLst>
        </pc:inkChg>
        <pc:inkChg chg="add">
          <ac:chgData name="Andrej Bogdanov" userId="51811781_tp_dropbox" providerId="OAuth2" clId="{41052E45-3DAC-B041-B0DC-B2CDEBDB9ACB}" dt="2020-04-20T02:34:57.546" v="207" actId="7634"/>
          <ac:inkMkLst>
            <pc:docMk/>
            <pc:sldMk cId="2632464731" sldId="282"/>
            <ac:inkMk id="8" creationId="{DEEFC079-86B1-A746-A0FE-34FC49C6687A}"/>
          </ac:inkMkLst>
        </pc:inkChg>
      </pc:sldChg>
      <pc:sldChg chg="addSp modSp">
        <pc:chgData name="Andrej Bogdanov" userId="51811781_tp_dropbox" providerId="OAuth2" clId="{41052E45-3DAC-B041-B0DC-B2CDEBDB9ACB}" dt="2020-04-20T02:35:45.758" v="211" actId="7634"/>
        <pc:sldMkLst>
          <pc:docMk/>
          <pc:sldMk cId="2097432329" sldId="283"/>
        </pc:sldMkLst>
        <pc:inkChg chg="add mod modStrokes">
          <ac:chgData name="Andrej Bogdanov" userId="51811781_tp_dropbox" providerId="OAuth2" clId="{41052E45-3DAC-B041-B0DC-B2CDEBDB9ACB}" dt="2020-04-20T02:35:38.590" v="210"/>
          <ac:inkMkLst>
            <pc:docMk/>
            <pc:sldMk cId="2097432329" sldId="283"/>
            <ac:inkMk id="2" creationId="{0698A415-2FC0-314B-807B-6FA9AEAEC2F5}"/>
          </ac:inkMkLst>
        </pc:inkChg>
        <pc:inkChg chg="add">
          <ac:chgData name="Andrej Bogdanov" userId="51811781_tp_dropbox" providerId="OAuth2" clId="{41052E45-3DAC-B041-B0DC-B2CDEBDB9ACB}" dt="2020-04-20T02:35:33.092" v="209" actId="7634"/>
          <ac:inkMkLst>
            <pc:docMk/>
            <pc:sldMk cId="2097432329" sldId="283"/>
            <ac:inkMk id="3" creationId="{C728DA04-79F2-9C44-8A47-A7D3EB42EA7C}"/>
          </ac:inkMkLst>
        </pc:inkChg>
        <pc:inkChg chg="add">
          <ac:chgData name="Andrej Bogdanov" userId="51811781_tp_dropbox" providerId="OAuth2" clId="{41052E45-3DAC-B041-B0DC-B2CDEBDB9ACB}" dt="2020-04-20T02:35:45.758" v="211" actId="7634"/>
          <ac:inkMkLst>
            <pc:docMk/>
            <pc:sldMk cId="2097432329" sldId="283"/>
            <ac:inkMk id="4" creationId="{B02C2489-E96C-5841-ABC1-E650A30E8BE4}"/>
          </ac:inkMkLst>
        </pc:inkChg>
      </pc:sldChg>
      <pc:sldChg chg="addSp modSp">
        <pc:chgData name="Andrej Bogdanov" userId="51811781_tp_dropbox" providerId="OAuth2" clId="{41052E45-3DAC-B041-B0DC-B2CDEBDB9ACB}" dt="2020-04-20T02:43:13.342" v="237" actId="7634"/>
        <pc:sldMkLst>
          <pc:docMk/>
          <pc:sldMk cId="17673665" sldId="284"/>
        </pc:sldMkLst>
        <pc:inkChg chg="add mod modStrokes">
          <ac:chgData name="Andrej Bogdanov" userId="51811781_tp_dropbox" providerId="OAuth2" clId="{41052E45-3DAC-B041-B0DC-B2CDEBDB9ACB}" dt="2020-04-20T02:37:40.632" v="223" actId="1076"/>
          <ac:inkMkLst>
            <pc:docMk/>
            <pc:sldMk cId="17673665" sldId="284"/>
            <ac:inkMk id="2" creationId="{7DD16E58-43E2-A547-9CF0-0EDBC991FAD1}"/>
          </ac:inkMkLst>
        </pc:inkChg>
        <pc:inkChg chg="add">
          <ac:chgData name="Andrej Bogdanov" userId="51811781_tp_dropbox" providerId="OAuth2" clId="{41052E45-3DAC-B041-B0DC-B2CDEBDB9ACB}" dt="2020-04-20T02:36:33.694" v="214" actId="7634"/>
          <ac:inkMkLst>
            <pc:docMk/>
            <pc:sldMk cId="17673665" sldId="284"/>
            <ac:inkMk id="6" creationId="{A0160DB7-F7D6-C74F-A42F-C98EDBED6873}"/>
          </ac:inkMkLst>
        </pc:inkChg>
        <pc:inkChg chg="add">
          <ac:chgData name="Andrej Bogdanov" userId="51811781_tp_dropbox" providerId="OAuth2" clId="{41052E45-3DAC-B041-B0DC-B2CDEBDB9ACB}" dt="2020-04-20T02:37:01.068" v="217" actId="7634"/>
          <ac:inkMkLst>
            <pc:docMk/>
            <pc:sldMk cId="17673665" sldId="284"/>
            <ac:inkMk id="7" creationId="{55FD46A5-8DD2-AF45-B81C-1DE2361A9E88}"/>
          </ac:inkMkLst>
        </pc:inkChg>
        <pc:inkChg chg="add mod modStrokes">
          <ac:chgData name="Andrej Bogdanov" userId="51811781_tp_dropbox" providerId="OAuth2" clId="{41052E45-3DAC-B041-B0DC-B2CDEBDB9ACB}" dt="2020-04-20T02:43:07.219" v="236"/>
          <ac:inkMkLst>
            <pc:docMk/>
            <pc:sldMk cId="17673665" sldId="284"/>
            <ac:inkMk id="8" creationId="{2565134F-1A6A-2643-B5F2-2FBD95823007}"/>
          </ac:inkMkLst>
        </pc:inkChg>
        <pc:inkChg chg="add">
          <ac:chgData name="Andrej Bogdanov" userId="51811781_tp_dropbox" providerId="OAuth2" clId="{41052E45-3DAC-B041-B0DC-B2CDEBDB9ACB}" dt="2020-04-20T02:43:13.342" v="237" actId="7634"/>
          <ac:inkMkLst>
            <pc:docMk/>
            <pc:sldMk cId="17673665" sldId="284"/>
            <ac:inkMk id="9" creationId="{8D21F96B-5035-8D41-BC63-12A1F2B66B66}"/>
          </ac:inkMkLst>
        </pc:inkChg>
      </pc:sldChg>
      <pc:sldChg chg="addSp delSp modSp">
        <pc:chgData name="Andrej Bogdanov" userId="51811781_tp_dropbox" providerId="OAuth2" clId="{41052E45-3DAC-B041-B0DC-B2CDEBDB9ACB}" dt="2020-04-22T02:00:12.416" v="239" actId="7634"/>
        <pc:sldMkLst>
          <pc:docMk/>
          <pc:sldMk cId="3076498198" sldId="285"/>
        </pc:sldMkLst>
        <pc:inkChg chg="add">
          <ac:chgData name="Andrej Bogdanov" userId="51811781_tp_dropbox" providerId="OAuth2" clId="{41052E45-3DAC-B041-B0DC-B2CDEBDB9ACB}" dt="2020-04-22T02:00:12.416" v="239" actId="7634"/>
          <ac:inkMkLst>
            <pc:docMk/>
            <pc:sldMk cId="3076498198" sldId="285"/>
            <ac:inkMk id="4" creationId="{BDB9CF2B-E151-064B-B605-0189C7F3D6AB}"/>
          </ac:inkMkLst>
        </pc:inkChg>
        <pc:inkChg chg="add del mod modStrokes">
          <ac:chgData name="Andrej Bogdanov" userId="51811781_tp_dropbox" providerId="OAuth2" clId="{41052E45-3DAC-B041-B0DC-B2CDEBDB9ACB}" dt="2020-04-20T02:41:24.509" v="234"/>
          <ac:inkMkLst>
            <pc:docMk/>
            <pc:sldMk cId="3076498198" sldId="285"/>
            <ac:inkMk id="4" creationId="{D669097C-D3FF-DC46-AE27-87A5371A21F4}"/>
          </ac:inkMkLst>
        </pc:inkChg>
        <pc:inkChg chg="add">
          <ac:chgData name="Andrej Bogdanov" userId="51811781_tp_dropbox" providerId="OAuth2" clId="{41052E45-3DAC-B041-B0DC-B2CDEBDB9ACB}" dt="2020-04-20T02:39:30.283" v="229" actId="7634"/>
          <ac:inkMkLst>
            <pc:docMk/>
            <pc:sldMk cId="3076498198" sldId="285"/>
            <ac:inkMk id="5" creationId="{24BF58A9-DE81-5A4F-AB41-A46C60E2AF90}"/>
          </ac:inkMkLst>
        </pc:inkChg>
        <pc:inkChg chg="add">
          <ac:chgData name="Andrej Bogdanov" userId="51811781_tp_dropbox" providerId="OAuth2" clId="{41052E45-3DAC-B041-B0DC-B2CDEBDB9ACB}" dt="2020-04-20T02:41:00.528" v="231" actId="7634"/>
          <ac:inkMkLst>
            <pc:docMk/>
            <pc:sldMk cId="3076498198" sldId="285"/>
            <ac:inkMk id="6" creationId="{EF81C6F7-3D44-FF46-8BAF-03292C0E6C1A}"/>
          </ac:inkMkLst>
        </pc:inkChg>
        <pc:inkChg chg="add">
          <ac:chgData name="Andrej Bogdanov" userId="51811781_tp_dropbox" providerId="OAuth2" clId="{41052E45-3DAC-B041-B0DC-B2CDEBDB9ACB}" dt="2020-04-20T02:42:32.463" v="235" actId="7634"/>
          <ac:inkMkLst>
            <pc:docMk/>
            <pc:sldMk cId="3076498198" sldId="285"/>
            <ac:inkMk id="7" creationId="{54D48F89-1035-5449-B2DF-4081E1F3ED9D}"/>
          </ac:inkMkLst>
        </pc:inkChg>
      </pc:sldChg>
      <pc:sldChg chg="addSp delSp modSp">
        <pc:chgData name="Andrej Bogdanov" userId="51811781_tp_dropbox" providerId="OAuth2" clId="{41052E45-3DAC-B041-B0DC-B2CDEBDB9ACB}" dt="2020-04-22T03:50:46.100" v="261" actId="7634"/>
        <pc:sldMkLst>
          <pc:docMk/>
          <pc:sldMk cId="2268389162" sldId="286"/>
        </pc:sldMkLst>
        <pc:inkChg chg="add mod modStrokes">
          <ac:chgData name="Andrej Bogdanov" userId="51811781_tp_dropbox" providerId="OAuth2" clId="{41052E45-3DAC-B041-B0DC-B2CDEBDB9ACB}" dt="2020-04-22T03:49:35.350" v="258"/>
          <ac:inkMkLst>
            <pc:docMk/>
            <pc:sldMk cId="2268389162" sldId="286"/>
            <ac:inkMk id="3" creationId="{D303ABEF-20D2-484B-B697-9B271D254791}"/>
          </ac:inkMkLst>
        </pc:inkChg>
        <pc:inkChg chg="add del mod modStrokes">
          <ac:chgData name="Andrej Bogdanov" userId="51811781_tp_dropbox" providerId="OAuth2" clId="{41052E45-3DAC-B041-B0DC-B2CDEBDB9ACB}" dt="2020-04-22T03:48:04.914" v="246"/>
          <ac:inkMkLst>
            <pc:docMk/>
            <pc:sldMk cId="2268389162" sldId="286"/>
            <ac:inkMk id="4" creationId="{FA29FDFE-4DD6-8B43-853F-F8FB51E20D66}"/>
          </ac:inkMkLst>
        </pc:inkChg>
        <pc:inkChg chg="add">
          <ac:chgData name="Andrej Bogdanov" userId="51811781_tp_dropbox" providerId="OAuth2" clId="{41052E45-3DAC-B041-B0DC-B2CDEBDB9ACB}" dt="2020-04-22T03:48:34.593" v="249" actId="7634"/>
          <ac:inkMkLst>
            <pc:docMk/>
            <pc:sldMk cId="2268389162" sldId="286"/>
            <ac:inkMk id="5" creationId="{586889A0-D1CA-7A45-8EBC-8D5FBB1B8379}"/>
          </ac:inkMkLst>
        </pc:inkChg>
        <pc:inkChg chg="add">
          <ac:chgData name="Andrej Bogdanov" userId="51811781_tp_dropbox" providerId="OAuth2" clId="{41052E45-3DAC-B041-B0DC-B2CDEBDB9ACB}" dt="2020-04-22T03:49:28.193" v="256" actId="7634"/>
          <ac:inkMkLst>
            <pc:docMk/>
            <pc:sldMk cId="2268389162" sldId="286"/>
            <ac:inkMk id="6" creationId="{9B63A77C-66EF-E544-892E-E59EB280C462}"/>
          </ac:inkMkLst>
        </pc:inkChg>
        <pc:inkChg chg="add mod modStrokes">
          <ac:chgData name="Andrej Bogdanov" userId="51811781_tp_dropbox" providerId="OAuth2" clId="{41052E45-3DAC-B041-B0DC-B2CDEBDB9ACB}" dt="2020-04-22T03:49:55.490" v="260"/>
          <ac:inkMkLst>
            <pc:docMk/>
            <pc:sldMk cId="2268389162" sldId="286"/>
            <ac:inkMk id="7" creationId="{3995BA56-3DAB-7A46-ACB7-B945936D19D4}"/>
          </ac:inkMkLst>
        </pc:inkChg>
        <pc:inkChg chg="add">
          <ac:chgData name="Andrej Bogdanov" userId="51811781_tp_dropbox" providerId="OAuth2" clId="{41052E45-3DAC-B041-B0DC-B2CDEBDB9ACB}" dt="2020-04-22T03:50:46.100" v="261" actId="7634"/>
          <ac:inkMkLst>
            <pc:docMk/>
            <pc:sldMk cId="2268389162" sldId="286"/>
            <ac:inkMk id="8" creationId="{D6D24AF0-05A0-814F-B660-10E28A006543}"/>
          </ac:inkMkLst>
        </pc:inkChg>
      </pc:sldChg>
      <pc:sldChg chg="addSp modSp">
        <pc:chgData name="Andrej Bogdanov" userId="51811781_tp_dropbox" providerId="OAuth2" clId="{41052E45-3DAC-B041-B0DC-B2CDEBDB9ACB}" dt="2020-05-10T01:06:01.652" v="308" actId="7634"/>
        <pc:sldMkLst>
          <pc:docMk/>
          <pc:sldMk cId="3474182209" sldId="287"/>
        </pc:sldMkLst>
        <pc:inkChg chg="add mod modStrokes">
          <ac:chgData name="Andrej Bogdanov" userId="51811781_tp_dropbox" providerId="OAuth2" clId="{41052E45-3DAC-B041-B0DC-B2CDEBDB9ACB}" dt="2020-05-10T01:02:36.015" v="294"/>
          <ac:inkMkLst>
            <pc:docMk/>
            <pc:sldMk cId="3474182209" sldId="287"/>
            <ac:inkMk id="2" creationId="{175AE2FF-530A-2C49-962D-90B49810C00F}"/>
          </ac:inkMkLst>
        </pc:inkChg>
        <pc:inkChg chg="add mod">
          <ac:chgData name="Andrej Bogdanov" userId="51811781_tp_dropbox" providerId="OAuth2" clId="{41052E45-3DAC-B041-B0DC-B2CDEBDB9ACB}" dt="2020-04-22T03:51:58.736" v="269" actId="1076"/>
          <ac:inkMkLst>
            <pc:docMk/>
            <pc:sldMk cId="3474182209" sldId="287"/>
            <ac:inkMk id="4" creationId="{F4E35624-309B-144A-9B3C-76C04057D4AE}"/>
          </ac:inkMkLst>
        </pc:inkChg>
        <pc:inkChg chg="add">
          <ac:chgData name="Andrej Bogdanov" userId="51811781_tp_dropbox" providerId="OAuth2" clId="{41052E45-3DAC-B041-B0DC-B2CDEBDB9ACB}" dt="2020-04-22T03:53:14.930" v="271" actId="7634"/>
          <ac:inkMkLst>
            <pc:docMk/>
            <pc:sldMk cId="3474182209" sldId="287"/>
            <ac:inkMk id="5" creationId="{2C0E0F57-E132-1E4C-BE5C-F4A514A00D64}"/>
          </ac:inkMkLst>
        </pc:inkChg>
        <pc:inkChg chg="add">
          <ac:chgData name="Andrej Bogdanov" userId="51811781_tp_dropbox" providerId="OAuth2" clId="{41052E45-3DAC-B041-B0DC-B2CDEBDB9ACB}" dt="2020-04-22T03:53:37.522" v="273" actId="7634"/>
          <ac:inkMkLst>
            <pc:docMk/>
            <pc:sldMk cId="3474182209" sldId="287"/>
            <ac:inkMk id="6" creationId="{7DD35E55-18FA-CF41-AFA5-747F99960CD9}"/>
          </ac:inkMkLst>
        </pc:inkChg>
        <pc:inkChg chg="add">
          <ac:chgData name="Andrej Bogdanov" userId="51811781_tp_dropbox" providerId="OAuth2" clId="{41052E45-3DAC-B041-B0DC-B2CDEBDB9ACB}" dt="2020-05-10T01:02:31.671" v="293" actId="7634"/>
          <ac:inkMkLst>
            <pc:docMk/>
            <pc:sldMk cId="3474182209" sldId="287"/>
            <ac:inkMk id="7" creationId="{540F64B2-5FC0-5545-9FF2-20482E83F420}"/>
          </ac:inkMkLst>
        </pc:inkChg>
        <pc:inkChg chg="add">
          <ac:chgData name="Andrej Bogdanov" userId="51811781_tp_dropbox" providerId="OAuth2" clId="{41052E45-3DAC-B041-B0DC-B2CDEBDB9ACB}" dt="2020-05-10T01:06:01.652" v="308" actId="7634"/>
          <ac:inkMkLst>
            <pc:docMk/>
            <pc:sldMk cId="3474182209" sldId="287"/>
            <ac:inkMk id="8" creationId="{2EF87F5B-0B34-1A4C-8800-EDF117B51AA5}"/>
          </ac:inkMkLst>
        </pc:inkChg>
      </pc:sldChg>
      <pc:sldChg chg="addSp delSp modSp">
        <pc:chgData name="Andrej Bogdanov" userId="51811781_tp_dropbox" providerId="OAuth2" clId="{41052E45-3DAC-B041-B0DC-B2CDEBDB9ACB}" dt="2020-05-10T01:06:01.652" v="308" actId="7634"/>
        <pc:sldMkLst>
          <pc:docMk/>
          <pc:sldMk cId="3209454138" sldId="289"/>
        </pc:sldMkLst>
        <pc:inkChg chg="add mod modStrokes">
          <ac:chgData name="Andrej Bogdanov" userId="51811781_tp_dropbox" providerId="OAuth2" clId="{41052E45-3DAC-B041-B0DC-B2CDEBDB9ACB}" dt="2020-05-10T01:02:45.043" v="298"/>
          <ac:inkMkLst>
            <pc:docMk/>
            <pc:sldMk cId="3209454138" sldId="289"/>
            <ac:inkMk id="2" creationId="{6CA5A52F-C160-AC49-8523-43241CE84C7C}"/>
          </ac:inkMkLst>
        </pc:inkChg>
        <pc:inkChg chg="add mod modStrokes">
          <ac:chgData name="Andrej Bogdanov" userId="51811781_tp_dropbox" providerId="OAuth2" clId="{41052E45-3DAC-B041-B0DC-B2CDEBDB9ACB}" dt="2020-04-22T03:54:00.280" v="276"/>
          <ac:inkMkLst>
            <pc:docMk/>
            <pc:sldMk cId="3209454138" sldId="289"/>
            <ac:inkMk id="3" creationId="{DF1AB89A-498D-9545-8F99-8A60C15827EF}"/>
          </ac:inkMkLst>
        </pc:inkChg>
        <pc:inkChg chg="add del mod modStrokes">
          <ac:chgData name="Andrej Bogdanov" userId="51811781_tp_dropbox" providerId="OAuth2" clId="{41052E45-3DAC-B041-B0DC-B2CDEBDB9ACB}" dt="2020-04-22T03:55:34.784" v="279"/>
          <ac:inkMkLst>
            <pc:docMk/>
            <pc:sldMk cId="3209454138" sldId="289"/>
            <ac:inkMk id="4" creationId="{AC572688-7908-5D41-BDE7-52056261C0BB}"/>
          </ac:inkMkLst>
        </pc:inkChg>
        <pc:inkChg chg="add">
          <ac:chgData name="Andrej Bogdanov" userId="51811781_tp_dropbox" providerId="OAuth2" clId="{41052E45-3DAC-B041-B0DC-B2CDEBDB9ACB}" dt="2020-05-10T01:03:25.546" v="301" actId="7634"/>
          <ac:inkMkLst>
            <pc:docMk/>
            <pc:sldMk cId="3209454138" sldId="289"/>
            <ac:inkMk id="4" creationId="{E86B8569-2275-FE4A-941C-A5A00F44A575}"/>
          </ac:inkMkLst>
        </pc:inkChg>
        <pc:inkChg chg="add mod modStrokes">
          <ac:chgData name="Andrej Bogdanov" userId="51811781_tp_dropbox" providerId="OAuth2" clId="{41052E45-3DAC-B041-B0DC-B2CDEBDB9ACB}" dt="2020-05-10T01:02:43.726" v="297"/>
          <ac:inkMkLst>
            <pc:docMk/>
            <pc:sldMk cId="3209454138" sldId="289"/>
            <ac:inkMk id="5" creationId="{585F5BFA-489B-9248-819E-6A1D930DEB36}"/>
          </ac:inkMkLst>
        </pc:inkChg>
        <pc:inkChg chg="add mod modStrokes">
          <ac:chgData name="Andrej Bogdanov" userId="51811781_tp_dropbox" providerId="OAuth2" clId="{41052E45-3DAC-B041-B0DC-B2CDEBDB9ACB}" dt="2020-05-10T01:04:45.410" v="307"/>
          <ac:inkMkLst>
            <pc:docMk/>
            <pc:sldMk cId="3209454138" sldId="289"/>
            <ac:inkMk id="6" creationId="{757CD130-FCC3-164B-A480-ED45601D2695}"/>
          </ac:inkMkLst>
        </pc:inkChg>
        <pc:inkChg chg="add mod modStrokes">
          <ac:chgData name="Andrej Bogdanov" userId="51811781_tp_dropbox" providerId="OAuth2" clId="{41052E45-3DAC-B041-B0DC-B2CDEBDB9ACB}" dt="2020-05-10T01:04:37.412" v="305"/>
          <ac:inkMkLst>
            <pc:docMk/>
            <pc:sldMk cId="3209454138" sldId="289"/>
            <ac:inkMk id="7" creationId="{77B7C271-998B-2942-9103-BC05F6A37E9A}"/>
          </ac:inkMkLst>
        </pc:inkChg>
        <pc:inkChg chg="add">
          <ac:chgData name="Andrej Bogdanov" userId="51811781_tp_dropbox" providerId="OAuth2" clId="{41052E45-3DAC-B041-B0DC-B2CDEBDB9ACB}" dt="2020-04-22T04:03:25.185" v="291" actId="7634"/>
          <ac:inkMkLst>
            <pc:docMk/>
            <pc:sldMk cId="3209454138" sldId="289"/>
            <ac:inkMk id="8" creationId="{324D0CB9-92A6-F94E-A584-4D599FA6B5D4}"/>
          </ac:inkMkLst>
        </pc:inkChg>
        <pc:inkChg chg="add mod modStrokes">
          <ac:chgData name="Andrej Bogdanov" userId="51811781_tp_dropbox" providerId="OAuth2" clId="{41052E45-3DAC-B041-B0DC-B2CDEBDB9ACB}" dt="2020-05-10T01:04:39.184" v="306"/>
          <ac:inkMkLst>
            <pc:docMk/>
            <pc:sldMk cId="3209454138" sldId="289"/>
            <ac:inkMk id="9" creationId="{B417A8A0-A3B3-F348-B8BF-C5CFFB67B47A}"/>
          </ac:inkMkLst>
        </pc:inkChg>
        <pc:inkChg chg="add">
          <ac:chgData name="Andrej Bogdanov" userId="51811781_tp_dropbox" providerId="OAuth2" clId="{41052E45-3DAC-B041-B0DC-B2CDEBDB9ACB}" dt="2020-05-10T01:04:33.872" v="304" actId="7634"/>
          <ac:inkMkLst>
            <pc:docMk/>
            <pc:sldMk cId="3209454138" sldId="289"/>
            <ac:inkMk id="10" creationId="{6983CC1A-82D6-EC4F-A952-85DD39F10EBC}"/>
          </ac:inkMkLst>
        </pc:inkChg>
        <pc:inkChg chg="add">
          <ac:chgData name="Andrej Bogdanov" userId="51811781_tp_dropbox" providerId="OAuth2" clId="{41052E45-3DAC-B041-B0DC-B2CDEBDB9ACB}" dt="2020-05-10T01:06:01.652" v="308" actId="7634"/>
          <ac:inkMkLst>
            <pc:docMk/>
            <pc:sldMk cId="3209454138" sldId="289"/>
            <ac:inkMk id="11" creationId="{0AF3C203-6CFB-5F49-89E8-F4F964852DC9}"/>
          </ac:inkMkLst>
        </pc:inkChg>
      </pc:sldChg>
    </pc:docChg>
  </pc:docChgLst>
  <pc:docChgLst>
    <pc:chgData name="Andrej Bogdanov" userId="51811781_tp_dropbox" providerId="OAuth2" clId="{7CEC0A7A-C723-0647-8553-A48C2837ED40}"/>
    <pc:docChg chg="undo custSel addSld modSld">
      <pc:chgData name="Andrej Bogdanov" userId="51811781_tp_dropbox" providerId="OAuth2" clId="{7CEC0A7A-C723-0647-8553-A48C2837ED40}" dt="2019-03-13T04:05:37.087" v="113" actId="7634"/>
      <pc:docMkLst>
        <pc:docMk/>
      </pc:docMkLst>
    </pc:docChg>
  </pc:docChgLst>
  <pc:docChgLst>
    <pc:chgData name="Andrej Bogdanov (CSD)" userId="54a3fc38-bcd8-4812-b887-b84a314b9e17" providerId="ADAL" clId="{30A35722-734C-084F-B242-509EA33750AE}"/>
    <pc:docChg chg="undo custSel mod addSld delSld modSld sldOrd modMainMaster">
      <pc:chgData name="Andrej Bogdanov (CSD)" userId="54a3fc38-bcd8-4812-b887-b84a314b9e17" providerId="ADAL" clId="{30A35722-734C-084F-B242-509EA33750AE}" dt="2021-01-13T07:24:34.928" v="2392" actId="2711"/>
      <pc:docMkLst>
        <pc:docMk/>
      </pc:docMkLst>
      <pc:sldChg chg="modSp mod">
        <pc:chgData name="Andrej Bogdanov (CSD)" userId="54a3fc38-bcd8-4812-b887-b84a314b9e17" providerId="ADAL" clId="{30A35722-734C-084F-B242-509EA33750AE}" dt="2021-01-06T02:18:51.562" v="21" actId="20577"/>
        <pc:sldMkLst>
          <pc:docMk/>
          <pc:sldMk cId="4293983235" sldId="256"/>
        </pc:sldMkLst>
        <pc:spChg chg="mod">
          <ac:chgData name="Andrej Bogdanov (CSD)" userId="54a3fc38-bcd8-4812-b887-b84a314b9e17" providerId="ADAL" clId="{30A35722-734C-084F-B242-509EA33750AE}" dt="2021-01-06T02:18:51.562" v="21" actId="20577"/>
          <ac:spMkLst>
            <pc:docMk/>
            <pc:sldMk cId="4293983235" sldId="256"/>
            <ac:spMk id="2" creationId="{00000000-0000-0000-0000-000000000000}"/>
          </ac:spMkLst>
        </pc:spChg>
      </pc:sldChg>
      <pc:sldChg chg="delSp mod">
        <pc:chgData name="Andrej Bogdanov (CSD)" userId="54a3fc38-bcd8-4812-b887-b84a314b9e17" providerId="ADAL" clId="{30A35722-734C-084F-B242-509EA33750AE}" dt="2021-01-06T02:19:01.058" v="22" actId="478"/>
        <pc:sldMkLst>
          <pc:docMk/>
          <pc:sldMk cId="871201104" sldId="258"/>
        </pc:sldMkLst>
        <pc:inkChg chg="del">
          <ac:chgData name="Andrej Bogdanov (CSD)" userId="54a3fc38-bcd8-4812-b887-b84a314b9e17" providerId="ADAL" clId="{30A35722-734C-084F-B242-509EA33750AE}" dt="2021-01-06T02:19:01.058" v="22" actId="478"/>
          <ac:inkMkLst>
            <pc:docMk/>
            <pc:sldMk cId="871201104" sldId="258"/>
            <ac:inkMk id="10" creationId="{AC26F62C-CCCC-384C-AFFE-485134FD50AA}"/>
          </ac:inkMkLst>
        </pc:inkChg>
      </pc:sldChg>
      <pc:sldChg chg="delSp mod">
        <pc:chgData name="Andrej Bogdanov (CSD)" userId="54a3fc38-bcd8-4812-b887-b84a314b9e17" providerId="ADAL" clId="{30A35722-734C-084F-B242-509EA33750AE}" dt="2021-01-06T02:19:07.804" v="24" actId="478"/>
        <pc:sldMkLst>
          <pc:docMk/>
          <pc:sldMk cId="1639846032" sldId="259"/>
        </pc:sldMkLst>
        <pc:inkChg chg="del">
          <ac:chgData name="Andrej Bogdanov (CSD)" userId="54a3fc38-bcd8-4812-b887-b84a314b9e17" providerId="ADAL" clId="{30A35722-734C-084F-B242-509EA33750AE}" dt="2021-01-06T02:19:05.944" v="23" actId="478"/>
          <ac:inkMkLst>
            <pc:docMk/>
            <pc:sldMk cId="1639846032" sldId="259"/>
            <ac:inkMk id="3" creationId="{9D82C100-5B78-AC4B-9ABB-F51D15091A39}"/>
          </ac:inkMkLst>
        </pc:inkChg>
        <pc:inkChg chg="del">
          <ac:chgData name="Andrej Bogdanov (CSD)" userId="54a3fc38-bcd8-4812-b887-b84a314b9e17" providerId="ADAL" clId="{30A35722-734C-084F-B242-509EA33750AE}" dt="2021-01-06T02:19:07.804" v="24" actId="478"/>
          <ac:inkMkLst>
            <pc:docMk/>
            <pc:sldMk cId="1639846032" sldId="259"/>
            <ac:inkMk id="4" creationId="{5BE1B006-0E25-334E-B141-708C3E1D6D25}"/>
          </ac:inkMkLst>
        </pc:inkChg>
      </pc:sldChg>
      <pc:sldChg chg="delSp mod">
        <pc:chgData name="Andrej Bogdanov (CSD)" userId="54a3fc38-bcd8-4812-b887-b84a314b9e17" providerId="ADAL" clId="{30A35722-734C-084F-B242-509EA33750AE}" dt="2021-01-06T02:19:24.274" v="25" actId="478"/>
        <pc:sldMkLst>
          <pc:docMk/>
          <pc:sldMk cId="3066480065" sldId="260"/>
        </pc:sldMkLst>
        <pc:inkChg chg="del">
          <ac:chgData name="Andrej Bogdanov (CSD)" userId="54a3fc38-bcd8-4812-b887-b84a314b9e17" providerId="ADAL" clId="{30A35722-734C-084F-B242-509EA33750AE}" dt="2021-01-06T02:19:24.274" v="25" actId="478"/>
          <ac:inkMkLst>
            <pc:docMk/>
            <pc:sldMk cId="3066480065" sldId="260"/>
            <ac:inkMk id="3" creationId="{E2E474CE-76BF-4449-B4E7-D1A57FD31A8C}"/>
          </ac:inkMkLst>
        </pc:inkChg>
      </pc:sldChg>
      <pc:sldChg chg="delSp mod">
        <pc:chgData name="Andrej Bogdanov (CSD)" userId="54a3fc38-bcd8-4812-b887-b84a314b9e17" providerId="ADAL" clId="{30A35722-734C-084F-B242-509EA33750AE}" dt="2021-01-06T07:21:05.247" v="1540" actId="478"/>
        <pc:sldMkLst>
          <pc:docMk/>
          <pc:sldMk cId="1290664766" sldId="262"/>
        </pc:sldMkLst>
        <pc:inkChg chg="del">
          <ac:chgData name="Andrej Bogdanov (CSD)" userId="54a3fc38-bcd8-4812-b887-b84a314b9e17" providerId="ADAL" clId="{30A35722-734C-084F-B242-509EA33750AE}" dt="2021-01-06T07:21:02.790" v="1539" actId="478"/>
          <ac:inkMkLst>
            <pc:docMk/>
            <pc:sldMk cId="1290664766" sldId="262"/>
            <ac:inkMk id="2" creationId="{973A6D77-FAF4-5E44-9D19-0DFB58253A6B}"/>
          </ac:inkMkLst>
        </pc:inkChg>
        <pc:inkChg chg="del">
          <ac:chgData name="Andrej Bogdanov (CSD)" userId="54a3fc38-bcd8-4812-b887-b84a314b9e17" providerId="ADAL" clId="{30A35722-734C-084F-B242-509EA33750AE}" dt="2021-01-06T07:21:05.247" v="1540" actId="478"/>
          <ac:inkMkLst>
            <pc:docMk/>
            <pc:sldMk cId="1290664766" sldId="262"/>
            <ac:inkMk id="4" creationId="{D27E10D7-48AF-ED4C-B0BD-BB7A1ADD052A}"/>
          </ac:inkMkLst>
        </pc:inkChg>
      </pc:sldChg>
      <pc:sldChg chg="addSp delSp modSp mod addAnim delAnim">
        <pc:chgData name="Andrej Bogdanov (CSD)" userId="54a3fc38-bcd8-4812-b887-b84a314b9e17" providerId="ADAL" clId="{30A35722-734C-084F-B242-509EA33750AE}" dt="2021-01-06T07:48:15.839" v="1910" actId="1038"/>
        <pc:sldMkLst>
          <pc:docMk/>
          <pc:sldMk cId="3009012011" sldId="263"/>
        </pc:sldMkLst>
        <pc:spChg chg="mod">
          <ac:chgData name="Andrej Bogdanov (CSD)" userId="54a3fc38-bcd8-4812-b887-b84a314b9e17" providerId="ADAL" clId="{30A35722-734C-084F-B242-509EA33750AE}" dt="2021-01-06T07:45:30.058" v="1651" actId="1036"/>
          <ac:spMkLst>
            <pc:docMk/>
            <pc:sldMk cId="3009012011" sldId="263"/>
            <ac:spMk id="3" creationId="{3D2D9D66-3048-1047-B19E-88282621C721}"/>
          </ac:spMkLst>
        </pc:spChg>
        <pc:spChg chg="mod">
          <ac:chgData name="Andrej Bogdanov (CSD)" userId="54a3fc38-bcd8-4812-b887-b84a314b9e17" providerId="ADAL" clId="{30A35722-734C-084F-B242-509EA33750AE}" dt="2021-01-06T07:48:09.088" v="1904" actId="1038"/>
          <ac:spMkLst>
            <pc:docMk/>
            <pc:sldMk cId="3009012011" sldId="263"/>
            <ac:spMk id="4" creationId="{9551BCAD-6859-3347-9790-EEAD5037D46E}"/>
          </ac:spMkLst>
        </pc:spChg>
        <pc:spChg chg="mod">
          <ac:chgData name="Andrej Bogdanov (CSD)" userId="54a3fc38-bcd8-4812-b887-b84a314b9e17" providerId="ADAL" clId="{30A35722-734C-084F-B242-509EA33750AE}" dt="2021-01-06T07:48:15.839" v="1910" actId="1038"/>
          <ac:spMkLst>
            <pc:docMk/>
            <pc:sldMk cId="3009012011" sldId="263"/>
            <ac:spMk id="5" creationId="{F45E967A-F247-B54C-B179-73CCCF5E8FBC}"/>
          </ac:spMkLst>
        </pc:spChg>
        <pc:spChg chg="add del">
          <ac:chgData name="Andrej Bogdanov (CSD)" userId="54a3fc38-bcd8-4812-b887-b84a314b9e17" providerId="ADAL" clId="{30A35722-734C-084F-B242-509EA33750AE}" dt="2021-01-06T07:45:25.466" v="1633" actId="478"/>
          <ac:spMkLst>
            <pc:docMk/>
            <pc:sldMk cId="3009012011" sldId="263"/>
            <ac:spMk id="12" creationId="{76FFCDCA-1ACD-A840-8C68-9DD9B554F6B0}"/>
          </ac:spMkLst>
        </pc:spChg>
        <pc:grpChg chg="add del">
          <ac:chgData name="Andrej Bogdanov (CSD)" userId="54a3fc38-bcd8-4812-b887-b84a314b9e17" providerId="ADAL" clId="{30A35722-734C-084F-B242-509EA33750AE}" dt="2021-01-06T07:45:25.466" v="1633" actId="478"/>
          <ac:grpSpMkLst>
            <pc:docMk/>
            <pc:sldMk cId="3009012011" sldId="263"/>
            <ac:grpSpMk id="17" creationId="{6151F6D4-8158-9C4F-95BE-2091A3A9CE70}"/>
          </ac:grpSpMkLst>
        </pc:grpChg>
        <pc:inkChg chg="del">
          <ac:chgData name="Andrej Bogdanov (CSD)" userId="54a3fc38-bcd8-4812-b887-b84a314b9e17" providerId="ADAL" clId="{30A35722-734C-084F-B242-509EA33750AE}" dt="2021-01-06T07:19:27.813" v="1509" actId="478"/>
          <ac:inkMkLst>
            <pc:docMk/>
            <pc:sldMk cId="3009012011" sldId="263"/>
            <ac:inkMk id="8" creationId="{9375855D-9F43-DD43-9F6E-2284B62DD03B}"/>
          </ac:inkMkLst>
        </pc:inkChg>
        <pc:inkChg chg="del">
          <ac:chgData name="Andrej Bogdanov (CSD)" userId="54a3fc38-bcd8-4812-b887-b84a314b9e17" providerId="ADAL" clId="{30A35722-734C-084F-B242-509EA33750AE}" dt="2021-01-06T07:19:25.340" v="1508" actId="478"/>
          <ac:inkMkLst>
            <pc:docMk/>
            <pc:sldMk cId="3009012011" sldId="263"/>
            <ac:inkMk id="9" creationId="{9B7F235E-D68F-4C4F-911E-025D11C55FD1}"/>
          </ac:inkMkLst>
        </pc:inkChg>
        <pc:cxnChg chg="mod">
          <ac:chgData name="Andrej Bogdanov (CSD)" userId="54a3fc38-bcd8-4812-b887-b84a314b9e17" providerId="ADAL" clId="{30A35722-734C-084F-B242-509EA33750AE}" dt="2021-01-06T07:48:13.079" v="1905" actId="14100"/>
          <ac:cxnSpMkLst>
            <pc:docMk/>
            <pc:sldMk cId="3009012011" sldId="263"/>
            <ac:cxnSpMk id="6" creationId="{08754F78-51D1-A749-B945-BB13E6A645C0}"/>
          </ac:cxnSpMkLst>
        </pc:cxnChg>
      </pc:sldChg>
      <pc:sldChg chg="delSp mod">
        <pc:chgData name="Andrej Bogdanov (CSD)" userId="54a3fc38-bcd8-4812-b887-b84a314b9e17" providerId="ADAL" clId="{30A35722-734C-084F-B242-509EA33750AE}" dt="2021-01-06T07:49:16.294" v="1915" actId="478"/>
        <pc:sldMkLst>
          <pc:docMk/>
          <pc:sldMk cId="2203218808" sldId="264"/>
        </pc:sldMkLst>
        <pc:inkChg chg="del">
          <ac:chgData name="Andrej Bogdanov (CSD)" userId="54a3fc38-bcd8-4812-b887-b84a314b9e17" providerId="ADAL" clId="{30A35722-734C-084F-B242-509EA33750AE}" dt="2021-01-06T07:49:13.552" v="1913" actId="478"/>
          <ac:inkMkLst>
            <pc:docMk/>
            <pc:sldMk cId="2203218808" sldId="264"/>
            <ac:inkMk id="6" creationId="{39EE75F6-E432-C347-87A2-503D5CAE6C61}"/>
          </ac:inkMkLst>
        </pc:inkChg>
        <pc:inkChg chg="del">
          <ac:chgData name="Andrej Bogdanov (CSD)" userId="54a3fc38-bcd8-4812-b887-b84a314b9e17" providerId="ADAL" clId="{30A35722-734C-084F-B242-509EA33750AE}" dt="2021-01-06T07:49:12.276" v="1912" actId="478"/>
          <ac:inkMkLst>
            <pc:docMk/>
            <pc:sldMk cId="2203218808" sldId="264"/>
            <ac:inkMk id="7" creationId="{960FEED6-CBCB-684A-BF55-97622CA01F0B}"/>
          </ac:inkMkLst>
        </pc:inkChg>
        <pc:inkChg chg="del">
          <ac:chgData name="Andrej Bogdanov (CSD)" userId="54a3fc38-bcd8-4812-b887-b84a314b9e17" providerId="ADAL" clId="{30A35722-734C-084F-B242-509EA33750AE}" dt="2021-01-06T07:49:16.294" v="1915" actId="478"/>
          <ac:inkMkLst>
            <pc:docMk/>
            <pc:sldMk cId="2203218808" sldId="264"/>
            <ac:inkMk id="8" creationId="{E71F07F7-2490-B141-9D45-01ECB40F2320}"/>
          </ac:inkMkLst>
        </pc:inkChg>
        <pc:inkChg chg="del">
          <ac:chgData name="Andrej Bogdanov (CSD)" userId="54a3fc38-bcd8-4812-b887-b84a314b9e17" providerId="ADAL" clId="{30A35722-734C-084F-B242-509EA33750AE}" dt="2021-01-06T07:49:10.686" v="1911" actId="478"/>
          <ac:inkMkLst>
            <pc:docMk/>
            <pc:sldMk cId="2203218808" sldId="264"/>
            <ac:inkMk id="9" creationId="{7A89D85D-F904-3B45-B1FA-628561A6138A}"/>
          </ac:inkMkLst>
        </pc:inkChg>
        <pc:inkChg chg="del">
          <ac:chgData name="Andrej Bogdanov (CSD)" userId="54a3fc38-bcd8-4812-b887-b84a314b9e17" providerId="ADAL" clId="{30A35722-734C-084F-B242-509EA33750AE}" dt="2021-01-06T07:49:14.918" v="1914" actId="478"/>
          <ac:inkMkLst>
            <pc:docMk/>
            <pc:sldMk cId="2203218808" sldId="264"/>
            <ac:inkMk id="10" creationId="{0099D8B1-DCD0-E245-8EB6-81B0643E27A7}"/>
          </ac:inkMkLst>
        </pc:inkChg>
      </pc:sldChg>
      <pc:sldChg chg="delSp mod">
        <pc:chgData name="Andrej Bogdanov (CSD)" userId="54a3fc38-bcd8-4812-b887-b84a314b9e17" providerId="ADAL" clId="{30A35722-734C-084F-B242-509EA33750AE}" dt="2021-01-06T07:49:37.735" v="1924" actId="478"/>
        <pc:sldMkLst>
          <pc:docMk/>
          <pc:sldMk cId="1673016085" sldId="265"/>
        </pc:sldMkLst>
        <pc:inkChg chg="del">
          <ac:chgData name="Andrej Bogdanov (CSD)" userId="54a3fc38-bcd8-4812-b887-b84a314b9e17" providerId="ADAL" clId="{30A35722-734C-084F-B242-509EA33750AE}" dt="2021-01-06T07:49:33.748" v="1921" actId="478"/>
          <ac:inkMkLst>
            <pc:docMk/>
            <pc:sldMk cId="1673016085" sldId="265"/>
            <ac:inkMk id="3" creationId="{6FCD6995-18BC-D84F-9063-2B380F31F956}"/>
          </ac:inkMkLst>
        </pc:inkChg>
        <pc:inkChg chg="del">
          <ac:chgData name="Andrej Bogdanov (CSD)" userId="54a3fc38-bcd8-4812-b887-b84a314b9e17" providerId="ADAL" clId="{30A35722-734C-084F-B242-509EA33750AE}" dt="2021-01-06T07:49:35.102" v="1922" actId="478"/>
          <ac:inkMkLst>
            <pc:docMk/>
            <pc:sldMk cId="1673016085" sldId="265"/>
            <ac:inkMk id="4" creationId="{4FBC3108-D2C4-8E4F-8932-8F43335078F9}"/>
          </ac:inkMkLst>
        </pc:inkChg>
        <pc:inkChg chg="del">
          <ac:chgData name="Andrej Bogdanov (CSD)" userId="54a3fc38-bcd8-4812-b887-b84a314b9e17" providerId="ADAL" clId="{30A35722-734C-084F-B242-509EA33750AE}" dt="2021-01-06T07:49:36.416" v="1923" actId="478"/>
          <ac:inkMkLst>
            <pc:docMk/>
            <pc:sldMk cId="1673016085" sldId="265"/>
            <ac:inkMk id="5" creationId="{E85872D4-8A71-8241-83A8-12113F94117F}"/>
          </ac:inkMkLst>
        </pc:inkChg>
        <pc:inkChg chg="del">
          <ac:chgData name="Andrej Bogdanov (CSD)" userId="54a3fc38-bcd8-4812-b887-b84a314b9e17" providerId="ADAL" clId="{30A35722-734C-084F-B242-509EA33750AE}" dt="2021-01-06T07:49:37.735" v="1924" actId="478"/>
          <ac:inkMkLst>
            <pc:docMk/>
            <pc:sldMk cId="1673016085" sldId="265"/>
            <ac:inkMk id="6" creationId="{BBF85252-1B53-394A-9373-6238B8026E42}"/>
          </ac:inkMkLst>
        </pc:inkChg>
      </pc:sldChg>
      <pc:sldChg chg="delSp mod">
        <pc:chgData name="Andrej Bogdanov (CSD)" userId="54a3fc38-bcd8-4812-b887-b84a314b9e17" providerId="ADAL" clId="{30A35722-734C-084F-B242-509EA33750AE}" dt="2021-01-06T07:50:02.066" v="1935" actId="478"/>
        <pc:sldMkLst>
          <pc:docMk/>
          <pc:sldMk cId="2703338071" sldId="266"/>
        </pc:sldMkLst>
        <pc:inkChg chg="del">
          <ac:chgData name="Andrej Bogdanov (CSD)" userId="54a3fc38-bcd8-4812-b887-b84a314b9e17" providerId="ADAL" clId="{30A35722-734C-084F-B242-509EA33750AE}" dt="2021-01-06T07:50:02.066" v="1935" actId="478"/>
          <ac:inkMkLst>
            <pc:docMk/>
            <pc:sldMk cId="2703338071" sldId="266"/>
            <ac:inkMk id="10" creationId="{E0713FA7-323F-DE49-907D-9B0E60A4854F}"/>
          </ac:inkMkLst>
        </pc:inkChg>
      </pc:sldChg>
      <pc:sldChg chg="delSp mod">
        <pc:chgData name="Andrej Bogdanov (CSD)" userId="54a3fc38-bcd8-4812-b887-b84a314b9e17" providerId="ADAL" clId="{30A35722-734C-084F-B242-509EA33750AE}" dt="2021-01-06T07:49:58.164" v="1934" actId="478"/>
        <pc:sldMkLst>
          <pc:docMk/>
          <pc:sldMk cId="2861798232" sldId="267"/>
        </pc:sldMkLst>
        <pc:inkChg chg="del">
          <ac:chgData name="Andrej Bogdanov (CSD)" userId="54a3fc38-bcd8-4812-b887-b84a314b9e17" providerId="ADAL" clId="{30A35722-734C-084F-B242-509EA33750AE}" dt="2021-01-06T07:49:51.962" v="1930" actId="478"/>
          <ac:inkMkLst>
            <pc:docMk/>
            <pc:sldMk cId="2861798232" sldId="267"/>
            <ac:inkMk id="3" creationId="{5C472771-D7AF-BD4E-B536-806F41BE6AB9}"/>
          </ac:inkMkLst>
        </pc:inkChg>
        <pc:inkChg chg="del">
          <ac:chgData name="Andrej Bogdanov (CSD)" userId="54a3fc38-bcd8-4812-b887-b84a314b9e17" providerId="ADAL" clId="{30A35722-734C-084F-B242-509EA33750AE}" dt="2021-01-06T07:49:53.516" v="1931" actId="478"/>
          <ac:inkMkLst>
            <pc:docMk/>
            <pc:sldMk cId="2861798232" sldId="267"/>
            <ac:inkMk id="4" creationId="{88D53CA0-BBEF-D140-B688-F09654B95A9C}"/>
          </ac:inkMkLst>
        </pc:inkChg>
        <pc:inkChg chg="del">
          <ac:chgData name="Andrej Bogdanov (CSD)" userId="54a3fc38-bcd8-4812-b887-b84a314b9e17" providerId="ADAL" clId="{30A35722-734C-084F-B242-509EA33750AE}" dt="2021-01-06T07:49:55.707" v="1932" actId="478"/>
          <ac:inkMkLst>
            <pc:docMk/>
            <pc:sldMk cId="2861798232" sldId="267"/>
            <ac:inkMk id="5" creationId="{442E01E4-6431-D644-8328-075EB81A57A7}"/>
          </ac:inkMkLst>
        </pc:inkChg>
        <pc:inkChg chg="del">
          <ac:chgData name="Andrej Bogdanov (CSD)" userId="54a3fc38-bcd8-4812-b887-b84a314b9e17" providerId="ADAL" clId="{30A35722-734C-084F-B242-509EA33750AE}" dt="2021-01-06T07:49:56.920" v="1933" actId="478"/>
          <ac:inkMkLst>
            <pc:docMk/>
            <pc:sldMk cId="2861798232" sldId="267"/>
            <ac:inkMk id="6" creationId="{D656808D-7AD5-9A4E-B4FE-4C6E154E411F}"/>
          </ac:inkMkLst>
        </pc:inkChg>
        <pc:inkChg chg="del">
          <ac:chgData name="Andrej Bogdanov (CSD)" userId="54a3fc38-bcd8-4812-b887-b84a314b9e17" providerId="ADAL" clId="{30A35722-734C-084F-B242-509EA33750AE}" dt="2021-01-06T07:49:58.164" v="1934" actId="478"/>
          <ac:inkMkLst>
            <pc:docMk/>
            <pc:sldMk cId="2861798232" sldId="267"/>
            <ac:inkMk id="7" creationId="{DFFEE8E8-ADC7-C642-BF8D-75CE80C7A9C1}"/>
          </ac:inkMkLst>
        </pc:inkChg>
      </pc:sldChg>
      <pc:sldChg chg="delSp mod">
        <pc:chgData name="Andrej Bogdanov (CSD)" userId="54a3fc38-bcd8-4812-b887-b84a314b9e17" providerId="ADAL" clId="{30A35722-734C-084F-B242-509EA33750AE}" dt="2021-01-08T08:24:27.251" v="1955" actId="478"/>
        <pc:sldMkLst>
          <pc:docMk/>
          <pc:sldMk cId="1889963386" sldId="268"/>
        </pc:sldMkLst>
        <pc:inkChg chg="del">
          <ac:chgData name="Andrej Bogdanov (CSD)" userId="54a3fc38-bcd8-4812-b887-b84a314b9e17" providerId="ADAL" clId="{30A35722-734C-084F-B242-509EA33750AE}" dt="2021-01-08T08:24:21.565" v="1951" actId="478"/>
          <ac:inkMkLst>
            <pc:docMk/>
            <pc:sldMk cId="1889963386" sldId="268"/>
            <ac:inkMk id="2" creationId="{8ADB625C-1FC9-4D49-BEFC-98AD5FE15C2C}"/>
          </ac:inkMkLst>
        </pc:inkChg>
        <pc:inkChg chg="del">
          <ac:chgData name="Andrej Bogdanov (CSD)" userId="54a3fc38-bcd8-4812-b887-b84a314b9e17" providerId="ADAL" clId="{30A35722-734C-084F-B242-509EA33750AE}" dt="2021-01-08T08:24:27.251" v="1955" actId="478"/>
          <ac:inkMkLst>
            <pc:docMk/>
            <pc:sldMk cId="1889963386" sldId="268"/>
            <ac:inkMk id="4" creationId="{299AC491-8E20-F243-9C42-A945476D4568}"/>
          </ac:inkMkLst>
        </pc:inkChg>
        <pc:inkChg chg="del">
          <ac:chgData name="Andrej Bogdanov (CSD)" userId="54a3fc38-bcd8-4812-b887-b84a314b9e17" providerId="ADAL" clId="{30A35722-734C-084F-B242-509EA33750AE}" dt="2021-01-08T08:24:22.830" v="1952" actId="478"/>
          <ac:inkMkLst>
            <pc:docMk/>
            <pc:sldMk cId="1889963386" sldId="268"/>
            <ac:inkMk id="5" creationId="{A9D714FD-066C-1E45-B329-62A865EA3B12}"/>
          </ac:inkMkLst>
        </pc:inkChg>
        <pc:inkChg chg="del">
          <ac:chgData name="Andrej Bogdanov (CSD)" userId="54a3fc38-bcd8-4812-b887-b84a314b9e17" providerId="ADAL" clId="{30A35722-734C-084F-B242-509EA33750AE}" dt="2021-01-08T08:24:24.384" v="1953" actId="478"/>
          <ac:inkMkLst>
            <pc:docMk/>
            <pc:sldMk cId="1889963386" sldId="268"/>
            <ac:inkMk id="6" creationId="{5EBC452E-BB08-5846-A488-274AC5598B91}"/>
          </ac:inkMkLst>
        </pc:inkChg>
        <pc:inkChg chg="del">
          <ac:chgData name="Andrej Bogdanov (CSD)" userId="54a3fc38-bcd8-4812-b887-b84a314b9e17" providerId="ADAL" clId="{30A35722-734C-084F-B242-509EA33750AE}" dt="2021-01-08T08:24:25.707" v="1954" actId="478"/>
          <ac:inkMkLst>
            <pc:docMk/>
            <pc:sldMk cId="1889963386" sldId="268"/>
            <ac:inkMk id="7" creationId="{CC87AB40-EE0C-5244-8F41-DBA3C4BC3EF7}"/>
          </ac:inkMkLst>
        </pc:inkChg>
      </pc:sldChg>
      <pc:sldChg chg="delSp mod">
        <pc:chgData name="Andrej Bogdanov (CSD)" userId="54a3fc38-bcd8-4812-b887-b84a314b9e17" providerId="ADAL" clId="{30A35722-734C-084F-B242-509EA33750AE}" dt="2021-01-06T07:50:36.884" v="1942" actId="478"/>
        <pc:sldMkLst>
          <pc:docMk/>
          <pc:sldMk cId="2367920729" sldId="269"/>
        </pc:sldMkLst>
        <pc:inkChg chg="del">
          <ac:chgData name="Andrej Bogdanov (CSD)" userId="54a3fc38-bcd8-4812-b887-b84a314b9e17" providerId="ADAL" clId="{30A35722-734C-084F-B242-509EA33750AE}" dt="2021-01-06T07:50:28.304" v="1938" actId="478"/>
          <ac:inkMkLst>
            <pc:docMk/>
            <pc:sldMk cId="2367920729" sldId="269"/>
            <ac:inkMk id="10" creationId="{29361666-767E-8646-A7BB-3248B9EF041A}"/>
          </ac:inkMkLst>
        </pc:inkChg>
        <pc:inkChg chg="del">
          <ac:chgData name="Andrej Bogdanov (CSD)" userId="54a3fc38-bcd8-4812-b887-b84a314b9e17" providerId="ADAL" clId="{30A35722-734C-084F-B242-509EA33750AE}" dt="2021-01-06T07:50:33.178" v="1940" actId="478"/>
          <ac:inkMkLst>
            <pc:docMk/>
            <pc:sldMk cId="2367920729" sldId="269"/>
            <ac:inkMk id="11" creationId="{D6E80B83-9284-B843-84F2-51BC4917061B}"/>
          </ac:inkMkLst>
        </pc:inkChg>
        <pc:inkChg chg="del">
          <ac:chgData name="Andrej Bogdanov (CSD)" userId="54a3fc38-bcd8-4812-b887-b84a314b9e17" providerId="ADAL" clId="{30A35722-734C-084F-B242-509EA33750AE}" dt="2021-01-06T07:50:34.772" v="1941" actId="478"/>
          <ac:inkMkLst>
            <pc:docMk/>
            <pc:sldMk cId="2367920729" sldId="269"/>
            <ac:inkMk id="12" creationId="{01BE388B-19AB-6D4F-B21B-671F40F1DA3B}"/>
          </ac:inkMkLst>
        </pc:inkChg>
        <pc:inkChg chg="del">
          <ac:chgData name="Andrej Bogdanov (CSD)" userId="54a3fc38-bcd8-4812-b887-b84a314b9e17" providerId="ADAL" clId="{30A35722-734C-084F-B242-509EA33750AE}" dt="2021-01-06T07:50:30.920" v="1939" actId="478"/>
          <ac:inkMkLst>
            <pc:docMk/>
            <pc:sldMk cId="2367920729" sldId="269"/>
            <ac:inkMk id="13" creationId="{A5DA7F32-2F45-0A48-8C1C-A2AAB71EB872}"/>
          </ac:inkMkLst>
        </pc:inkChg>
        <pc:inkChg chg="del">
          <ac:chgData name="Andrej Bogdanov (CSD)" userId="54a3fc38-bcd8-4812-b887-b84a314b9e17" providerId="ADAL" clId="{30A35722-734C-084F-B242-509EA33750AE}" dt="2021-01-06T07:50:36.884" v="1942" actId="478"/>
          <ac:inkMkLst>
            <pc:docMk/>
            <pc:sldMk cId="2367920729" sldId="269"/>
            <ac:inkMk id="14" creationId="{84CD8C85-6E4C-2348-B03A-081767A27AF8}"/>
          </ac:inkMkLst>
        </pc:inkChg>
      </pc:sldChg>
      <pc:sldChg chg="delSp mod">
        <pc:chgData name="Andrej Bogdanov (CSD)" userId="54a3fc38-bcd8-4812-b887-b84a314b9e17" providerId="ADAL" clId="{30A35722-734C-084F-B242-509EA33750AE}" dt="2021-01-06T07:50:20.497" v="1937" actId="478"/>
        <pc:sldMkLst>
          <pc:docMk/>
          <pc:sldMk cId="115814539" sldId="270"/>
        </pc:sldMkLst>
        <pc:inkChg chg="del">
          <ac:chgData name="Andrej Bogdanov (CSD)" userId="54a3fc38-bcd8-4812-b887-b84a314b9e17" providerId="ADAL" clId="{30A35722-734C-084F-B242-509EA33750AE}" dt="2021-01-06T07:50:18.849" v="1936" actId="478"/>
          <ac:inkMkLst>
            <pc:docMk/>
            <pc:sldMk cId="115814539" sldId="270"/>
            <ac:inkMk id="7" creationId="{7A7D9817-773C-B043-889E-A76737124CF2}"/>
          </ac:inkMkLst>
        </pc:inkChg>
        <pc:inkChg chg="del">
          <ac:chgData name="Andrej Bogdanov (CSD)" userId="54a3fc38-bcd8-4812-b887-b84a314b9e17" providerId="ADAL" clId="{30A35722-734C-084F-B242-509EA33750AE}" dt="2021-01-06T07:50:20.497" v="1937" actId="478"/>
          <ac:inkMkLst>
            <pc:docMk/>
            <pc:sldMk cId="115814539" sldId="270"/>
            <ac:inkMk id="8" creationId="{9BB3381A-168F-5242-BDC6-AF7DC48EFFA5}"/>
          </ac:inkMkLst>
        </pc:inkChg>
      </pc:sldChg>
      <pc:sldChg chg="delSp mod">
        <pc:chgData name="Andrej Bogdanov (CSD)" userId="54a3fc38-bcd8-4812-b887-b84a314b9e17" providerId="ADAL" clId="{30A35722-734C-084F-B242-509EA33750AE}" dt="2021-01-06T07:50:41.501" v="1943" actId="478"/>
        <pc:sldMkLst>
          <pc:docMk/>
          <pc:sldMk cId="3911810824" sldId="271"/>
        </pc:sldMkLst>
        <pc:inkChg chg="del">
          <ac:chgData name="Andrej Bogdanov (CSD)" userId="54a3fc38-bcd8-4812-b887-b84a314b9e17" providerId="ADAL" clId="{30A35722-734C-084F-B242-509EA33750AE}" dt="2021-01-06T07:50:41.501" v="1943" actId="478"/>
          <ac:inkMkLst>
            <pc:docMk/>
            <pc:sldMk cId="3911810824" sldId="271"/>
            <ac:inkMk id="4" creationId="{165A57D8-CAF6-2842-A31A-C2416369A0DA}"/>
          </ac:inkMkLst>
        </pc:inkChg>
      </pc:sldChg>
      <pc:sldChg chg="add del ord">
        <pc:chgData name="Andrej Bogdanov (CSD)" userId="54a3fc38-bcd8-4812-b887-b84a314b9e17" providerId="ADAL" clId="{30A35722-734C-084F-B242-509EA33750AE}" dt="2021-01-08T11:52:54.987" v="2294" actId="2696"/>
        <pc:sldMkLst>
          <pc:docMk/>
          <pc:sldMk cId="271633009" sldId="272"/>
        </pc:sldMkLst>
      </pc:sldChg>
      <pc:sldChg chg="delSp del mod">
        <pc:chgData name="Andrej Bogdanov (CSD)" userId="54a3fc38-bcd8-4812-b887-b84a314b9e17" providerId="ADAL" clId="{30A35722-734C-084F-B242-509EA33750AE}" dt="2021-01-08T10:47:08.701" v="2290" actId="2696"/>
        <pc:sldMkLst>
          <pc:docMk/>
          <pc:sldMk cId="857692231" sldId="272"/>
        </pc:sldMkLst>
        <pc:inkChg chg="del">
          <ac:chgData name="Andrej Bogdanov (CSD)" userId="54a3fc38-bcd8-4812-b887-b84a314b9e17" providerId="ADAL" clId="{30A35722-734C-084F-B242-509EA33750AE}" dt="2021-01-06T07:50:49.502" v="1944" actId="478"/>
          <ac:inkMkLst>
            <pc:docMk/>
            <pc:sldMk cId="857692231" sldId="272"/>
            <ac:inkMk id="5" creationId="{33EE5B69-02C6-5243-B955-88642E978C1E}"/>
          </ac:inkMkLst>
        </pc:inkChg>
      </pc:sldChg>
      <pc:sldChg chg="add">
        <pc:chgData name="Andrej Bogdanov (CSD)" userId="54a3fc38-bcd8-4812-b887-b84a314b9e17" providerId="ADAL" clId="{30A35722-734C-084F-B242-509EA33750AE}" dt="2021-01-08T11:52:59.593" v="2296"/>
        <pc:sldMkLst>
          <pc:docMk/>
          <pc:sldMk cId="2750275558" sldId="272"/>
        </pc:sldMkLst>
      </pc:sldChg>
      <pc:sldChg chg="add del ord">
        <pc:chgData name="Andrej Bogdanov (CSD)" userId="54a3fc38-bcd8-4812-b887-b84a314b9e17" providerId="ADAL" clId="{30A35722-734C-084F-B242-509EA33750AE}" dt="2021-01-08T11:52:54.994" v="2295" actId="2696"/>
        <pc:sldMkLst>
          <pc:docMk/>
          <pc:sldMk cId="332357337" sldId="274"/>
        </pc:sldMkLst>
      </pc:sldChg>
      <pc:sldChg chg="add">
        <pc:chgData name="Andrej Bogdanov (CSD)" userId="54a3fc38-bcd8-4812-b887-b84a314b9e17" providerId="ADAL" clId="{30A35722-734C-084F-B242-509EA33750AE}" dt="2021-01-08T11:52:59.593" v="2296"/>
        <pc:sldMkLst>
          <pc:docMk/>
          <pc:sldMk cId="2193051474" sldId="274"/>
        </pc:sldMkLst>
      </pc:sldChg>
      <pc:sldChg chg="delSp modSp del mod">
        <pc:chgData name="Andrej Bogdanov (CSD)" userId="54a3fc38-bcd8-4812-b887-b84a314b9e17" providerId="ADAL" clId="{30A35722-734C-084F-B242-509EA33750AE}" dt="2021-01-08T10:47:08.714" v="2291" actId="2696"/>
        <pc:sldMkLst>
          <pc:docMk/>
          <pc:sldMk cId="2561039472" sldId="274"/>
        </pc:sldMkLst>
        <pc:spChg chg="mod">
          <ac:chgData name="Andrej Bogdanov (CSD)" userId="54a3fc38-bcd8-4812-b887-b84a314b9e17" providerId="ADAL" clId="{30A35722-734C-084F-B242-509EA33750AE}" dt="2021-01-06T07:52:30.195" v="1949" actId="2711"/>
          <ac:spMkLst>
            <pc:docMk/>
            <pc:sldMk cId="2561039472" sldId="274"/>
            <ac:spMk id="10" creationId="{1A210577-D721-C246-98C1-93E88C03D879}"/>
          </ac:spMkLst>
        </pc:spChg>
        <pc:spChg chg="mod">
          <ac:chgData name="Andrej Bogdanov (CSD)" userId="54a3fc38-bcd8-4812-b887-b84a314b9e17" providerId="ADAL" clId="{30A35722-734C-084F-B242-509EA33750AE}" dt="2021-01-06T07:52:35.944" v="1950" actId="2711"/>
          <ac:spMkLst>
            <pc:docMk/>
            <pc:sldMk cId="2561039472" sldId="274"/>
            <ac:spMk id="11" creationId="{CDE566D5-534A-9F43-88F4-6C6D87F91B4B}"/>
          </ac:spMkLst>
        </pc:spChg>
        <pc:inkChg chg="del">
          <ac:chgData name="Andrej Bogdanov (CSD)" userId="54a3fc38-bcd8-4812-b887-b84a314b9e17" providerId="ADAL" clId="{30A35722-734C-084F-B242-509EA33750AE}" dt="2021-01-06T07:50:59.062" v="1945" actId="478"/>
          <ac:inkMkLst>
            <pc:docMk/>
            <pc:sldMk cId="2561039472" sldId="274"/>
            <ac:inkMk id="5" creationId="{B7B167C6-ABF5-C642-9A20-ACE7FCD25A2C}"/>
          </ac:inkMkLst>
        </pc:inkChg>
        <pc:inkChg chg="del">
          <ac:chgData name="Andrej Bogdanov (CSD)" userId="54a3fc38-bcd8-4812-b887-b84a314b9e17" providerId="ADAL" clId="{30A35722-734C-084F-B242-509EA33750AE}" dt="2021-01-06T07:51:00.872" v="1946" actId="478"/>
          <ac:inkMkLst>
            <pc:docMk/>
            <pc:sldMk cId="2561039472" sldId="274"/>
            <ac:inkMk id="12" creationId="{FD8069E6-7B02-3145-8004-1A33379BC0BE}"/>
          </ac:inkMkLst>
        </pc:inkChg>
        <pc:inkChg chg="del">
          <ac:chgData name="Andrej Bogdanov (CSD)" userId="54a3fc38-bcd8-4812-b887-b84a314b9e17" providerId="ADAL" clId="{30A35722-734C-084F-B242-509EA33750AE}" dt="2021-01-06T07:51:02.600" v="1947" actId="478"/>
          <ac:inkMkLst>
            <pc:docMk/>
            <pc:sldMk cId="2561039472" sldId="274"/>
            <ac:inkMk id="13" creationId="{D75C364D-69C1-474B-8484-E494D74FF5E4}"/>
          </ac:inkMkLst>
        </pc:inkChg>
      </pc:sldChg>
      <pc:sldChg chg="del">
        <pc:chgData name="Andrej Bogdanov (CSD)" userId="54a3fc38-bcd8-4812-b887-b84a314b9e17" providerId="ADAL" clId="{30A35722-734C-084F-B242-509EA33750AE}" dt="2021-01-06T07:52:06.690" v="1948" actId="2696"/>
        <pc:sldMkLst>
          <pc:docMk/>
          <pc:sldMk cId="1239993417" sldId="277"/>
        </pc:sldMkLst>
      </pc:sldChg>
      <pc:sldChg chg="del">
        <pc:chgData name="Andrej Bogdanov (CSD)" userId="54a3fc38-bcd8-4812-b887-b84a314b9e17" providerId="ADAL" clId="{30A35722-734C-084F-B242-509EA33750AE}" dt="2021-01-06T07:52:06.690" v="1948" actId="2696"/>
        <pc:sldMkLst>
          <pc:docMk/>
          <pc:sldMk cId="2732801323" sldId="278"/>
        </pc:sldMkLst>
      </pc:sldChg>
      <pc:sldChg chg="del">
        <pc:chgData name="Andrej Bogdanov (CSD)" userId="54a3fc38-bcd8-4812-b887-b84a314b9e17" providerId="ADAL" clId="{30A35722-734C-084F-B242-509EA33750AE}" dt="2021-01-06T07:52:06.690" v="1948" actId="2696"/>
        <pc:sldMkLst>
          <pc:docMk/>
          <pc:sldMk cId="3817133386" sldId="279"/>
        </pc:sldMkLst>
      </pc:sldChg>
      <pc:sldChg chg="del">
        <pc:chgData name="Andrej Bogdanov (CSD)" userId="54a3fc38-bcd8-4812-b887-b84a314b9e17" providerId="ADAL" clId="{30A35722-734C-084F-B242-509EA33750AE}" dt="2021-01-06T07:52:06.690" v="1948" actId="2696"/>
        <pc:sldMkLst>
          <pc:docMk/>
          <pc:sldMk cId="1006473147" sldId="281"/>
        </pc:sldMkLst>
      </pc:sldChg>
      <pc:sldChg chg="del">
        <pc:chgData name="Andrej Bogdanov (CSD)" userId="54a3fc38-bcd8-4812-b887-b84a314b9e17" providerId="ADAL" clId="{30A35722-734C-084F-B242-509EA33750AE}" dt="2021-01-06T07:52:06.690" v="1948" actId="2696"/>
        <pc:sldMkLst>
          <pc:docMk/>
          <pc:sldMk cId="2632464731" sldId="282"/>
        </pc:sldMkLst>
      </pc:sldChg>
      <pc:sldChg chg="del">
        <pc:chgData name="Andrej Bogdanov (CSD)" userId="54a3fc38-bcd8-4812-b887-b84a314b9e17" providerId="ADAL" clId="{30A35722-734C-084F-B242-509EA33750AE}" dt="2021-01-06T07:52:06.690" v="1948" actId="2696"/>
        <pc:sldMkLst>
          <pc:docMk/>
          <pc:sldMk cId="2097432329" sldId="283"/>
        </pc:sldMkLst>
      </pc:sldChg>
      <pc:sldChg chg="del">
        <pc:chgData name="Andrej Bogdanov (CSD)" userId="54a3fc38-bcd8-4812-b887-b84a314b9e17" providerId="ADAL" clId="{30A35722-734C-084F-B242-509EA33750AE}" dt="2021-01-06T07:52:06.690" v="1948" actId="2696"/>
        <pc:sldMkLst>
          <pc:docMk/>
          <pc:sldMk cId="17673665" sldId="284"/>
        </pc:sldMkLst>
      </pc:sldChg>
      <pc:sldChg chg="del">
        <pc:chgData name="Andrej Bogdanov (CSD)" userId="54a3fc38-bcd8-4812-b887-b84a314b9e17" providerId="ADAL" clId="{30A35722-734C-084F-B242-509EA33750AE}" dt="2021-01-06T07:52:06.690" v="1948" actId="2696"/>
        <pc:sldMkLst>
          <pc:docMk/>
          <pc:sldMk cId="3076498198" sldId="285"/>
        </pc:sldMkLst>
      </pc:sldChg>
      <pc:sldChg chg="del">
        <pc:chgData name="Andrej Bogdanov (CSD)" userId="54a3fc38-bcd8-4812-b887-b84a314b9e17" providerId="ADAL" clId="{30A35722-734C-084F-B242-509EA33750AE}" dt="2021-01-06T07:52:06.690" v="1948" actId="2696"/>
        <pc:sldMkLst>
          <pc:docMk/>
          <pc:sldMk cId="2268389162" sldId="286"/>
        </pc:sldMkLst>
      </pc:sldChg>
      <pc:sldChg chg="del">
        <pc:chgData name="Andrej Bogdanov (CSD)" userId="54a3fc38-bcd8-4812-b887-b84a314b9e17" providerId="ADAL" clId="{30A35722-734C-084F-B242-509EA33750AE}" dt="2021-01-06T07:52:06.690" v="1948" actId="2696"/>
        <pc:sldMkLst>
          <pc:docMk/>
          <pc:sldMk cId="3474182209" sldId="287"/>
        </pc:sldMkLst>
      </pc:sldChg>
      <pc:sldChg chg="del">
        <pc:chgData name="Andrej Bogdanov (CSD)" userId="54a3fc38-bcd8-4812-b887-b84a314b9e17" providerId="ADAL" clId="{30A35722-734C-084F-B242-509EA33750AE}" dt="2021-01-06T07:52:06.690" v="1948" actId="2696"/>
        <pc:sldMkLst>
          <pc:docMk/>
          <pc:sldMk cId="3209454138" sldId="289"/>
        </pc:sldMkLst>
      </pc:sldChg>
      <pc:sldChg chg="addSp delSp modSp new mod modClrScheme chgLayout">
        <pc:chgData name="Andrej Bogdanov (CSD)" userId="54a3fc38-bcd8-4812-b887-b84a314b9e17" providerId="ADAL" clId="{30A35722-734C-084F-B242-509EA33750AE}" dt="2021-01-06T03:42:42.596" v="924" actId="20577"/>
        <pc:sldMkLst>
          <pc:docMk/>
          <pc:sldMk cId="1985372151" sldId="290"/>
        </pc:sldMkLst>
        <pc:spChg chg="add del mod">
          <ac:chgData name="Andrej Bogdanov (CSD)" userId="54a3fc38-bcd8-4812-b887-b84a314b9e17" providerId="ADAL" clId="{30A35722-734C-084F-B242-509EA33750AE}" dt="2021-01-06T02:41:57.311" v="36" actId="478"/>
          <ac:spMkLst>
            <pc:docMk/>
            <pc:sldMk cId="1985372151" sldId="290"/>
            <ac:spMk id="2" creationId="{0B1E607F-1DCF-434F-AE8C-4D48FAE637A1}"/>
          </ac:spMkLst>
        </pc:spChg>
        <pc:spChg chg="add mod">
          <ac:chgData name="Andrej Bogdanov (CSD)" userId="54a3fc38-bcd8-4812-b887-b84a314b9e17" providerId="ADAL" clId="{30A35722-734C-084F-B242-509EA33750AE}" dt="2021-01-06T03:42:42.596" v="924" actId="20577"/>
          <ac:spMkLst>
            <pc:docMk/>
            <pc:sldMk cId="1985372151" sldId="290"/>
            <ac:spMk id="3" creationId="{EF5C1324-CD6E-CA4C-BF1C-29612B8B9349}"/>
          </ac:spMkLst>
        </pc:spChg>
        <pc:spChg chg="add mod">
          <ac:chgData name="Andrej Bogdanov (CSD)" userId="54a3fc38-bcd8-4812-b887-b84a314b9e17" providerId="ADAL" clId="{30A35722-734C-084F-B242-509EA33750AE}" dt="2021-01-06T03:39:49.141" v="839" actId="1035"/>
          <ac:spMkLst>
            <pc:docMk/>
            <pc:sldMk cId="1985372151" sldId="290"/>
            <ac:spMk id="4" creationId="{602978E7-69C7-0844-BDA2-CCD5FE53E049}"/>
          </ac:spMkLst>
        </pc:spChg>
        <pc:spChg chg="add del mod">
          <ac:chgData name="Andrej Bogdanov (CSD)" userId="54a3fc38-bcd8-4812-b887-b84a314b9e17" providerId="ADAL" clId="{30A35722-734C-084F-B242-509EA33750AE}" dt="2021-01-06T03:34:38.017" v="644" actId="478"/>
          <ac:spMkLst>
            <pc:docMk/>
            <pc:sldMk cId="1985372151" sldId="290"/>
            <ac:spMk id="5" creationId="{484F20C9-DCEA-2C46-A0E7-B8F168D78D08}"/>
          </ac:spMkLst>
        </pc:spChg>
        <pc:spChg chg="add del mod">
          <ac:chgData name="Andrej Bogdanov (CSD)" userId="54a3fc38-bcd8-4812-b887-b84a314b9e17" providerId="ADAL" clId="{30A35722-734C-084F-B242-509EA33750AE}" dt="2021-01-06T03:22:25.709" v="143" actId="478"/>
          <ac:spMkLst>
            <pc:docMk/>
            <pc:sldMk cId="1985372151" sldId="290"/>
            <ac:spMk id="6" creationId="{FD6EAA35-FA69-1142-9076-45CB7B087BFE}"/>
          </ac:spMkLst>
        </pc:spChg>
        <pc:spChg chg="add del mod">
          <ac:chgData name="Andrej Bogdanov (CSD)" userId="54a3fc38-bcd8-4812-b887-b84a314b9e17" providerId="ADAL" clId="{30A35722-734C-084F-B242-509EA33750AE}" dt="2021-01-06T03:22:23.545" v="142" actId="478"/>
          <ac:spMkLst>
            <pc:docMk/>
            <pc:sldMk cId="1985372151" sldId="290"/>
            <ac:spMk id="7" creationId="{369ECE79-97E1-804E-8C0B-024A1FCDCB85}"/>
          </ac:spMkLst>
        </pc:spChg>
        <pc:spChg chg="add del mod">
          <ac:chgData name="Andrej Bogdanov (CSD)" userId="54a3fc38-bcd8-4812-b887-b84a314b9e17" providerId="ADAL" clId="{30A35722-734C-084F-B242-509EA33750AE}" dt="2021-01-06T03:34:38.017" v="644" actId="478"/>
          <ac:spMkLst>
            <pc:docMk/>
            <pc:sldMk cId="1985372151" sldId="290"/>
            <ac:spMk id="11" creationId="{C18F91B4-B5FD-484C-B1A6-E1A9429CF97F}"/>
          </ac:spMkLst>
        </pc:spChg>
        <pc:spChg chg="add del mod">
          <ac:chgData name="Andrej Bogdanov (CSD)" userId="54a3fc38-bcd8-4812-b887-b84a314b9e17" providerId="ADAL" clId="{30A35722-734C-084F-B242-509EA33750AE}" dt="2021-01-06T03:34:38.017" v="644" actId="478"/>
          <ac:spMkLst>
            <pc:docMk/>
            <pc:sldMk cId="1985372151" sldId="290"/>
            <ac:spMk id="30" creationId="{7058502F-DCD8-7F49-AE1A-2FE6D07E6C2E}"/>
          </ac:spMkLst>
        </pc:spChg>
        <pc:spChg chg="add del mod">
          <ac:chgData name="Andrej Bogdanov (CSD)" userId="54a3fc38-bcd8-4812-b887-b84a314b9e17" providerId="ADAL" clId="{30A35722-734C-084F-B242-509EA33750AE}" dt="2021-01-06T03:23:48.488" v="145" actId="478"/>
          <ac:spMkLst>
            <pc:docMk/>
            <pc:sldMk cId="1985372151" sldId="290"/>
            <ac:spMk id="31" creationId="{CB34AFE6-1C62-394E-BA65-BCE23C7BA227}"/>
          </ac:spMkLst>
        </pc:spChg>
        <pc:spChg chg="add mod">
          <ac:chgData name="Andrej Bogdanov (CSD)" userId="54a3fc38-bcd8-4812-b887-b84a314b9e17" providerId="ADAL" clId="{30A35722-734C-084F-B242-509EA33750AE}" dt="2021-01-06T03:39:49.141" v="839" actId="1035"/>
          <ac:spMkLst>
            <pc:docMk/>
            <pc:sldMk cId="1985372151" sldId="290"/>
            <ac:spMk id="38" creationId="{51D06139-8E20-1046-9FCE-D18AD7EC8970}"/>
          </ac:spMkLst>
        </pc:spChg>
        <pc:spChg chg="add mod">
          <ac:chgData name="Andrej Bogdanov (CSD)" userId="54a3fc38-bcd8-4812-b887-b84a314b9e17" providerId="ADAL" clId="{30A35722-734C-084F-B242-509EA33750AE}" dt="2021-01-06T03:39:18.186" v="830" actId="20577"/>
          <ac:spMkLst>
            <pc:docMk/>
            <pc:sldMk cId="1985372151" sldId="290"/>
            <ac:spMk id="40" creationId="{E6C5114F-1826-A24C-B88F-C7F77BC36039}"/>
          </ac:spMkLst>
        </pc:spChg>
        <pc:spChg chg="add mod">
          <ac:chgData name="Andrej Bogdanov (CSD)" userId="54a3fc38-bcd8-4812-b887-b84a314b9e17" providerId="ADAL" clId="{30A35722-734C-084F-B242-509EA33750AE}" dt="2021-01-06T03:39:49.141" v="839" actId="1035"/>
          <ac:spMkLst>
            <pc:docMk/>
            <pc:sldMk cId="1985372151" sldId="290"/>
            <ac:spMk id="41" creationId="{0B15F944-46BD-BE4E-90AC-A110EBCC699B}"/>
          </ac:spMkLst>
        </pc:spChg>
        <pc:spChg chg="add mod">
          <ac:chgData name="Andrej Bogdanov (CSD)" userId="54a3fc38-bcd8-4812-b887-b84a314b9e17" providerId="ADAL" clId="{30A35722-734C-084F-B242-509EA33750AE}" dt="2021-01-06T03:39:49.141" v="839" actId="1035"/>
          <ac:spMkLst>
            <pc:docMk/>
            <pc:sldMk cId="1985372151" sldId="290"/>
            <ac:spMk id="42" creationId="{6DD299A4-1143-6C46-8CD6-E96DDFE39EC0}"/>
          </ac:spMkLst>
        </pc:spChg>
        <pc:spChg chg="add del mod">
          <ac:chgData name="Andrej Bogdanov (CSD)" userId="54a3fc38-bcd8-4812-b887-b84a314b9e17" providerId="ADAL" clId="{30A35722-734C-084F-B242-509EA33750AE}" dt="2021-01-06T03:39:00.625" v="809" actId="478"/>
          <ac:spMkLst>
            <pc:docMk/>
            <pc:sldMk cId="1985372151" sldId="290"/>
            <ac:spMk id="43" creationId="{361C6FCE-6E83-5F40-9626-8D8295EAD732}"/>
          </ac:spMkLst>
        </pc:spChg>
        <pc:spChg chg="add mod">
          <ac:chgData name="Andrej Bogdanov (CSD)" userId="54a3fc38-bcd8-4812-b887-b84a314b9e17" providerId="ADAL" clId="{30A35722-734C-084F-B242-509EA33750AE}" dt="2021-01-06T03:39:49.141" v="839" actId="1035"/>
          <ac:spMkLst>
            <pc:docMk/>
            <pc:sldMk cId="1985372151" sldId="290"/>
            <ac:spMk id="44" creationId="{6D5FFAA9-29C2-4B4C-8B3A-CBEDED623AD8}"/>
          </ac:spMkLst>
        </pc:spChg>
        <pc:spChg chg="add mod">
          <ac:chgData name="Andrej Bogdanov (CSD)" userId="54a3fc38-bcd8-4812-b887-b84a314b9e17" providerId="ADAL" clId="{30A35722-734C-084F-B242-509EA33750AE}" dt="2021-01-06T03:41:50.670" v="905" actId="20577"/>
          <ac:spMkLst>
            <pc:docMk/>
            <pc:sldMk cId="1985372151" sldId="290"/>
            <ac:spMk id="45" creationId="{A7A342E5-438C-3D4F-B347-52B969196554}"/>
          </ac:spMkLst>
        </pc:spChg>
        <pc:grpChg chg="add del mod">
          <ac:chgData name="Andrej Bogdanov (CSD)" userId="54a3fc38-bcd8-4812-b887-b84a314b9e17" providerId="ADAL" clId="{30A35722-734C-084F-B242-509EA33750AE}" dt="2021-01-06T03:34:38.017" v="644" actId="478"/>
          <ac:grpSpMkLst>
            <pc:docMk/>
            <pc:sldMk cId="1985372151" sldId="290"/>
            <ac:grpSpMk id="32" creationId="{6C3FEE47-D02A-A044-A3F4-E8B63A972609}"/>
          </ac:grpSpMkLst>
        </pc:grpChg>
        <pc:picChg chg="mod">
          <ac:chgData name="Andrej Bogdanov (CSD)" userId="54a3fc38-bcd8-4812-b887-b84a314b9e17" providerId="ADAL" clId="{30A35722-734C-084F-B242-509EA33750AE}" dt="2021-01-06T03:23:43.764" v="144"/>
          <ac:picMkLst>
            <pc:docMk/>
            <pc:sldMk cId="1985372151" sldId="290"/>
            <ac:picMk id="33" creationId="{229ED1B8-8E42-A049-8F94-FF5C7F01FE6A}"/>
          </ac:picMkLst>
        </pc:picChg>
        <pc:picChg chg="mod">
          <ac:chgData name="Andrej Bogdanov (CSD)" userId="54a3fc38-bcd8-4812-b887-b84a314b9e17" providerId="ADAL" clId="{30A35722-734C-084F-B242-509EA33750AE}" dt="2021-01-06T03:23:43.764" v="144"/>
          <ac:picMkLst>
            <pc:docMk/>
            <pc:sldMk cId="1985372151" sldId="290"/>
            <ac:picMk id="34" creationId="{BBC692B9-5E45-6C41-9F2A-1A4CB773B572}"/>
          </ac:picMkLst>
        </pc:picChg>
        <pc:picChg chg="mod">
          <ac:chgData name="Andrej Bogdanov (CSD)" userId="54a3fc38-bcd8-4812-b887-b84a314b9e17" providerId="ADAL" clId="{30A35722-734C-084F-B242-509EA33750AE}" dt="2021-01-06T03:23:43.764" v="144"/>
          <ac:picMkLst>
            <pc:docMk/>
            <pc:sldMk cId="1985372151" sldId="290"/>
            <ac:picMk id="35" creationId="{A9032986-2A13-6748-A20A-2AA8760A27F7}"/>
          </ac:picMkLst>
        </pc:picChg>
        <pc:picChg chg="mod">
          <ac:chgData name="Andrej Bogdanov (CSD)" userId="54a3fc38-bcd8-4812-b887-b84a314b9e17" providerId="ADAL" clId="{30A35722-734C-084F-B242-509EA33750AE}" dt="2021-01-06T03:23:43.764" v="144"/>
          <ac:picMkLst>
            <pc:docMk/>
            <pc:sldMk cId="1985372151" sldId="290"/>
            <ac:picMk id="36" creationId="{8F24D277-BEFD-F247-9A9F-FACE47899E7D}"/>
          </ac:picMkLst>
        </pc:picChg>
        <pc:picChg chg="add mod">
          <ac:chgData name="Andrej Bogdanov (CSD)" userId="54a3fc38-bcd8-4812-b887-b84a314b9e17" providerId="ADAL" clId="{30A35722-734C-084F-B242-509EA33750AE}" dt="2021-01-06T03:39:10.571" v="826" actId="1035"/>
          <ac:picMkLst>
            <pc:docMk/>
            <pc:sldMk cId="1985372151" sldId="290"/>
            <ac:picMk id="39" creationId="{7C5D70B7-298A-8C43-B61F-3A3A2645EC97}"/>
          </ac:picMkLst>
        </pc:picChg>
        <pc:cxnChg chg="add del mod">
          <ac:chgData name="Andrej Bogdanov (CSD)" userId="54a3fc38-bcd8-4812-b887-b84a314b9e17" providerId="ADAL" clId="{30A35722-734C-084F-B242-509EA33750AE}" dt="2021-01-06T03:34:38.017" v="644" actId="478"/>
          <ac:cxnSpMkLst>
            <pc:docMk/>
            <pc:sldMk cId="1985372151" sldId="290"/>
            <ac:cxnSpMk id="8" creationId="{446E115C-CB3C-8B41-99B8-EE508ABC216E}"/>
          </ac:cxnSpMkLst>
        </pc:cxnChg>
        <pc:cxnChg chg="add del mod">
          <ac:chgData name="Andrej Bogdanov (CSD)" userId="54a3fc38-bcd8-4812-b887-b84a314b9e17" providerId="ADAL" clId="{30A35722-734C-084F-B242-509EA33750AE}" dt="2021-01-06T03:34:38.017" v="644" actId="478"/>
          <ac:cxnSpMkLst>
            <pc:docMk/>
            <pc:sldMk cId="1985372151" sldId="290"/>
            <ac:cxnSpMk id="9" creationId="{C37C5A2E-AEBE-FC47-B6D3-736CB06ADCD0}"/>
          </ac:cxnSpMkLst>
        </pc:cxnChg>
        <pc:cxnChg chg="add del mod">
          <ac:chgData name="Andrej Bogdanov (CSD)" userId="54a3fc38-bcd8-4812-b887-b84a314b9e17" providerId="ADAL" clId="{30A35722-734C-084F-B242-509EA33750AE}" dt="2021-01-06T03:24:16.024" v="182" actId="478"/>
          <ac:cxnSpMkLst>
            <pc:docMk/>
            <pc:sldMk cId="1985372151" sldId="290"/>
            <ac:cxnSpMk id="10" creationId="{CF782B92-CB05-4F4F-A966-F671533F6AAF}"/>
          </ac:cxnSpMkLst>
        </pc:cxnChg>
        <pc:cxnChg chg="add del mod">
          <ac:chgData name="Andrej Bogdanov (CSD)" userId="54a3fc38-bcd8-4812-b887-b84a314b9e17" providerId="ADAL" clId="{30A35722-734C-084F-B242-509EA33750AE}" dt="2021-01-06T03:34:38.017" v="644" actId="478"/>
          <ac:cxnSpMkLst>
            <pc:docMk/>
            <pc:sldMk cId="1985372151" sldId="290"/>
            <ac:cxnSpMk id="12" creationId="{ED889458-DB43-9F4B-9CAA-71BA0D5B992C}"/>
          </ac:cxnSpMkLst>
        </pc:cxnChg>
        <pc:cxnChg chg="add del mod">
          <ac:chgData name="Andrej Bogdanov (CSD)" userId="54a3fc38-bcd8-4812-b887-b84a314b9e17" providerId="ADAL" clId="{30A35722-734C-084F-B242-509EA33750AE}" dt="2021-01-06T03:34:38.017" v="644" actId="478"/>
          <ac:cxnSpMkLst>
            <pc:docMk/>
            <pc:sldMk cId="1985372151" sldId="290"/>
            <ac:cxnSpMk id="13" creationId="{AC8D0163-AAF1-1042-B4A3-BBF78E7486E4}"/>
          </ac:cxnSpMkLst>
        </pc:cxnChg>
        <pc:cxnChg chg="add del mod">
          <ac:chgData name="Andrej Bogdanov (CSD)" userId="54a3fc38-bcd8-4812-b887-b84a314b9e17" providerId="ADAL" clId="{30A35722-734C-084F-B242-509EA33750AE}" dt="2021-01-06T03:34:38.017" v="644" actId="478"/>
          <ac:cxnSpMkLst>
            <pc:docMk/>
            <pc:sldMk cId="1985372151" sldId="290"/>
            <ac:cxnSpMk id="14" creationId="{32A82A2A-A4D8-4A42-AF00-09FB0C20E196}"/>
          </ac:cxnSpMkLst>
        </pc:cxnChg>
        <pc:cxnChg chg="add del mod">
          <ac:chgData name="Andrej Bogdanov (CSD)" userId="54a3fc38-bcd8-4812-b887-b84a314b9e17" providerId="ADAL" clId="{30A35722-734C-084F-B242-509EA33750AE}" dt="2021-01-06T03:34:38.017" v="644" actId="478"/>
          <ac:cxnSpMkLst>
            <pc:docMk/>
            <pc:sldMk cId="1985372151" sldId="290"/>
            <ac:cxnSpMk id="15" creationId="{C04619C2-F66F-DE40-A744-7DD89C775D4B}"/>
          </ac:cxnSpMkLst>
        </pc:cxnChg>
        <pc:cxnChg chg="add del mod">
          <ac:chgData name="Andrej Bogdanov (CSD)" userId="54a3fc38-bcd8-4812-b887-b84a314b9e17" providerId="ADAL" clId="{30A35722-734C-084F-B242-509EA33750AE}" dt="2021-01-06T03:34:38.017" v="644" actId="478"/>
          <ac:cxnSpMkLst>
            <pc:docMk/>
            <pc:sldMk cId="1985372151" sldId="290"/>
            <ac:cxnSpMk id="16" creationId="{07AE8258-58FE-6640-954F-1127B64C2493}"/>
          </ac:cxnSpMkLst>
        </pc:cxnChg>
        <pc:cxnChg chg="add del mod">
          <ac:chgData name="Andrej Bogdanov (CSD)" userId="54a3fc38-bcd8-4812-b887-b84a314b9e17" providerId="ADAL" clId="{30A35722-734C-084F-B242-509EA33750AE}" dt="2021-01-06T03:34:38.017" v="644" actId="478"/>
          <ac:cxnSpMkLst>
            <pc:docMk/>
            <pc:sldMk cId="1985372151" sldId="290"/>
            <ac:cxnSpMk id="17" creationId="{E61A35EE-E462-5443-97F7-D790F38CF35D}"/>
          </ac:cxnSpMkLst>
        </pc:cxnChg>
        <pc:cxnChg chg="add del mod">
          <ac:chgData name="Andrej Bogdanov (CSD)" userId="54a3fc38-bcd8-4812-b887-b84a314b9e17" providerId="ADAL" clId="{30A35722-734C-084F-B242-509EA33750AE}" dt="2021-01-06T03:34:38.017" v="644" actId="478"/>
          <ac:cxnSpMkLst>
            <pc:docMk/>
            <pc:sldMk cId="1985372151" sldId="290"/>
            <ac:cxnSpMk id="18" creationId="{1561804A-71B2-A04B-BC06-0DAE3C436233}"/>
          </ac:cxnSpMkLst>
        </pc:cxnChg>
        <pc:cxnChg chg="add del mod">
          <ac:chgData name="Andrej Bogdanov (CSD)" userId="54a3fc38-bcd8-4812-b887-b84a314b9e17" providerId="ADAL" clId="{30A35722-734C-084F-B242-509EA33750AE}" dt="2021-01-06T03:34:38.017" v="644" actId="478"/>
          <ac:cxnSpMkLst>
            <pc:docMk/>
            <pc:sldMk cId="1985372151" sldId="290"/>
            <ac:cxnSpMk id="19" creationId="{E16A199A-7A0C-F14E-B3FD-D6D273C83B8F}"/>
          </ac:cxnSpMkLst>
        </pc:cxnChg>
        <pc:cxnChg chg="add del mod">
          <ac:chgData name="Andrej Bogdanov (CSD)" userId="54a3fc38-bcd8-4812-b887-b84a314b9e17" providerId="ADAL" clId="{30A35722-734C-084F-B242-509EA33750AE}" dt="2021-01-06T03:34:38.017" v="644" actId="478"/>
          <ac:cxnSpMkLst>
            <pc:docMk/>
            <pc:sldMk cId="1985372151" sldId="290"/>
            <ac:cxnSpMk id="20" creationId="{B72286C9-9E4E-5C4B-8C57-8BA73BA1F1DC}"/>
          </ac:cxnSpMkLst>
        </pc:cxnChg>
        <pc:cxnChg chg="add del mod">
          <ac:chgData name="Andrej Bogdanov (CSD)" userId="54a3fc38-bcd8-4812-b887-b84a314b9e17" providerId="ADAL" clId="{30A35722-734C-084F-B242-509EA33750AE}" dt="2021-01-06T03:34:38.017" v="644" actId="478"/>
          <ac:cxnSpMkLst>
            <pc:docMk/>
            <pc:sldMk cId="1985372151" sldId="290"/>
            <ac:cxnSpMk id="21" creationId="{A6B7AC97-DA02-924E-BFB5-F634AB372711}"/>
          </ac:cxnSpMkLst>
        </pc:cxnChg>
        <pc:cxnChg chg="add del mod">
          <ac:chgData name="Andrej Bogdanov (CSD)" userId="54a3fc38-bcd8-4812-b887-b84a314b9e17" providerId="ADAL" clId="{30A35722-734C-084F-B242-509EA33750AE}" dt="2021-01-06T03:34:38.017" v="644" actId="478"/>
          <ac:cxnSpMkLst>
            <pc:docMk/>
            <pc:sldMk cId="1985372151" sldId="290"/>
            <ac:cxnSpMk id="22" creationId="{D395BBCA-6BDD-6D4A-800D-72902227BF8D}"/>
          </ac:cxnSpMkLst>
        </pc:cxnChg>
        <pc:cxnChg chg="add del mod">
          <ac:chgData name="Andrej Bogdanov (CSD)" userId="54a3fc38-bcd8-4812-b887-b84a314b9e17" providerId="ADAL" clId="{30A35722-734C-084F-B242-509EA33750AE}" dt="2021-01-06T03:34:38.017" v="644" actId="478"/>
          <ac:cxnSpMkLst>
            <pc:docMk/>
            <pc:sldMk cId="1985372151" sldId="290"/>
            <ac:cxnSpMk id="23" creationId="{0F64304F-7FEA-644C-9B5D-AC9BF5EF3515}"/>
          </ac:cxnSpMkLst>
        </pc:cxnChg>
        <pc:cxnChg chg="add del mod">
          <ac:chgData name="Andrej Bogdanov (CSD)" userId="54a3fc38-bcd8-4812-b887-b84a314b9e17" providerId="ADAL" clId="{30A35722-734C-084F-B242-509EA33750AE}" dt="2021-01-06T03:34:38.017" v="644" actId="478"/>
          <ac:cxnSpMkLst>
            <pc:docMk/>
            <pc:sldMk cId="1985372151" sldId="290"/>
            <ac:cxnSpMk id="24" creationId="{08CE232E-715C-D940-83FF-0F4C3ED8A94C}"/>
          </ac:cxnSpMkLst>
        </pc:cxnChg>
        <pc:cxnChg chg="add del mod">
          <ac:chgData name="Andrej Bogdanov (CSD)" userId="54a3fc38-bcd8-4812-b887-b84a314b9e17" providerId="ADAL" clId="{30A35722-734C-084F-B242-509EA33750AE}" dt="2021-01-06T03:34:38.017" v="644" actId="478"/>
          <ac:cxnSpMkLst>
            <pc:docMk/>
            <pc:sldMk cId="1985372151" sldId="290"/>
            <ac:cxnSpMk id="25" creationId="{430C1858-BDD1-D641-B14A-104AD2C77211}"/>
          </ac:cxnSpMkLst>
        </pc:cxnChg>
        <pc:cxnChg chg="add del mod">
          <ac:chgData name="Andrej Bogdanov (CSD)" userId="54a3fc38-bcd8-4812-b887-b84a314b9e17" providerId="ADAL" clId="{30A35722-734C-084F-B242-509EA33750AE}" dt="2021-01-06T03:34:38.017" v="644" actId="478"/>
          <ac:cxnSpMkLst>
            <pc:docMk/>
            <pc:sldMk cId="1985372151" sldId="290"/>
            <ac:cxnSpMk id="26" creationId="{88FA6F12-1A6D-3845-B38E-FF5E9928D6A7}"/>
          </ac:cxnSpMkLst>
        </pc:cxnChg>
        <pc:cxnChg chg="add del mod">
          <ac:chgData name="Andrej Bogdanov (CSD)" userId="54a3fc38-bcd8-4812-b887-b84a314b9e17" providerId="ADAL" clId="{30A35722-734C-084F-B242-509EA33750AE}" dt="2021-01-06T03:24:16.024" v="182" actId="478"/>
          <ac:cxnSpMkLst>
            <pc:docMk/>
            <pc:sldMk cId="1985372151" sldId="290"/>
            <ac:cxnSpMk id="27" creationId="{9F6162C3-09B4-B24B-BC9E-B2A406EC52A0}"/>
          </ac:cxnSpMkLst>
        </pc:cxnChg>
        <pc:cxnChg chg="add del mod">
          <ac:chgData name="Andrej Bogdanov (CSD)" userId="54a3fc38-bcd8-4812-b887-b84a314b9e17" providerId="ADAL" clId="{30A35722-734C-084F-B242-509EA33750AE}" dt="2021-01-06T03:24:16.024" v="182" actId="478"/>
          <ac:cxnSpMkLst>
            <pc:docMk/>
            <pc:sldMk cId="1985372151" sldId="290"/>
            <ac:cxnSpMk id="28" creationId="{A5F3D433-D901-5348-9AF8-0058947C66C3}"/>
          </ac:cxnSpMkLst>
        </pc:cxnChg>
        <pc:cxnChg chg="add del mod">
          <ac:chgData name="Andrej Bogdanov (CSD)" userId="54a3fc38-bcd8-4812-b887-b84a314b9e17" providerId="ADAL" clId="{30A35722-734C-084F-B242-509EA33750AE}" dt="2021-01-06T03:24:16.024" v="182" actId="478"/>
          <ac:cxnSpMkLst>
            <pc:docMk/>
            <pc:sldMk cId="1985372151" sldId="290"/>
            <ac:cxnSpMk id="29" creationId="{D184307D-B284-F14D-9681-6F234B9EB93D}"/>
          </ac:cxnSpMkLst>
        </pc:cxnChg>
      </pc:sldChg>
      <pc:sldChg chg="addSp delSp modSp new mod">
        <pc:chgData name="Andrej Bogdanov (CSD)" userId="54a3fc38-bcd8-4812-b887-b84a314b9e17" providerId="ADAL" clId="{30A35722-734C-084F-B242-509EA33750AE}" dt="2021-01-06T07:18:39.931" v="1507" actId="1038"/>
        <pc:sldMkLst>
          <pc:docMk/>
          <pc:sldMk cId="2008524110" sldId="291"/>
        </pc:sldMkLst>
        <pc:spChg chg="mod">
          <ac:chgData name="Andrej Bogdanov (CSD)" userId="54a3fc38-bcd8-4812-b887-b84a314b9e17" providerId="ADAL" clId="{30A35722-734C-084F-B242-509EA33750AE}" dt="2021-01-06T03:58:54.116" v="1034" actId="20577"/>
          <ac:spMkLst>
            <pc:docMk/>
            <pc:sldMk cId="2008524110" sldId="291"/>
            <ac:spMk id="2" creationId="{71018443-A3FA-3B4F-A90F-D7D66A971CBF}"/>
          </ac:spMkLst>
        </pc:spChg>
        <pc:spChg chg="add del mod">
          <ac:chgData name="Andrej Bogdanov (CSD)" userId="54a3fc38-bcd8-4812-b887-b84a314b9e17" providerId="ADAL" clId="{30A35722-734C-084F-B242-509EA33750AE}" dt="2021-01-06T03:43:05.436" v="947" actId="478"/>
          <ac:spMkLst>
            <pc:docMk/>
            <pc:sldMk cId="2008524110" sldId="291"/>
            <ac:spMk id="3" creationId="{CFFD2B0A-AC61-DE46-A1EF-FD77CB4AE59A}"/>
          </ac:spMkLst>
        </pc:spChg>
        <pc:spChg chg="add del mod">
          <ac:chgData name="Andrej Bogdanov (CSD)" userId="54a3fc38-bcd8-4812-b887-b84a314b9e17" providerId="ADAL" clId="{30A35722-734C-084F-B242-509EA33750AE}" dt="2021-01-06T03:31:13.390" v="523" actId="478"/>
          <ac:spMkLst>
            <pc:docMk/>
            <pc:sldMk cId="2008524110" sldId="291"/>
            <ac:spMk id="4" creationId="{26A745A3-4F7B-8447-91EC-4B45BC3E4082}"/>
          </ac:spMkLst>
        </pc:spChg>
        <pc:spChg chg="add del mod">
          <ac:chgData name="Andrej Bogdanov (CSD)" userId="54a3fc38-bcd8-4812-b887-b84a314b9e17" providerId="ADAL" clId="{30A35722-734C-084F-B242-509EA33750AE}" dt="2021-01-06T03:31:15.419" v="524" actId="478"/>
          <ac:spMkLst>
            <pc:docMk/>
            <pc:sldMk cId="2008524110" sldId="291"/>
            <ac:spMk id="5" creationId="{C46DE789-9F80-5546-9573-6EB4595779F4}"/>
          </ac:spMkLst>
        </pc:spChg>
        <pc:spChg chg="add del mod">
          <ac:chgData name="Andrej Bogdanov (CSD)" userId="54a3fc38-bcd8-4812-b887-b84a314b9e17" providerId="ADAL" clId="{30A35722-734C-084F-B242-509EA33750AE}" dt="2021-01-06T03:43:07.841" v="948" actId="478"/>
          <ac:spMkLst>
            <pc:docMk/>
            <pc:sldMk cId="2008524110" sldId="291"/>
            <ac:spMk id="6" creationId="{B8B16726-C1B8-6049-A0DE-9AC27EE66968}"/>
          </ac:spMkLst>
        </pc:spChg>
        <pc:spChg chg="add mod">
          <ac:chgData name="Andrej Bogdanov (CSD)" userId="54a3fc38-bcd8-4812-b887-b84a314b9e17" providerId="ADAL" clId="{30A35722-734C-084F-B242-509EA33750AE}" dt="2021-01-06T07:18:24.448" v="1492" actId="1035"/>
          <ac:spMkLst>
            <pc:docMk/>
            <pc:sldMk cId="2008524110" sldId="291"/>
            <ac:spMk id="8" creationId="{268AD2A9-602F-1646-9E5A-CBF1407D5FA8}"/>
          </ac:spMkLst>
        </pc:spChg>
        <pc:spChg chg="add del mod">
          <ac:chgData name="Andrej Bogdanov (CSD)" userId="54a3fc38-bcd8-4812-b887-b84a314b9e17" providerId="ADAL" clId="{30A35722-734C-084F-B242-509EA33750AE}" dt="2021-01-06T03:43:09.721" v="949" actId="478"/>
          <ac:spMkLst>
            <pc:docMk/>
            <pc:sldMk cId="2008524110" sldId="291"/>
            <ac:spMk id="9" creationId="{BA181863-587E-534F-B24A-FEF12BE96954}"/>
          </ac:spMkLst>
        </pc:spChg>
        <pc:spChg chg="add mod">
          <ac:chgData name="Andrej Bogdanov (CSD)" userId="54a3fc38-bcd8-4812-b887-b84a314b9e17" providerId="ADAL" clId="{30A35722-734C-084F-B242-509EA33750AE}" dt="2021-01-06T07:18:39.931" v="1507" actId="1038"/>
          <ac:spMkLst>
            <pc:docMk/>
            <pc:sldMk cId="2008524110" sldId="291"/>
            <ac:spMk id="11" creationId="{C4CD2FFD-1A79-6C41-8D16-5EA13AC4C90B}"/>
          </ac:spMkLst>
        </pc:spChg>
        <pc:spChg chg="add mod">
          <ac:chgData name="Andrej Bogdanov (CSD)" userId="54a3fc38-bcd8-4812-b887-b84a314b9e17" providerId="ADAL" clId="{30A35722-734C-084F-B242-509EA33750AE}" dt="2021-01-06T04:04:11.360" v="1304" actId="1076"/>
          <ac:spMkLst>
            <pc:docMk/>
            <pc:sldMk cId="2008524110" sldId="291"/>
            <ac:spMk id="12" creationId="{B547CA16-66ED-A441-A1CB-9C3366A88A24}"/>
          </ac:spMkLst>
        </pc:spChg>
        <pc:picChg chg="add mod">
          <ac:chgData name="Andrej Bogdanov (CSD)" userId="54a3fc38-bcd8-4812-b887-b84a314b9e17" providerId="ADAL" clId="{30A35722-734C-084F-B242-509EA33750AE}" dt="2021-01-06T07:18:36.452" v="1501" actId="1038"/>
          <ac:picMkLst>
            <pc:docMk/>
            <pc:sldMk cId="2008524110" sldId="291"/>
            <ac:picMk id="7" creationId="{D0869826-0D00-B643-B1C7-FB644FEE5D55}"/>
          </ac:picMkLst>
        </pc:picChg>
        <pc:picChg chg="add del mod">
          <ac:chgData name="Andrej Bogdanov (CSD)" userId="54a3fc38-bcd8-4812-b887-b84a314b9e17" providerId="ADAL" clId="{30A35722-734C-084F-B242-509EA33750AE}" dt="2021-01-06T04:02:52.299" v="1172" actId="478"/>
          <ac:picMkLst>
            <pc:docMk/>
            <pc:sldMk cId="2008524110" sldId="291"/>
            <ac:picMk id="10" creationId="{1E70AAAE-8913-4145-AEEB-BC3308D31C18}"/>
          </ac:picMkLst>
        </pc:picChg>
      </pc:sldChg>
      <pc:sldChg chg="addSp delSp modSp new mod">
        <pc:chgData name="Andrej Bogdanov (CSD)" userId="54a3fc38-bcd8-4812-b887-b84a314b9e17" providerId="ADAL" clId="{30A35722-734C-084F-B242-509EA33750AE}" dt="2021-01-06T07:17:58.067" v="1481" actId="478"/>
        <pc:sldMkLst>
          <pc:docMk/>
          <pc:sldMk cId="3887772425" sldId="292"/>
        </pc:sldMkLst>
        <pc:spChg chg="mod">
          <ac:chgData name="Andrej Bogdanov (CSD)" userId="54a3fc38-bcd8-4812-b887-b84a314b9e17" providerId="ADAL" clId="{30A35722-734C-084F-B242-509EA33750AE}" dt="2021-01-06T04:01:33.796" v="1156" actId="20577"/>
          <ac:spMkLst>
            <pc:docMk/>
            <pc:sldMk cId="3887772425" sldId="292"/>
            <ac:spMk id="2" creationId="{4EB2A304-7C80-2D45-89BF-629A48C86890}"/>
          </ac:spMkLst>
        </pc:spChg>
        <pc:spChg chg="add mod">
          <ac:chgData name="Andrej Bogdanov (CSD)" userId="54a3fc38-bcd8-4812-b887-b84a314b9e17" providerId="ADAL" clId="{30A35722-734C-084F-B242-509EA33750AE}" dt="2021-01-06T07:16:45.992" v="1478" actId="1036"/>
          <ac:spMkLst>
            <pc:docMk/>
            <pc:sldMk cId="3887772425" sldId="292"/>
            <ac:spMk id="7" creationId="{8E77E3C4-F0DC-A441-B883-FEAFA074C29D}"/>
          </ac:spMkLst>
        </pc:spChg>
        <pc:spChg chg="add mod">
          <ac:chgData name="Andrej Bogdanov (CSD)" userId="54a3fc38-bcd8-4812-b887-b84a314b9e17" providerId="ADAL" clId="{30A35722-734C-084F-B242-509EA33750AE}" dt="2021-01-06T07:16:45.992" v="1478" actId="1036"/>
          <ac:spMkLst>
            <pc:docMk/>
            <pc:sldMk cId="3887772425" sldId="292"/>
            <ac:spMk id="8" creationId="{A7A75181-3E93-D342-88AD-E44D67EFF480}"/>
          </ac:spMkLst>
        </pc:spChg>
        <pc:picChg chg="add mod">
          <ac:chgData name="Andrej Bogdanov (CSD)" userId="54a3fc38-bcd8-4812-b887-b84a314b9e17" providerId="ADAL" clId="{30A35722-734C-084F-B242-509EA33750AE}" dt="2021-01-06T07:16:45.992" v="1478" actId="1036"/>
          <ac:picMkLst>
            <pc:docMk/>
            <pc:sldMk cId="3887772425" sldId="292"/>
            <ac:picMk id="6" creationId="{30A59EF6-692B-8F41-96C6-E19757B069DE}"/>
          </ac:picMkLst>
        </pc:picChg>
        <pc:cxnChg chg="add del mod">
          <ac:chgData name="Andrej Bogdanov (CSD)" userId="54a3fc38-bcd8-4812-b887-b84a314b9e17" providerId="ADAL" clId="{30A35722-734C-084F-B242-509EA33750AE}" dt="2021-01-06T04:00:32.556" v="1155" actId="478"/>
          <ac:cxnSpMkLst>
            <pc:docMk/>
            <pc:sldMk cId="3887772425" sldId="292"/>
            <ac:cxnSpMk id="4" creationId="{B09ECFD4-FF8A-8344-A9D9-564EB6D299C4}"/>
          </ac:cxnSpMkLst>
        </pc:cxnChg>
        <pc:cxnChg chg="add del mod">
          <ac:chgData name="Andrej Bogdanov (CSD)" userId="54a3fc38-bcd8-4812-b887-b84a314b9e17" providerId="ADAL" clId="{30A35722-734C-084F-B242-509EA33750AE}" dt="2021-01-06T07:17:58.067" v="1481" actId="478"/>
          <ac:cxnSpMkLst>
            <pc:docMk/>
            <pc:sldMk cId="3887772425" sldId="292"/>
            <ac:cxnSpMk id="10" creationId="{39D486D3-32CA-4E44-A5A8-534ABD0B2D34}"/>
          </ac:cxnSpMkLst>
        </pc:cxnChg>
      </pc:sldChg>
      <pc:sldChg chg="delSp modSp add mod">
        <pc:chgData name="Andrej Bogdanov (CSD)" userId="54a3fc38-bcd8-4812-b887-b84a314b9e17" providerId="ADAL" clId="{30A35722-734C-084F-B242-509EA33750AE}" dt="2021-01-06T07:49:47.408" v="1929" actId="478"/>
        <pc:sldMkLst>
          <pc:docMk/>
          <pc:sldMk cId="3238857303" sldId="293"/>
        </pc:sldMkLst>
        <pc:spChg chg="mod">
          <ac:chgData name="Andrej Bogdanov (CSD)" userId="54a3fc38-bcd8-4812-b887-b84a314b9e17" providerId="ADAL" clId="{30A35722-734C-084F-B242-509EA33750AE}" dt="2021-01-06T07:32:20.318" v="1549" actId="14100"/>
          <ac:spMkLst>
            <pc:docMk/>
            <pc:sldMk cId="3238857303" sldId="293"/>
            <ac:spMk id="2" creationId="{F17ABC63-B9E3-5E49-A765-1C32EA4AE5B6}"/>
          </ac:spMkLst>
        </pc:spChg>
        <pc:inkChg chg="del">
          <ac:chgData name="Andrej Bogdanov (CSD)" userId="54a3fc38-bcd8-4812-b887-b84a314b9e17" providerId="ADAL" clId="{30A35722-734C-084F-B242-509EA33750AE}" dt="2021-01-06T07:49:43.425" v="1926" actId="478"/>
          <ac:inkMkLst>
            <pc:docMk/>
            <pc:sldMk cId="3238857303" sldId="293"/>
            <ac:inkMk id="3" creationId="{5C472771-D7AF-BD4E-B536-806F41BE6AB9}"/>
          </ac:inkMkLst>
        </pc:inkChg>
        <pc:inkChg chg="del">
          <ac:chgData name="Andrej Bogdanov (CSD)" userId="54a3fc38-bcd8-4812-b887-b84a314b9e17" providerId="ADAL" clId="{30A35722-734C-084F-B242-509EA33750AE}" dt="2021-01-06T07:49:42.141" v="1925" actId="478"/>
          <ac:inkMkLst>
            <pc:docMk/>
            <pc:sldMk cId="3238857303" sldId="293"/>
            <ac:inkMk id="4" creationId="{88D53CA0-BBEF-D140-B688-F09654B95A9C}"/>
          </ac:inkMkLst>
        </pc:inkChg>
        <pc:inkChg chg="del">
          <ac:chgData name="Andrej Bogdanov (CSD)" userId="54a3fc38-bcd8-4812-b887-b84a314b9e17" providerId="ADAL" clId="{30A35722-734C-084F-B242-509EA33750AE}" dt="2021-01-06T07:49:44.744" v="1927" actId="478"/>
          <ac:inkMkLst>
            <pc:docMk/>
            <pc:sldMk cId="3238857303" sldId="293"/>
            <ac:inkMk id="5" creationId="{442E01E4-6431-D644-8328-075EB81A57A7}"/>
          </ac:inkMkLst>
        </pc:inkChg>
        <pc:inkChg chg="del">
          <ac:chgData name="Andrej Bogdanov (CSD)" userId="54a3fc38-bcd8-4812-b887-b84a314b9e17" providerId="ADAL" clId="{30A35722-734C-084F-B242-509EA33750AE}" dt="2021-01-06T07:49:46.103" v="1928" actId="478"/>
          <ac:inkMkLst>
            <pc:docMk/>
            <pc:sldMk cId="3238857303" sldId="293"/>
            <ac:inkMk id="6" creationId="{D656808D-7AD5-9A4E-B4FE-4C6E154E411F}"/>
          </ac:inkMkLst>
        </pc:inkChg>
        <pc:inkChg chg="del">
          <ac:chgData name="Andrej Bogdanov (CSD)" userId="54a3fc38-bcd8-4812-b887-b84a314b9e17" providerId="ADAL" clId="{30A35722-734C-084F-B242-509EA33750AE}" dt="2021-01-06T07:49:47.408" v="1929" actId="478"/>
          <ac:inkMkLst>
            <pc:docMk/>
            <pc:sldMk cId="3238857303" sldId="293"/>
            <ac:inkMk id="7" creationId="{DFFEE8E8-ADC7-C642-BF8D-75CE80C7A9C1}"/>
          </ac:inkMkLst>
        </pc:inkChg>
      </pc:sldChg>
      <pc:sldChg chg="addSp delSp modSp add mod modAnim">
        <pc:chgData name="Andrej Bogdanov (CSD)" userId="54a3fc38-bcd8-4812-b887-b84a314b9e17" providerId="ADAL" clId="{30A35722-734C-084F-B242-509EA33750AE}" dt="2021-01-06T07:49:24.627" v="1920" actId="478"/>
        <pc:sldMkLst>
          <pc:docMk/>
          <pc:sldMk cId="3516696549" sldId="294"/>
        </pc:sldMkLst>
        <pc:spChg chg="del">
          <ac:chgData name="Andrej Bogdanov (CSD)" userId="54a3fc38-bcd8-4812-b887-b84a314b9e17" providerId="ADAL" clId="{30A35722-734C-084F-B242-509EA33750AE}" dt="2021-01-06T07:43:35.971" v="1551" actId="478"/>
          <ac:spMkLst>
            <pc:docMk/>
            <pc:sldMk cId="3516696549" sldId="294"/>
            <ac:spMk id="2" creationId="{F826358E-C4A2-0B40-B283-C3598F115633}"/>
          </ac:spMkLst>
        </pc:spChg>
        <pc:spChg chg="del">
          <ac:chgData name="Andrej Bogdanov (CSD)" userId="54a3fc38-bcd8-4812-b887-b84a314b9e17" providerId="ADAL" clId="{30A35722-734C-084F-B242-509EA33750AE}" dt="2021-01-06T07:43:35.971" v="1551" actId="478"/>
          <ac:spMkLst>
            <pc:docMk/>
            <pc:sldMk cId="3516696549" sldId="294"/>
            <ac:spMk id="3" creationId="{500137BF-9DC5-014E-A869-B49DAAD2E9C5}"/>
          </ac:spMkLst>
        </pc:spChg>
        <pc:spChg chg="del">
          <ac:chgData name="Andrej Bogdanov (CSD)" userId="54a3fc38-bcd8-4812-b887-b84a314b9e17" providerId="ADAL" clId="{30A35722-734C-084F-B242-509EA33750AE}" dt="2021-01-06T07:43:35.971" v="1551" actId="478"/>
          <ac:spMkLst>
            <pc:docMk/>
            <pc:sldMk cId="3516696549" sldId="294"/>
            <ac:spMk id="4" creationId="{249AEAEF-115A-5648-9044-368CBB8891E1}"/>
          </ac:spMkLst>
        </pc:spChg>
        <pc:spChg chg="mod">
          <ac:chgData name="Andrej Bogdanov (CSD)" userId="54a3fc38-bcd8-4812-b887-b84a314b9e17" providerId="ADAL" clId="{30A35722-734C-084F-B242-509EA33750AE}" dt="2021-01-06T07:44:15.351" v="1601"/>
          <ac:spMkLst>
            <pc:docMk/>
            <pc:sldMk cId="3516696549" sldId="294"/>
            <ac:spMk id="5" creationId="{606961E9-2E4B-9946-8DAB-E81DA2BF64E9}"/>
          </ac:spMkLst>
        </pc:spChg>
        <pc:spChg chg="add del mod">
          <ac:chgData name="Andrej Bogdanov (CSD)" userId="54a3fc38-bcd8-4812-b887-b84a314b9e17" providerId="ADAL" clId="{30A35722-734C-084F-B242-509EA33750AE}" dt="2021-01-06T07:44:45.242" v="1604"/>
          <ac:spMkLst>
            <pc:docMk/>
            <pc:sldMk cId="3516696549" sldId="294"/>
            <ac:spMk id="11" creationId="{DFFFB3F2-E5AF-2947-9B6D-CB9D9ABA0491}"/>
          </ac:spMkLst>
        </pc:spChg>
        <pc:spChg chg="mod">
          <ac:chgData name="Andrej Bogdanov (CSD)" userId="54a3fc38-bcd8-4812-b887-b84a314b9e17" providerId="ADAL" clId="{30A35722-734C-084F-B242-509EA33750AE}" dt="2021-01-06T07:44:43.811" v="1603"/>
          <ac:spMkLst>
            <pc:docMk/>
            <pc:sldMk cId="3516696549" sldId="294"/>
            <ac:spMk id="13" creationId="{4717AD1E-7CA0-4845-B744-AA09DB7443A5}"/>
          </ac:spMkLst>
        </pc:spChg>
        <pc:spChg chg="mod">
          <ac:chgData name="Andrej Bogdanov (CSD)" userId="54a3fc38-bcd8-4812-b887-b84a314b9e17" providerId="ADAL" clId="{30A35722-734C-084F-B242-509EA33750AE}" dt="2021-01-06T07:44:43.811" v="1603"/>
          <ac:spMkLst>
            <pc:docMk/>
            <pc:sldMk cId="3516696549" sldId="294"/>
            <ac:spMk id="14" creationId="{57375DB2-564E-234B-ADE9-0ABC13DD5382}"/>
          </ac:spMkLst>
        </pc:spChg>
        <pc:spChg chg="mod">
          <ac:chgData name="Andrej Bogdanov (CSD)" userId="54a3fc38-bcd8-4812-b887-b84a314b9e17" providerId="ADAL" clId="{30A35722-734C-084F-B242-509EA33750AE}" dt="2021-01-06T07:44:43.811" v="1603"/>
          <ac:spMkLst>
            <pc:docMk/>
            <pc:sldMk cId="3516696549" sldId="294"/>
            <ac:spMk id="15" creationId="{DD2C0074-882A-E449-A27E-C1B19B4FD22E}"/>
          </ac:spMkLst>
        </pc:spChg>
        <pc:spChg chg="mod">
          <ac:chgData name="Andrej Bogdanov (CSD)" userId="54a3fc38-bcd8-4812-b887-b84a314b9e17" providerId="ADAL" clId="{30A35722-734C-084F-B242-509EA33750AE}" dt="2021-01-06T07:44:43.811" v="1603"/>
          <ac:spMkLst>
            <pc:docMk/>
            <pc:sldMk cId="3516696549" sldId="294"/>
            <ac:spMk id="16" creationId="{B8C49781-F967-C94F-BA98-C1A3664F2783}"/>
          </ac:spMkLst>
        </pc:spChg>
        <pc:spChg chg="mod">
          <ac:chgData name="Andrej Bogdanov (CSD)" userId="54a3fc38-bcd8-4812-b887-b84a314b9e17" providerId="ADAL" clId="{30A35722-734C-084F-B242-509EA33750AE}" dt="2021-01-06T07:44:43.811" v="1603"/>
          <ac:spMkLst>
            <pc:docMk/>
            <pc:sldMk cId="3516696549" sldId="294"/>
            <ac:spMk id="17" creationId="{697FF731-70A6-4E4B-A170-137D3C9F6669}"/>
          </ac:spMkLst>
        </pc:spChg>
        <pc:spChg chg="add del mod">
          <ac:chgData name="Andrej Bogdanov (CSD)" userId="54a3fc38-bcd8-4812-b887-b84a314b9e17" providerId="ADAL" clId="{30A35722-734C-084F-B242-509EA33750AE}" dt="2021-01-06T07:44:48.518" v="1606"/>
          <ac:spMkLst>
            <pc:docMk/>
            <pc:sldMk cId="3516696549" sldId="294"/>
            <ac:spMk id="18" creationId="{6626F3C9-7E9C-D44B-B730-3AC40BBEF85F}"/>
          </ac:spMkLst>
        </pc:spChg>
        <pc:spChg chg="mod">
          <ac:chgData name="Andrej Bogdanov (CSD)" userId="54a3fc38-bcd8-4812-b887-b84a314b9e17" providerId="ADAL" clId="{30A35722-734C-084F-B242-509EA33750AE}" dt="2021-01-06T07:44:47.262" v="1605"/>
          <ac:spMkLst>
            <pc:docMk/>
            <pc:sldMk cId="3516696549" sldId="294"/>
            <ac:spMk id="20" creationId="{2B39E8F0-00D3-3D48-A9B4-E300F4D8BDD7}"/>
          </ac:spMkLst>
        </pc:spChg>
        <pc:spChg chg="mod">
          <ac:chgData name="Andrej Bogdanov (CSD)" userId="54a3fc38-bcd8-4812-b887-b84a314b9e17" providerId="ADAL" clId="{30A35722-734C-084F-B242-509EA33750AE}" dt="2021-01-06T07:44:47.262" v="1605"/>
          <ac:spMkLst>
            <pc:docMk/>
            <pc:sldMk cId="3516696549" sldId="294"/>
            <ac:spMk id="21" creationId="{1244872E-C6DF-3547-B594-951CCDAA626F}"/>
          </ac:spMkLst>
        </pc:spChg>
        <pc:spChg chg="mod">
          <ac:chgData name="Andrej Bogdanov (CSD)" userId="54a3fc38-bcd8-4812-b887-b84a314b9e17" providerId="ADAL" clId="{30A35722-734C-084F-B242-509EA33750AE}" dt="2021-01-06T07:44:47.262" v="1605"/>
          <ac:spMkLst>
            <pc:docMk/>
            <pc:sldMk cId="3516696549" sldId="294"/>
            <ac:spMk id="22" creationId="{7B4E6F94-6154-D349-8C74-0B09F37381A6}"/>
          </ac:spMkLst>
        </pc:spChg>
        <pc:spChg chg="mod">
          <ac:chgData name="Andrej Bogdanov (CSD)" userId="54a3fc38-bcd8-4812-b887-b84a314b9e17" providerId="ADAL" clId="{30A35722-734C-084F-B242-509EA33750AE}" dt="2021-01-06T07:44:47.262" v="1605"/>
          <ac:spMkLst>
            <pc:docMk/>
            <pc:sldMk cId="3516696549" sldId="294"/>
            <ac:spMk id="23" creationId="{5CB0CF25-DC59-6A4C-A6CC-7126F9B5305F}"/>
          </ac:spMkLst>
        </pc:spChg>
        <pc:spChg chg="mod">
          <ac:chgData name="Andrej Bogdanov (CSD)" userId="54a3fc38-bcd8-4812-b887-b84a314b9e17" providerId="ADAL" clId="{30A35722-734C-084F-B242-509EA33750AE}" dt="2021-01-06T07:44:47.262" v="1605"/>
          <ac:spMkLst>
            <pc:docMk/>
            <pc:sldMk cId="3516696549" sldId="294"/>
            <ac:spMk id="24" creationId="{19933139-1967-A944-B5EA-2685867E7FBF}"/>
          </ac:spMkLst>
        </pc:spChg>
        <pc:grpChg chg="add del mod">
          <ac:chgData name="Andrej Bogdanov (CSD)" userId="54a3fc38-bcd8-4812-b887-b84a314b9e17" providerId="ADAL" clId="{30A35722-734C-084F-B242-509EA33750AE}" dt="2021-01-06T07:44:45.242" v="1604"/>
          <ac:grpSpMkLst>
            <pc:docMk/>
            <pc:sldMk cId="3516696549" sldId="294"/>
            <ac:grpSpMk id="12" creationId="{DF236866-D69C-3844-89FA-880FAB297E21}"/>
          </ac:grpSpMkLst>
        </pc:grpChg>
        <pc:grpChg chg="add del mod">
          <ac:chgData name="Andrej Bogdanov (CSD)" userId="54a3fc38-bcd8-4812-b887-b84a314b9e17" providerId="ADAL" clId="{30A35722-734C-084F-B242-509EA33750AE}" dt="2021-01-06T07:44:48.518" v="1606"/>
          <ac:grpSpMkLst>
            <pc:docMk/>
            <pc:sldMk cId="3516696549" sldId="294"/>
            <ac:grpSpMk id="19" creationId="{38506F1A-E5C4-064F-8C9C-807DE352914A}"/>
          </ac:grpSpMkLst>
        </pc:grpChg>
        <pc:inkChg chg="del">
          <ac:chgData name="Andrej Bogdanov (CSD)" userId="54a3fc38-bcd8-4812-b887-b84a314b9e17" providerId="ADAL" clId="{30A35722-734C-084F-B242-509EA33750AE}" dt="2021-01-06T07:49:23.407" v="1919" actId="478"/>
          <ac:inkMkLst>
            <pc:docMk/>
            <pc:sldMk cId="3516696549" sldId="294"/>
            <ac:inkMk id="6" creationId="{39EE75F6-E432-C347-87A2-503D5CAE6C61}"/>
          </ac:inkMkLst>
        </pc:inkChg>
        <pc:inkChg chg="del">
          <ac:chgData name="Andrej Bogdanov (CSD)" userId="54a3fc38-bcd8-4812-b887-b84a314b9e17" providerId="ADAL" clId="{30A35722-734C-084F-B242-509EA33750AE}" dt="2021-01-06T07:49:20.798" v="1917" actId="478"/>
          <ac:inkMkLst>
            <pc:docMk/>
            <pc:sldMk cId="3516696549" sldId="294"/>
            <ac:inkMk id="7" creationId="{960FEED6-CBCB-684A-BF55-97622CA01F0B}"/>
          </ac:inkMkLst>
        </pc:inkChg>
        <pc:inkChg chg="del">
          <ac:chgData name="Andrej Bogdanov (CSD)" userId="54a3fc38-bcd8-4812-b887-b84a314b9e17" providerId="ADAL" clId="{30A35722-734C-084F-B242-509EA33750AE}" dt="2021-01-06T07:49:24.627" v="1920" actId="478"/>
          <ac:inkMkLst>
            <pc:docMk/>
            <pc:sldMk cId="3516696549" sldId="294"/>
            <ac:inkMk id="8" creationId="{E71F07F7-2490-B141-9D45-01ECB40F2320}"/>
          </ac:inkMkLst>
        </pc:inkChg>
        <pc:inkChg chg="del">
          <ac:chgData name="Andrej Bogdanov (CSD)" userId="54a3fc38-bcd8-4812-b887-b84a314b9e17" providerId="ADAL" clId="{30A35722-734C-084F-B242-509EA33750AE}" dt="2021-01-06T07:49:19.443" v="1916" actId="478"/>
          <ac:inkMkLst>
            <pc:docMk/>
            <pc:sldMk cId="3516696549" sldId="294"/>
            <ac:inkMk id="9" creationId="{7A89D85D-F904-3B45-B1FA-628561A6138A}"/>
          </ac:inkMkLst>
        </pc:inkChg>
        <pc:inkChg chg="del">
          <ac:chgData name="Andrej Bogdanov (CSD)" userId="54a3fc38-bcd8-4812-b887-b84a314b9e17" providerId="ADAL" clId="{30A35722-734C-084F-B242-509EA33750AE}" dt="2021-01-06T07:49:21.986" v="1918" actId="478"/>
          <ac:inkMkLst>
            <pc:docMk/>
            <pc:sldMk cId="3516696549" sldId="294"/>
            <ac:inkMk id="10" creationId="{0099D8B1-DCD0-E245-8EB6-81B0643E27A7}"/>
          </ac:inkMkLst>
        </pc:inkChg>
      </pc:sldChg>
      <pc:sldChg chg="addSp delSp modSp add mod delAnim">
        <pc:chgData name="Andrej Bogdanov (CSD)" userId="54a3fc38-bcd8-4812-b887-b84a314b9e17" providerId="ADAL" clId="{30A35722-734C-084F-B242-509EA33750AE}" dt="2021-01-06T07:47:59.184" v="1895" actId="1076"/>
        <pc:sldMkLst>
          <pc:docMk/>
          <pc:sldMk cId="2515994884" sldId="295"/>
        </pc:sldMkLst>
        <pc:spChg chg="mod">
          <ac:chgData name="Andrej Bogdanov (CSD)" userId="54a3fc38-bcd8-4812-b887-b84a314b9e17" providerId="ADAL" clId="{30A35722-734C-084F-B242-509EA33750AE}" dt="2021-01-06T07:45:12.313" v="1632" actId="20577"/>
          <ac:spMkLst>
            <pc:docMk/>
            <pc:sldMk cId="2515994884" sldId="295"/>
            <ac:spMk id="2" creationId="{2E522858-FFEA-D247-A060-EE4A5106FC01}"/>
          </ac:spMkLst>
        </pc:spChg>
        <pc:spChg chg="del">
          <ac:chgData name="Andrej Bogdanov (CSD)" userId="54a3fc38-bcd8-4812-b887-b84a314b9e17" providerId="ADAL" clId="{30A35722-734C-084F-B242-509EA33750AE}" dt="2021-01-06T07:45:37.961" v="1652" actId="478"/>
          <ac:spMkLst>
            <pc:docMk/>
            <pc:sldMk cId="2515994884" sldId="295"/>
            <ac:spMk id="3" creationId="{3D2D9D66-3048-1047-B19E-88282621C721}"/>
          </ac:spMkLst>
        </pc:spChg>
        <pc:spChg chg="del">
          <ac:chgData name="Andrej Bogdanov (CSD)" userId="54a3fc38-bcd8-4812-b887-b84a314b9e17" providerId="ADAL" clId="{30A35722-734C-084F-B242-509EA33750AE}" dt="2021-01-06T07:45:37.961" v="1652" actId="478"/>
          <ac:spMkLst>
            <pc:docMk/>
            <pc:sldMk cId="2515994884" sldId="295"/>
            <ac:spMk id="4" creationId="{9551BCAD-6859-3347-9790-EEAD5037D46E}"/>
          </ac:spMkLst>
        </pc:spChg>
        <pc:spChg chg="del">
          <ac:chgData name="Andrej Bogdanov (CSD)" userId="54a3fc38-bcd8-4812-b887-b84a314b9e17" providerId="ADAL" clId="{30A35722-734C-084F-B242-509EA33750AE}" dt="2021-01-06T07:45:37.961" v="1652" actId="478"/>
          <ac:spMkLst>
            <pc:docMk/>
            <pc:sldMk cId="2515994884" sldId="295"/>
            <ac:spMk id="5" creationId="{F45E967A-F247-B54C-B179-73CCCF5E8FBC}"/>
          </ac:spMkLst>
        </pc:spChg>
        <pc:spChg chg="mod topLvl">
          <ac:chgData name="Andrej Bogdanov (CSD)" userId="54a3fc38-bcd8-4812-b887-b84a314b9e17" providerId="ADAL" clId="{30A35722-734C-084F-B242-509EA33750AE}" dt="2021-01-06T07:47:09.342" v="1725" actId="165"/>
          <ac:spMkLst>
            <pc:docMk/>
            <pc:sldMk cId="2515994884" sldId="295"/>
            <ac:spMk id="7" creationId="{8FDA7080-C296-FC43-9BB1-6D94D8759B56}"/>
          </ac:spMkLst>
        </pc:spChg>
        <pc:spChg chg="add mod">
          <ac:chgData name="Andrej Bogdanov (CSD)" userId="54a3fc38-bcd8-4812-b887-b84a314b9e17" providerId="ADAL" clId="{30A35722-734C-084F-B242-509EA33750AE}" dt="2021-01-06T07:46:33.912" v="1701" actId="1037"/>
          <ac:spMkLst>
            <pc:docMk/>
            <pc:sldMk cId="2515994884" sldId="295"/>
            <ac:spMk id="8" creationId="{38A455B7-18EB-254C-A504-A6E83A780C59}"/>
          </ac:spMkLst>
        </pc:spChg>
        <pc:spChg chg="mod">
          <ac:chgData name="Andrej Bogdanov (CSD)" userId="54a3fc38-bcd8-4812-b887-b84a314b9e17" providerId="ADAL" clId="{30A35722-734C-084F-B242-509EA33750AE}" dt="2021-01-06T07:47:59.184" v="1895" actId="1076"/>
          <ac:spMkLst>
            <pc:docMk/>
            <pc:sldMk cId="2515994884" sldId="295"/>
            <ac:spMk id="12" creationId="{76FFCDCA-1ACD-A840-8C68-9DD9B554F6B0}"/>
          </ac:spMkLst>
        </pc:spChg>
        <pc:spChg chg="topLvl">
          <ac:chgData name="Andrej Bogdanov (CSD)" userId="54a3fc38-bcd8-4812-b887-b84a314b9e17" providerId="ADAL" clId="{30A35722-734C-084F-B242-509EA33750AE}" dt="2021-01-06T07:47:09.342" v="1725" actId="165"/>
          <ac:spMkLst>
            <pc:docMk/>
            <pc:sldMk cId="2515994884" sldId="295"/>
            <ac:spMk id="13" creationId="{BDF523D1-8AA2-8941-BD93-9A3B7C495CA2}"/>
          </ac:spMkLst>
        </pc:spChg>
        <pc:spChg chg="topLvl">
          <ac:chgData name="Andrej Bogdanov (CSD)" userId="54a3fc38-bcd8-4812-b887-b84a314b9e17" providerId="ADAL" clId="{30A35722-734C-084F-B242-509EA33750AE}" dt="2021-01-06T07:47:09.342" v="1725" actId="165"/>
          <ac:spMkLst>
            <pc:docMk/>
            <pc:sldMk cId="2515994884" sldId="295"/>
            <ac:spMk id="14" creationId="{94038512-05C0-7442-A784-0D7EC4C8D7DD}"/>
          </ac:spMkLst>
        </pc:spChg>
        <pc:spChg chg="mod topLvl">
          <ac:chgData name="Andrej Bogdanov (CSD)" userId="54a3fc38-bcd8-4812-b887-b84a314b9e17" providerId="ADAL" clId="{30A35722-734C-084F-B242-509EA33750AE}" dt="2021-01-06T07:47:09.342" v="1725" actId="165"/>
          <ac:spMkLst>
            <pc:docMk/>
            <pc:sldMk cId="2515994884" sldId="295"/>
            <ac:spMk id="15" creationId="{E6696C7E-E84A-664A-873C-485A89F1881A}"/>
          </ac:spMkLst>
        </pc:spChg>
        <pc:spChg chg="mod topLvl">
          <ac:chgData name="Andrej Bogdanov (CSD)" userId="54a3fc38-bcd8-4812-b887-b84a314b9e17" providerId="ADAL" clId="{30A35722-734C-084F-B242-509EA33750AE}" dt="2021-01-06T07:47:34.989" v="1855" actId="1035"/>
          <ac:spMkLst>
            <pc:docMk/>
            <pc:sldMk cId="2515994884" sldId="295"/>
            <ac:spMk id="16" creationId="{B92CEFBC-7027-F040-AABC-05005BEE4191}"/>
          </ac:spMkLst>
        </pc:spChg>
        <pc:spChg chg="add mod">
          <ac:chgData name="Andrej Bogdanov (CSD)" userId="54a3fc38-bcd8-4812-b887-b84a314b9e17" providerId="ADAL" clId="{30A35722-734C-084F-B242-509EA33750AE}" dt="2021-01-06T07:47:24.735" v="1811" actId="1037"/>
          <ac:spMkLst>
            <pc:docMk/>
            <pc:sldMk cId="2515994884" sldId="295"/>
            <ac:spMk id="18" creationId="{88C4037C-B1C7-E544-BD9B-3848F5ACAD84}"/>
          </ac:spMkLst>
        </pc:spChg>
        <pc:spChg chg="add mod">
          <ac:chgData name="Andrej Bogdanov (CSD)" userId="54a3fc38-bcd8-4812-b887-b84a314b9e17" providerId="ADAL" clId="{30A35722-734C-084F-B242-509EA33750AE}" dt="2021-01-06T07:47:49.645" v="1894" actId="1037"/>
          <ac:spMkLst>
            <pc:docMk/>
            <pc:sldMk cId="2515994884" sldId="295"/>
            <ac:spMk id="19" creationId="{9D49E54D-40E4-4F44-8A81-79C3DD1D1BE4}"/>
          </ac:spMkLst>
        </pc:spChg>
        <pc:grpChg chg="del mod">
          <ac:chgData name="Andrej Bogdanov (CSD)" userId="54a3fc38-bcd8-4812-b887-b84a314b9e17" providerId="ADAL" clId="{30A35722-734C-084F-B242-509EA33750AE}" dt="2021-01-06T07:47:09.342" v="1725" actId="165"/>
          <ac:grpSpMkLst>
            <pc:docMk/>
            <pc:sldMk cId="2515994884" sldId="295"/>
            <ac:grpSpMk id="17" creationId="{6151F6D4-8158-9C4F-95BE-2091A3A9CE70}"/>
          </ac:grpSpMkLst>
        </pc:grpChg>
        <pc:cxnChg chg="del">
          <ac:chgData name="Andrej Bogdanov (CSD)" userId="54a3fc38-bcd8-4812-b887-b84a314b9e17" providerId="ADAL" clId="{30A35722-734C-084F-B242-509EA33750AE}" dt="2021-01-06T07:45:37.961" v="1652" actId="478"/>
          <ac:cxnSpMkLst>
            <pc:docMk/>
            <pc:sldMk cId="2515994884" sldId="295"/>
            <ac:cxnSpMk id="6" creationId="{08754F78-51D1-A749-B945-BB13E6A645C0}"/>
          </ac:cxnSpMkLst>
        </pc:cxnChg>
      </pc:sldChg>
      <pc:sldChg chg="addSp delSp modSp new mod modAnim">
        <pc:chgData name="Andrej Bogdanov (CSD)" userId="54a3fc38-bcd8-4812-b887-b84a314b9e17" providerId="ADAL" clId="{30A35722-734C-084F-B242-509EA33750AE}" dt="2021-01-08T08:34:28.495" v="2038"/>
        <pc:sldMkLst>
          <pc:docMk/>
          <pc:sldMk cId="3344081464" sldId="296"/>
        </pc:sldMkLst>
        <pc:spChg chg="add mod">
          <ac:chgData name="Andrej Bogdanov (CSD)" userId="54a3fc38-bcd8-4812-b887-b84a314b9e17" providerId="ADAL" clId="{30A35722-734C-084F-B242-509EA33750AE}" dt="2021-01-08T08:34:00.883" v="2035" actId="1035"/>
          <ac:spMkLst>
            <pc:docMk/>
            <pc:sldMk cId="3344081464" sldId="296"/>
            <ac:spMk id="6" creationId="{B3F080D1-DB2D-2A41-B105-745A50FEC7B1}"/>
          </ac:spMkLst>
        </pc:spChg>
        <pc:spChg chg="add del mod">
          <ac:chgData name="Andrej Bogdanov (CSD)" userId="54a3fc38-bcd8-4812-b887-b84a314b9e17" providerId="ADAL" clId="{30A35722-734C-084F-B242-509EA33750AE}" dt="2021-01-08T08:33:09.392" v="2002" actId="478"/>
          <ac:spMkLst>
            <pc:docMk/>
            <pc:sldMk cId="3344081464" sldId="296"/>
            <ac:spMk id="7" creationId="{94EFB7D1-A4DA-4440-B85F-9D8B6560AFE1}"/>
          </ac:spMkLst>
        </pc:spChg>
        <pc:spChg chg="add mod">
          <ac:chgData name="Andrej Bogdanov (CSD)" userId="54a3fc38-bcd8-4812-b887-b84a314b9e17" providerId="ADAL" clId="{30A35722-734C-084F-B242-509EA33750AE}" dt="2021-01-08T08:33:54.525" v="2029" actId="1076"/>
          <ac:spMkLst>
            <pc:docMk/>
            <pc:sldMk cId="3344081464" sldId="296"/>
            <ac:spMk id="8" creationId="{0411FA2B-BA6C-7E45-AE43-F0C4F38A3ACA}"/>
          </ac:spMkLst>
        </pc:spChg>
        <pc:grpChg chg="add mod">
          <ac:chgData name="Andrej Bogdanov (CSD)" userId="54a3fc38-bcd8-4812-b887-b84a314b9e17" providerId="ADAL" clId="{30A35722-734C-084F-B242-509EA33750AE}" dt="2021-01-08T08:34:13.668" v="2037" actId="167"/>
          <ac:grpSpMkLst>
            <pc:docMk/>
            <pc:sldMk cId="3344081464" sldId="296"/>
            <ac:grpSpMk id="9" creationId="{5E07ABDC-EBF4-EF43-A44F-103BBF1D5FAB}"/>
          </ac:grpSpMkLst>
        </pc:grpChg>
        <pc:picChg chg="add mod">
          <ac:chgData name="Andrej Bogdanov (CSD)" userId="54a3fc38-bcd8-4812-b887-b84a314b9e17" providerId="ADAL" clId="{30A35722-734C-084F-B242-509EA33750AE}" dt="2021-01-08T08:27:15.881" v="1961" actId="1076"/>
          <ac:picMkLst>
            <pc:docMk/>
            <pc:sldMk cId="3344081464" sldId="296"/>
            <ac:picMk id="3" creationId="{42C0ADF5-917E-DB48-984B-C6DC117AA450}"/>
          </ac:picMkLst>
        </pc:picChg>
        <pc:picChg chg="add mod">
          <ac:chgData name="Andrej Bogdanov (CSD)" userId="54a3fc38-bcd8-4812-b887-b84a314b9e17" providerId="ADAL" clId="{30A35722-734C-084F-B242-509EA33750AE}" dt="2021-01-08T08:32:16.466" v="1963"/>
          <ac:picMkLst>
            <pc:docMk/>
            <pc:sldMk cId="3344081464" sldId="296"/>
            <ac:picMk id="5" creationId="{0E6035B8-D423-E84C-B753-1024938A34B8}"/>
          </ac:picMkLst>
        </pc:picChg>
      </pc:sldChg>
      <pc:sldChg chg="addSp modSp new del mod">
        <pc:chgData name="Andrej Bogdanov (CSD)" userId="54a3fc38-bcd8-4812-b887-b84a314b9e17" providerId="ADAL" clId="{30A35722-734C-084F-B242-509EA33750AE}" dt="2021-01-11T13:01:06.440" v="2299" actId="2696"/>
        <pc:sldMkLst>
          <pc:docMk/>
          <pc:sldMk cId="2284724388" sldId="297"/>
        </pc:sldMkLst>
        <pc:spChg chg="add mod">
          <ac:chgData name="Andrej Bogdanov (CSD)" userId="54a3fc38-bcd8-4812-b887-b84a314b9e17" providerId="ADAL" clId="{30A35722-734C-084F-B242-509EA33750AE}" dt="2021-01-08T09:21:56.302" v="2142" actId="1076"/>
          <ac:spMkLst>
            <pc:docMk/>
            <pc:sldMk cId="2284724388" sldId="297"/>
            <ac:spMk id="4" creationId="{01918313-289F-BA49-846E-6252FAFE7755}"/>
          </ac:spMkLst>
        </pc:spChg>
        <pc:spChg chg="add mod">
          <ac:chgData name="Andrej Bogdanov (CSD)" userId="54a3fc38-bcd8-4812-b887-b84a314b9e17" providerId="ADAL" clId="{30A35722-734C-084F-B242-509EA33750AE}" dt="2021-01-08T09:23:27.172" v="2180" actId="1036"/>
          <ac:spMkLst>
            <pc:docMk/>
            <pc:sldMk cId="2284724388" sldId="297"/>
            <ac:spMk id="9" creationId="{FD538134-DD2E-9048-9C1F-68B6C0A0339B}"/>
          </ac:spMkLst>
        </pc:spChg>
        <pc:spChg chg="add mod">
          <ac:chgData name="Andrej Bogdanov (CSD)" userId="54a3fc38-bcd8-4812-b887-b84a314b9e17" providerId="ADAL" clId="{30A35722-734C-084F-B242-509EA33750AE}" dt="2021-01-08T09:23:34.507" v="2189" actId="20577"/>
          <ac:spMkLst>
            <pc:docMk/>
            <pc:sldMk cId="2284724388" sldId="297"/>
            <ac:spMk id="10" creationId="{64AEFBFA-C7B8-C04C-A61B-5F847BF1EC68}"/>
          </ac:spMkLst>
        </pc:spChg>
        <pc:spChg chg="add mod">
          <ac:chgData name="Andrej Bogdanov (CSD)" userId="54a3fc38-bcd8-4812-b887-b84a314b9e17" providerId="ADAL" clId="{30A35722-734C-084F-B242-509EA33750AE}" dt="2021-01-08T09:23:43.318" v="2196" actId="20577"/>
          <ac:spMkLst>
            <pc:docMk/>
            <pc:sldMk cId="2284724388" sldId="297"/>
            <ac:spMk id="11" creationId="{F25CC10A-8808-7646-A055-DF16D0415B15}"/>
          </ac:spMkLst>
        </pc:spChg>
        <pc:picChg chg="add mod">
          <ac:chgData name="Andrej Bogdanov (CSD)" userId="54a3fc38-bcd8-4812-b887-b84a314b9e17" providerId="ADAL" clId="{30A35722-734C-084F-B242-509EA33750AE}" dt="2021-01-08T09:19:27.828" v="2045" actId="1038"/>
          <ac:picMkLst>
            <pc:docMk/>
            <pc:sldMk cId="2284724388" sldId="297"/>
            <ac:picMk id="3" creationId="{D0528C38-4A88-1248-BD23-91E795155265}"/>
          </ac:picMkLst>
        </pc:picChg>
        <pc:cxnChg chg="add mod">
          <ac:chgData name="Andrej Bogdanov (CSD)" userId="54a3fc38-bcd8-4812-b887-b84a314b9e17" providerId="ADAL" clId="{30A35722-734C-084F-B242-509EA33750AE}" dt="2021-01-08T09:22:31.781" v="2145" actId="1076"/>
          <ac:cxnSpMkLst>
            <pc:docMk/>
            <pc:sldMk cId="2284724388" sldId="297"/>
            <ac:cxnSpMk id="6" creationId="{3CCF953B-9D3F-AB48-AE94-1046C3370572}"/>
          </ac:cxnSpMkLst>
        </pc:cxnChg>
        <pc:cxnChg chg="add mod">
          <ac:chgData name="Andrej Bogdanov (CSD)" userId="54a3fc38-bcd8-4812-b887-b84a314b9e17" providerId="ADAL" clId="{30A35722-734C-084F-B242-509EA33750AE}" dt="2021-01-08T09:23:08.288" v="2154" actId="208"/>
          <ac:cxnSpMkLst>
            <pc:docMk/>
            <pc:sldMk cId="2284724388" sldId="297"/>
            <ac:cxnSpMk id="7" creationId="{B1A394F8-F0A4-0447-970D-379503C0B1E1}"/>
          </ac:cxnSpMkLst>
        </pc:cxnChg>
        <pc:cxnChg chg="add mod">
          <ac:chgData name="Andrej Bogdanov (CSD)" userId="54a3fc38-bcd8-4812-b887-b84a314b9e17" providerId="ADAL" clId="{30A35722-734C-084F-B242-509EA33750AE}" dt="2021-01-08T09:22:50.485" v="2152" actId="1076"/>
          <ac:cxnSpMkLst>
            <pc:docMk/>
            <pc:sldMk cId="2284724388" sldId="297"/>
            <ac:cxnSpMk id="8" creationId="{0B3F6D99-3465-8B40-A9AA-9C8EF930969B}"/>
          </ac:cxnSpMkLst>
        </pc:cxnChg>
      </pc:sldChg>
      <pc:sldChg chg="add">
        <pc:chgData name="Andrej Bogdanov (CSD)" userId="54a3fc38-bcd8-4812-b887-b84a314b9e17" providerId="ADAL" clId="{30A35722-734C-084F-B242-509EA33750AE}" dt="2021-01-11T13:01:08.479" v="2300"/>
        <pc:sldMkLst>
          <pc:docMk/>
          <pc:sldMk cId="3800386987" sldId="297"/>
        </pc:sldMkLst>
      </pc:sldChg>
      <pc:sldChg chg="new del">
        <pc:chgData name="Andrej Bogdanov (CSD)" userId="54a3fc38-bcd8-4812-b887-b84a314b9e17" providerId="ADAL" clId="{30A35722-734C-084F-B242-509EA33750AE}" dt="2021-01-08T10:19:28.202" v="2288" actId="2696"/>
        <pc:sldMkLst>
          <pc:docMk/>
          <pc:sldMk cId="1233527335" sldId="298"/>
        </pc:sldMkLst>
      </pc:sldChg>
      <pc:sldChg chg="addSp modSp new mod ord">
        <pc:chgData name="Andrej Bogdanov (CSD)" userId="54a3fc38-bcd8-4812-b887-b84a314b9e17" providerId="ADAL" clId="{30A35722-734C-084F-B242-509EA33750AE}" dt="2021-01-08T09:25:13.132" v="2286" actId="1037"/>
        <pc:sldMkLst>
          <pc:docMk/>
          <pc:sldMk cId="77919317" sldId="299"/>
        </pc:sldMkLst>
        <pc:spChg chg="add mod">
          <ac:chgData name="Andrej Bogdanov (CSD)" userId="54a3fc38-bcd8-4812-b887-b84a314b9e17" providerId="ADAL" clId="{30A35722-734C-084F-B242-509EA33750AE}" dt="2021-01-08T09:24:28.315" v="2198" actId="20577"/>
          <ac:spMkLst>
            <pc:docMk/>
            <pc:sldMk cId="77919317" sldId="299"/>
            <ac:spMk id="2" creationId="{ECFA5BD4-D68F-8247-B19D-A7D6FD8269BF}"/>
          </ac:spMkLst>
        </pc:spChg>
        <pc:spChg chg="add mod">
          <ac:chgData name="Andrej Bogdanov (CSD)" userId="54a3fc38-bcd8-4812-b887-b84a314b9e17" providerId="ADAL" clId="{30A35722-734C-084F-B242-509EA33750AE}" dt="2021-01-08T09:25:13.132" v="2286" actId="1037"/>
          <ac:spMkLst>
            <pc:docMk/>
            <pc:sldMk cId="77919317" sldId="299"/>
            <ac:spMk id="3" creationId="{20734B4C-CF38-C643-9234-A26C3E1D87C5}"/>
          </ac:spMkLst>
        </pc:spChg>
        <pc:spChg chg="add mod">
          <ac:chgData name="Andrej Bogdanov (CSD)" userId="54a3fc38-bcd8-4812-b887-b84a314b9e17" providerId="ADAL" clId="{30A35722-734C-084F-B242-509EA33750AE}" dt="2021-01-08T09:25:13.132" v="2286" actId="1037"/>
          <ac:spMkLst>
            <pc:docMk/>
            <pc:sldMk cId="77919317" sldId="299"/>
            <ac:spMk id="4" creationId="{82CDC019-A368-1A44-BC13-6E4571835127}"/>
          </ac:spMkLst>
        </pc:spChg>
      </pc:sldChg>
      <pc:sldChg chg="addSp modSp new del">
        <pc:chgData name="Andrej Bogdanov (CSD)" userId="54a3fc38-bcd8-4812-b887-b84a314b9e17" providerId="ADAL" clId="{30A35722-734C-084F-B242-509EA33750AE}" dt="2021-01-11T13:00:41.013" v="2298" actId="2696"/>
        <pc:sldMkLst>
          <pc:docMk/>
          <pc:sldMk cId="3651530088" sldId="300"/>
        </pc:sldMkLst>
        <pc:picChg chg="add mod">
          <ac:chgData name="Andrej Bogdanov (CSD)" userId="54a3fc38-bcd8-4812-b887-b84a314b9e17" providerId="ADAL" clId="{30A35722-734C-084F-B242-509EA33750AE}" dt="2021-01-08T10:20:06.013" v="2289"/>
          <ac:picMkLst>
            <pc:docMk/>
            <pc:sldMk cId="3651530088" sldId="300"/>
            <ac:picMk id="3" creationId="{98A544F5-F2E8-6F46-A8B4-1055786EBB9F}"/>
          </ac:picMkLst>
        </pc:picChg>
      </pc:sldChg>
      <pc:sldChg chg="modSp mod">
        <pc:chgData name="Andrej Bogdanov (CSD)" userId="54a3fc38-bcd8-4812-b887-b84a314b9e17" providerId="ADAL" clId="{30A35722-734C-084F-B242-509EA33750AE}" dt="2021-01-11T13:01:57.457" v="2334" actId="20577"/>
        <pc:sldMkLst>
          <pc:docMk/>
          <pc:sldMk cId="721733604" sldId="306"/>
        </pc:sldMkLst>
        <pc:spChg chg="mod">
          <ac:chgData name="Andrej Bogdanov (CSD)" userId="54a3fc38-bcd8-4812-b887-b84a314b9e17" providerId="ADAL" clId="{30A35722-734C-084F-B242-509EA33750AE}" dt="2021-01-11T13:01:57.457" v="2334" actId="20577"/>
          <ac:spMkLst>
            <pc:docMk/>
            <pc:sldMk cId="721733604" sldId="306"/>
            <ac:spMk id="3" creationId="{821E8404-A7AA-6343-A478-F32BC2E7A4BC}"/>
          </ac:spMkLst>
        </pc:spChg>
        <pc:spChg chg="mod">
          <ac:chgData name="Andrej Bogdanov (CSD)" userId="54a3fc38-bcd8-4812-b887-b84a314b9e17" providerId="ADAL" clId="{30A35722-734C-084F-B242-509EA33750AE}" dt="2021-01-11T13:01:34.774" v="2310" actId="1036"/>
          <ac:spMkLst>
            <pc:docMk/>
            <pc:sldMk cId="721733604" sldId="306"/>
            <ac:spMk id="4" creationId="{BF3E7221-7390-4247-B915-7264F83DB0E0}"/>
          </ac:spMkLst>
        </pc:spChg>
        <pc:spChg chg="mod">
          <ac:chgData name="Andrej Bogdanov (CSD)" userId="54a3fc38-bcd8-4812-b887-b84a314b9e17" providerId="ADAL" clId="{30A35722-734C-084F-B242-509EA33750AE}" dt="2021-01-11T13:01:34.774" v="2310" actId="1036"/>
          <ac:spMkLst>
            <pc:docMk/>
            <pc:sldMk cId="721733604" sldId="306"/>
            <ac:spMk id="6" creationId="{692D57B7-DCD7-274D-A204-0CA37A197F28}"/>
          </ac:spMkLst>
        </pc:spChg>
        <pc:spChg chg="mod">
          <ac:chgData name="Andrej Bogdanov (CSD)" userId="54a3fc38-bcd8-4812-b887-b84a314b9e17" providerId="ADAL" clId="{30A35722-734C-084F-B242-509EA33750AE}" dt="2021-01-11T13:01:39.075" v="2319" actId="1036"/>
          <ac:spMkLst>
            <pc:docMk/>
            <pc:sldMk cId="721733604" sldId="306"/>
            <ac:spMk id="7" creationId="{7930F33B-BB7B-934D-9AA6-87872A8A157F}"/>
          </ac:spMkLst>
        </pc:spChg>
        <pc:spChg chg="mod">
          <ac:chgData name="Andrej Bogdanov (CSD)" userId="54a3fc38-bcd8-4812-b887-b84a314b9e17" providerId="ADAL" clId="{30A35722-734C-084F-B242-509EA33750AE}" dt="2021-01-11T13:01:39.075" v="2319" actId="1036"/>
          <ac:spMkLst>
            <pc:docMk/>
            <pc:sldMk cId="721733604" sldId="306"/>
            <ac:spMk id="8" creationId="{F0AA519C-01D3-AB45-96AA-299018408A6A}"/>
          </ac:spMkLst>
        </pc:spChg>
      </pc:sldChg>
      <pc:sldChg chg="add">
        <pc:chgData name="Andrej Bogdanov (CSD)" userId="54a3fc38-bcd8-4812-b887-b84a314b9e17" providerId="ADAL" clId="{30A35722-734C-084F-B242-509EA33750AE}" dt="2021-01-11T13:00:39.058" v="2297"/>
        <pc:sldMkLst>
          <pc:docMk/>
          <pc:sldMk cId="666629302" sldId="307"/>
        </pc:sldMkLst>
      </pc:sldChg>
      <pc:sldChg chg="addSp delSp modSp new mod setBg">
        <pc:chgData name="Andrej Bogdanov (CSD)" userId="54a3fc38-bcd8-4812-b887-b84a314b9e17" providerId="ADAL" clId="{30A35722-734C-084F-B242-509EA33750AE}" dt="2021-01-13T07:24:34.928" v="2392" actId="2711"/>
        <pc:sldMkLst>
          <pc:docMk/>
          <pc:sldMk cId="521116099" sldId="308"/>
        </pc:sldMkLst>
        <pc:spChg chg="add mod">
          <ac:chgData name="Andrej Bogdanov (CSD)" userId="54a3fc38-bcd8-4812-b887-b84a314b9e17" providerId="ADAL" clId="{30A35722-734C-084F-B242-509EA33750AE}" dt="2021-01-13T07:24:34.928" v="2392" actId="2711"/>
          <ac:spMkLst>
            <pc:docMk/>
            <pc:sldMk cId="521116099" sldId="308"/>
            <ac:spMk id="3" creationId="{177EBCAE-B642-314B-A603-4E75E3D8C6F8}"/>
          </ac:spMkLst>
        </pc:spChg>
        <pc:spChg chg="add del">
          <ac:chgData name="Andrej Bogdanov (CSD)" userId="54a3fc38-bcd8-4812-b887-b84a314b9e17" providerId="ADAL" clId="{30A35722-734C-084F-B242-509EA33750AE}" dt="2021-01-13T07:21:34.437" v="2345" actId="26606"/>
          <ac:spMkLst>
            <pc:docMk/>
            <pc:sldMk cId="521116099" sldId="308"/>
            <ac:spMk id="4" creationId="{B670DBD5-770C-4383-9F54-5B86E86BD5BB}"/>
          </ac:spMkLst>
        </pc:spChg>
        <pc:spChg chg="add del">
          <ac:chgData name="Andrej Bogdanov (CSD)" userId="54a3fc38-bcd8-4812-b887-b84a314b9e17" providerId="ADAL" clId="{30A35722-734C-084F-B242-509EA33750AE}" dt="2021-01-13T07:21:21.717" v="2339" actId="26606"/>
          <ac:spMkLst>
            <pc:docMk/>
            <pc:sldMk cId="521116099" sldId="308"/>
            <ac:spMk id="7" creationId="{E559D998-AB6C-46E1-B394-118E9A1E2D62}"/>
          </ac:spMkLst>
        </pc:spChg>
        <pc:picChg chg="add mod">
          <ac:chgData name="Andrej Bogdanov (CSD)" userId="54a3fc38-bcd8-4812-b887-b84a314b9e17" providerId="ADAL" clId="{30A35722-734C-084F-B242-509EA33750AE}" dt="2021-01-13T07:21:34.437" v="2345" actId="26606"/>
          <ac:picMkLst>
            <pc:docMk/>
            <pc:sldMk cId="521116099" sldId="308"/>
            <ac:picMk id="2" creationId="{EEA83843-2921-1543-B907-F65B075D3222}"/>
          </ac:picMkLst>
        </pc:picChg>
      </pc:sldChg>
      <pc:sldMasterChg chg="modSldLayout">
        <pc:chgData name="Andrej Bogdanov (CSD)" userId="54a3fc38-bcd8-4812-b887-b84a314b9e17" providerId="ADAL" clId="{30A35722-734C-084F-B242-509EA33750AE}" dt="2021-01-06T02:18:19.077" v="2" actId="20577"/>
        <pc:sldMasterMkLst>
          <pc:docMk/>
          <pc:sldMasterMk cId="1738249460" sldId="2147483648"/>
        </pc:sldMasterMkLst>
        <pc:sldLayoutChg chg="modSp mod">
          <pc:chgData name="Andrej Bogdanov (CSD)" userId="54a3fc38-bcd8-4812-b887-b84a314b9e17" providerId="ADAL" clId="{30A35722-734C-084F-B242-509EA33750AE}" dt="2021-01-06T02:18:19.077" v="2" actId="20577"/>
          <pc:sldLayoutMkLst>
            <pc:docMk/>
            <pc:sldMasterMk cId="1738249460" sldId="2147483648"/>
            <pc:sldLayoutMk cId="627174142" sldId="2147483649"/>
          </pc:sldLayoutMkLst>
          <pc:spChg chg="mod">
            <ac:chgData name="Andrej Bogdanov (CSD)" userId="54a3fc38-bcd8-4812-b887-b84a314b9e17" providerId="ADAL" clId="{30A35722-734C-084F-B242-509EA33750AE}" dt="2021-01-06T02:18:17.129" v="0"/>
            <ac:spMkLst>
              <pc:docMk/>
              <pc:sldMasterMk cId="1738249460" sldId="2147483648"/>
              <pc:sldLayoutMk cId="627174142" sldId="2147483649"/>
              <ac:spMk id="7" creationId="{00000000-0000-0000-0000-000000000000}"/>
            </ac:spMkLst>
          </pc:spChg>
          <pc:spChg chg="mod">
            <ac:chgData name="Andrej Bogdanov (CSD)" userId="54a3fc38-bcd8-4812-b887-b84a314b9e17" providerId="ADAL" clId="{30A35722-734C-084F-B242-509EA33750AE}" dt="2021-01-06T02:18:19.077" v="2" actId="20577"/>
            <ac:spMkLst>
              <pc:docMk/>
              <pc:sldMasterMk cId="1738249460" sldId="2147483648"/>
              <pc:sldLayoutMk cId="627174142" sldId="2147483649"/>
              <ac:spMk id="9" creationId="{00000000-0000-0000-0000-000000000000}"/>
            </ac:spMkLst>
          </pc:spChg>
        </pc:sldLayoutChg>
      </pc:sldMasterChg>
    </pc:docChg>
  </pc:docChgLst>
  <pc:docChgLst>
    <pc:chgData name="Andrej Bogdanov" userId="51811781_tp_dropbox" providerId="OAuth2" clId="{A0DF8DCF-0A90-754A-B836-2EDD351C0D96}"/>
    <pc:docChg chg="undo custSel modSld">
      <pc:chgData name="Andrej Bogdanov" userId="51811781_tp_dropbox" providerId="OAuth2" clId="{A0DF8DCF-0A90-754A-B836-2EDD351C0D96}" dt="2019-03-06T04:20:22.292" v="47"/>
      <pc:docMkLst>
        <pc:docMk/>
      </pc:docMkLst>
    </pc:docChg>
  </pc:docChgLst>
  <pc:docChgLst>
    <pc:chgData name="Andrej Bogdanov" userId="51811781_tp_dropbox" providerId="OAuth2" clId="{D6DD532A-D092-C849-8E84-6CFF6B9545EE}"/>
    <pc:docChg chg="custSel addSld delSld modSld">
      <pc:chgData name="Andrej Bogdanov" userId="51811781_tp_dropbox" providerId="OAuth2" clId="{D6DD532A-D092-C849-8E84-6CFF6B9545EE}" dt="2019-03-20T04:10:45.276" v="89" actId="7634"/>
      <pc:docMkLst>
        <pc:docMk/>
      </pc:docMkLst>
    </pc:docChg>
  </pc:docChgLst>
  <pc:docChgLst>
    <pc:chgData name="Andrej Bogdanov (CSD)" userId="54a3fc38-bcd8-4812-b887-b84a314b9e17" providerId="ADAL" clId="{132E7E16-11B6-5F4A-96D5-8D1DB1370F88}"/>
    <pc:docChg chg="undo custSel modSld">
      <pc:chgData name="Andrej Bogdanov (CSD)" userId="54a3fc38-bcd8-4812-b887-b84a314b9e17" providerId="ADAL" clId="{132E7E16-11B6-5F4A-96D5-8D1DB1370F88}" dt="2022-01-24T07:22:02.909" v="71" actId="7634"/>
      <pc:docMkLst>
        <pc:docMk/>
      </pc:docMkLst>
      <pc:sldChg chg="addSp">
        <pc:chgData name="Andrej Bogdanov (CSD)" userId="54a3fc38-bcd8-4812-b887-b84a314b9e17" providerId="ADAL" clId="{132E7E16-11B6-5F4A-96D5-8D1DB1370F88}" dt="2022-01-17T05:05:26.726" v="0" actId="7634"/>
        <pc:sldMkLst>
          <pc:docMk/>
          <pc:sldMk cId="1912638239" sldId="262"/>
        </pc:sldMkLst>
        <pc:inkChg chg="add">
          <ac:chgData name="Andrej Bogdanov (CSD)" userId="54a3fc38-bcd8-4812-b887-b84a314b9e17" providerId="ADAL" clId="{132E7E16-11B6-5F4A-96D5-8D1DB1370F88}" dt="2022-01-17T05:05:26.726" v="0" actId="7634"/>
          <ac:inkMkLst>
            <pc:docMk/>
            <pc:sldMk cId="1912638239" sldId="262"/>
            <ac:inkMk id="2" creationId="{10FD1640-AD67-0749-8C52-3C5C0C246242}"/>
          </ac:inkMkLst>
        </pc:inkChg>
      </pc:sldChg>
      <pc:sldChg chg="addSp modSp">
        <pc:chgData name="Andrej Bogdanov (CSD)" userId="54a3fc38-bcd8-4812-b887-b84a314b9e17" providerId="ADAL" clId="{132E7E16-11B6-5F4A-96D5-8D1DB1370F88}" dt="2022-01-17T07:37:29.042" v="11" actId="7634"/>
        <pc:sldMkLst>
          <pc:docMk/>
          <pc:sldMk cId="515894087" sldId="264"/>
        </pc:sldMkLst>
        <pc:inkChg chg="add">
          <ac:chgData name="Andrej Bogdanov (CSD)" userId="54a3fc38-bcd8-4812-b887-b84a314b9e17" providerId="ADAL" clId="{132E7E16-11B6-5F4A-96D5-8D1DB1370F88}" dt="2022-01-17T05:05:26.726" v="0" actId="7634"/>
          <ac:inkMkLst>
            <pc:docMk/>
            <pc:sldMk cId="515894087" sldId="264"/>
            <ac:inkMk id="6" creationId="{CAFDF1BA-E820-ED49-8384-67BAFB4014D9}"/>
          </ac:inkMkLst>
        </pc:inkChg>
        <pc:inkChg chg="mod">
          <ac:chgData name="Andrej Bogdanov (CSD)" userId="54a3fc38-bcd8-4812-b887-b84a314b9e17" providerId="ADAL" clId="{132E7E16-11B6-5F4A-96D5-8D1DB1370F88}" dt="2022-01-17T07:36:34.276" v="10" actId="1076"/>
          <ac:inkMkLst>
            <pc:docMk/>
            <pc:sldMk cId="515894087" sldId="264"/>
            <ac:inkMk id="9" creationId="{DF87B607-4DA2-7D46-9FAD-9EDFC1FF660D}"/>
          </ac:inkMkLst>
        </pc:inkChg>
        <pc:inkChg chg="add">
          <ac:chgData name="Andrej Bogdanov (CSD)" userId="54a3fc38-bcd8-4812-b887-b84a314b9e17" providerId="ADAL" clId="{132E7E16-11B6-5F4A-96D5-8D1DB1370F88}" dt="2022-01-17T07:37:29.042" v="11" actId="7634"/>
          <ac:inkMkLst>
            <pc:docMk/>
            <pc:sldMk cId="515894087" sldId="264"/>
            <ac:inkMk id="11" creationId="{8B7D4AE2-B7CB-A947-8C5A-3F3CF8883BD1}"/>
          </ac:inkMkLst>
        </pc:inkChg>
      </pc:sldChg>
      <pc:sldChg chg="addSp">
        <pc:chgData name="Andrej Bogdanov (CSD)" userId="54a3fc38-bcd8-4812-b887-b84a314b9e17" providerId="ADAL" clId="{132E7E16-11B6-5F4A-96D5-8D1DB1370F88}" dt="2022-01-24T04:50:27.563" v="44" actId="7634"/>
        <pc:sldMkLst>
          <pc:docMk/>
          <pc:sldMk cId="1918947901" sldId="266"/>
        </pc:sldMkLst>
        <pc:inkChg chg="add">
          <ac:chgData name="Andrej Bogdanov (CSD)" userId="54a3fc38-bcd8-4812-b887-b84a314b9e17" providerId="ADAL" clId="{132E7E16-11B6-5F4A-96D5-8D1DB1370F88}" dt="2022-01-24T04:50:27.563" v="44" actId="7634"/>
          <ac:inkMkLst>
            <pc:docMk/>
            <pc:sldMk cId="1918947901" sldId="266"/>
            <ac:inkMk id="6" creationId="{A84F449F-18AA-D14A-AD3B-1FE8E9834EF0}"/>
          </ac:inkMkLst>
        </pc:inkChg>
      </pc:sldChg>
      <pc:sldChg chg="addSp delSp modSp">
        <pc:chgData name="Andrej Bogdanov (CSD)" userId="54a3fc38-bcd8-4812-b887-b84a314b9e17" providerId="ADAL" clId="{132E7E16-11B6-5F4A-96D5-8D1DB1370F88}" dt="2022-01-24T07:22:02.909" v="71" actId="7634"/>
        <pc:sldMkLst>
          <pc:docMk/>
          <pc:sldMk cId="2188449038" sldId="267"/>
        </pc:sldMkLst>
        <pc:inkChg chg="add del mod modStrokes">
          <ac:chgData name="Andrej Bogdanov (CSD)" userId="54a3fc38-bcd8-4812-b887-b84a314b9e17" providerId="ADAL" clId="{132E7E16-11B6-5F4A-96D5-8D1DB1370F88}" dt="2022-01-24T07:19:52.950" v="64"/>
          <ac:inkMkLst>
            <pc:docMk/>
            <pc:sldMk cId="2188449038" sldId="267"/>
            <ac:inkMk id="3" creationId="{993EEF22-7407-6C45-8857-F66EBC38759E}"/>
          </ac:inkMkLst>
        </pc:inkChg>
        <pc:inkChg chg="mod">
          <ac:chgData name="Andrej Bogdanov (CSD)" userId="54a3fc38-bcd8-4812-b887-b84a314b9e17" providerId="ADAL" clId="{132E7E16-11B6-5F4A-96D5-8D1DB1370F88}" dt="2022-01-24T07:21:25.024" v="66" actId="1076"/>
          <ac:inkMkLst>
            <pc:docMk/>
            <pc:sldMk cId="2188449038" sldId="267"/>
            <ac:inkMk id="4" creationId="{8ECD5C89-BAD9-DA4E-9039-D1B3FE8E65D7}"/>
          </ac:inkMkLst>
        </pc:inkChg>
        <pc:inkChg chg="mod modStrokes">
          <ac:chgData name="Andrej Bogdanov (CSD)" userId="54a3fc38-bcd8-4812-b887-b84a314b9e17" providerId="ADAL" clId="{132E7E16-11B6-5F4A-96D5-8D1DB1370F88}" dt="2022-01-24T07:21:49.466" v="67"/>
          <ac:inkMkLst>
            <pc:docMk/>
            <pc:sldMk cId="2188449038" sldId="267"/>
            <ac:inkMk id="5" creationId="{477D2486-2798-C042-A28D-EE1499CE94A8}"/>
          </ac:inkMkLst>
        </pc:inkChg>
        <pc:inkChg chg="add mod modStrokes">
          <ac:chgData name="Andrej Bogdanov (CSD)" userId="54a3fc38-bcd8-4812-b887-b84a314b9e17" providerId="ADAL" clId="{132E7E16-11B6-5F4A-96D5-8D1DB1370F88}" dt="2022-01-24T07:21:53.866" v="70"/>
          <ac:inkMkLst>
            <pc:docMk/>
            <pc:sldMk cId="2188449038" sldId="267"/>
            <ac:inkMk id="6" creationId="{34D64CCD-FDD2-D64E-BD2C-6DAC48F54E60}"/>
          </ac:inkMkLst>
        </pc:inkChg>
        <pc:inkChg chg="add mod modStrokes">
          <ac:chgData name="Andrej Bogdanov (CSD)" userId="54a3fc38-bcd8-4812-b887-b84a314b9e17" providerId="ADAL" clId="{132E7E16-11B6-5F4A-96D5-8D1DB1370F88}" dt="2022-01-24T07:21:51.674" v="69"/>
          <ac:inkMkLst>
            <pc:docMk/>
            <pc:sldMk cId="2188449038" sldId="267"/>
            <ac:inkMk id="7" creationId="{1F82B91F-BE6B-D649-99C4-38C6F1C9929F}"/>
          </ac:inkMkLst>
        </pc:inkChg>
        <pc:inkChg chg="add">
          <ac:chgData name="Andrej Bogdanov (CSD)" userId="54a3fc38-bcd8-4812-b887-b84a314b9e17" providerId="ADAL" clId="{132E7E16-11B6-5F4A-96D5-8D1DB1370F88}" dt="2022-01-24T07:22:02.909" v="71" actId="7634"/>
          <ac:inkMkLst>
            <pc:docMk/>
            <pc:sldMk cId="2188449038" sldId="267"/>
            <ac:inkMk id="8" creationId="{7D6DF18C-877A-D34C-93AB-4CF38D695B50}"/>
          </ac:inkMkLst>
        </pc:inkChg>
      </pc:sldChg>
      <pc:sldChg chg="addSp">
        <pc:chgData name="Andrej Bogdanov (CSD)" userId="54a3fc38-bcd8-4812-b887-b84a314b9e17" providerId="ADAL" clId="{132E7E16-11B6-5F4A-96D5-8D1DB1370F88}" dt="2022-01-17T05:52:05.115" v="1" actId="7634"/>
        <pc:sldMkLst>
          <pc:docMk/>
          <pc:sldMk cId="1333887260" sldId="268"/>
        </pc:sldMkLst>
        <pc:inkChg chg="add">
          <ac:chgData name="Andrej Bogdanov (CSD)" userId="54a3fc38-bcd8-4812-b887-b84a314b9e17" providerId="ADAL" clId="{132E7E16-11B6-5F4A-96D5-8D1DB1370F88}" dt="2022-01-17T05:52:05.115" v="1" actId="7634"/>
          <ac:inkMkLst>
            <pc:docMk/>
            <pc:sldMk cId="1333887260" sldId="268"/>
            <ac:inkMk id="2" creationId="{356D3294-48E2-8B4F-990F-A1C85289EF60}"/>
          </ac:inkMkLst>
        </pc:inkChg>
      </pc:sldChg>
      <pc:sldChg chg="addSp">
        <pc:chgData name="Andrej Bogdanov (CSD)" userId="54a3fc38-bcd8-4812-b887-b84a314b9e17" providerId="ADAL" clId="{132E7E16-11B6-5F4A-96D5-8D1DB1370F88}" dt="2022-01-17T05:52:05.115" v="1" actId="7634"/>
        <pc:sldMkLst>
          <pc:docMk/>
          <pc:sldMk cId="3684176358" sldId="271"/>
        </pc:sldMkLst>
        <pc:inkChg chg="add">
          <ac:chgData name="Andrej Bogdanov (CSD)" userId="54a3fc38-bcd8-4812-b887-b84a314b9e17" providerId="ADAL" clId="{132E7E16-11B6-5F4A-96D5-8D1DB1370F88}" dt="2022-01-17T05:52:05.115" v="1" actId="7634"/>
          <ac:inkMkLst>
            <pc:docMk/>
            <pc:sldMk cId="3684176358" sldId="271"/>
            <ac:inkMk id="2" creationId="{F3C29EA5-7E12-2B44-AFE0-DCB89725455C}"/>
          </ac:inkMkLst>
        </pc:inkChg>
      </pc:sldChg>
      <pc:sldChg chg="addSp modSp">
        <pc:chgData name="Andrej Bogdanov (CSD)" userId="54a3fc38-bcd8-4812-b887-b84a314b9e17" providerId="ADAL" clId="{132E7E16-11B6-5F4A-96D5-8D1DB1370F88}" dt="2022-01-24T04:50:27.563" v="44" actId="7634"/>
        <pc:sldMkLst>
          <pc:docMk/>
          <pc:sldMk cId="2558022888" sldId="293"/>
        </pc:sldMkLst>
        <pc:inkChg chg="add">
          <ac:chgData name="Andrej Bogdanov (CSD)" userId="54a3fc38-bcd8-4812-b887-b84a314b9e17" providerId="ADAL" clId="{132E7E16-11B6-5F4A-96D5-8D1DB1370F88}" dt="2022-01-17T06:21:00.398" v="2" actId="7634"/>
          <ac:inkMkLst>
            <pc:docMk/>
            <pc:sldMk cId="2558022888" sldId="293"/>
            <ac:inkMk id="3" creationId="{459AA375-E21D-6849-B4DA-7444A8163179}"/>
          </ac:inkMkLst>
        </pc:inkChg>
        <pc:inkChg chg="mod modStrokes">
          <ac:chgData name="Andrej Bogdanov (CSD)" userId="54a3fc38-bcd8-4812-b887-b84a314b9e17" providerId="ADAL" clId="{132E7E16-11B6-5F4A-96D5-8D1DB1370F88}" dt="2022-01-17T07:49:56.331" v="38"/>
          <ac:inkMkLst>
            <pc:docMk/>
            <pc:sldMk cId="2558022888" sldId="293"/>
            <ac:inkMk id="4" creationId="{4A3E6602-D6C9-D74A-AA5F-EF7846D8F976}"/>
          </ac:inkMkLst>
        </pc:inkChg>
        <pc:inkChg chg="mod modStrokes">
          <ac:chgData name="Andrej Bogdanov (CSD)" userId="54a3fc38-bcd8-4812-b887-b84a314b9e17" providerId="ADAL" clId="{132E7E16-11B6-5F4A-96D5-8D1DB1370F88}" dt="2022-01-17T07:51:24.368" v="42"/>
          <ac:inkMkLst>
            <pc:docMk/>
            <pc:sldMk cId="2558022888" sldId="293"/>
            <ac:inkMk id="10" creationId="{DDBEC7D4-0F80-6645-8E56-1B8F341F4726}"/>
          </ac:inkMkLst>
        </pc:inkChg>
        <pc:inkChg chg="add">
          <ac:chgData name="Andrej Bogdanov (CSD)" userId="54a3fc38-bcd8-4812-b887-b84a314b9e17" providerId="ADAL" clId="{132E7E16-11B6-5F4A-96D5-8D1DB1370F88}" dt="2022-01-24T04:50:27.563" v="44" actId="7634"/>
          <ac:inkMkLst>
            <pc:docMk/>
            <pc:sldMk cId="2558022888" sldId="293"/>
            <ac:inkMk id="12" creationId="{D239454A-5FDC-4945-AAF3-11F3FF736276}"/>
          </ac:inkMkLst>
        </pc:inkChg>
        <pc:inkChg chg="add">
          <ac:chgData name="Andrej Bogdanov (CSD)" userId="54a3fc38-bcd8-4812-b887-b84a314b9e17" providerId="ADAL" clId="{132E7E16-11B6-5F4A-96D5-8D1DB1370F88}" dt="2022-01-17T07:49:48.804" v="34" actId="7634"/>
          <ac:inkMkLst>
            <pc:docMk/>
            <pc:sldMk cId="2558022888" sldId="293"/>
            <ac:inkMk id="13" creationId="{774CCEA7-A2BC-8044-BB4F-F34E7B5828ED}"/>
          </ac:inkMkLst>
        </pc:inkChg>
        <pc:inkChg chg="add">
          <ac:chgData name="Andrej Bogdanov (CSD)" userId="54a3fc38-bcd8-4812-b887-b84a314b9e17" providerId="ADAL" clId="{132E7E16-11B6-5F4A-96D5-8D1DB1370F88}" dt="2022-01-17T07:50:07.395" v="39" actId="7634"/>
          <ac:inkMkLst>
            <pc:docMk/>
            <pc:sldMk cId="2558022888" sldId="293"/>
            <ac:inkMk id="14" creationId="{604B1656-3F7E-B844-AA21-FABE43A58277}"/>
          </ac:inkMkLst>
        </pc:inkChg>
        <pc:inkChg chg="add">
          <ac:chgData name="Andrej Bogdanov (CSD)" userId="54a3fc38-bcd8-4812-b887-b84a314b9e17" providerId="ADAL" clId="{132E7E16-11B6-5F4A-96D5-8D1DB1370F88}" dt="2022-01-17T07:52:29.715" v="43" actId="7634"/>
          <ac:inkMkLst>
            <pc:docMk/>
            <pc:sldMk cId="2558022888" sldId="293"/>
            <ac:inkMk id="15" creationId="{5ACD403E-615C-CC4B-B36C-E732856BC234}"/>
          </ac:inkMkLst>
        </pc:inkChg>
      </pc:sldChg>
      <pc:sldChg chg="addSp">
        <pc:chgData name="Andrej Bogdanov (CSD)" userId="54a3fc38-bcd8-4812-b887-b84a314b9e17" providerId="ADAL" clId="{132E7E16-11B6-5F4A-96D5-8D1DB1370F88}" dt="2022-01-17T05:52:05.115" v="1" actId="7634"/>
        <pc:sldMkLst>
          <pc:docMk/>
          <pc:sldMk cId="3516696549" sldId="294"/>
        </pc:sldMkLst>
        <pc:inkChg chg="add">
          <ac:chgData name="Andrej Bogdanov (CSD)" userId="54a3fc38-bcd8-4812-b887-b84a314b9e17" providerId="ADAL" clId="{132E7E16-11B6-5F4A-96D5-8D1DB1370F88}" dt="2022-01-17T05:05:26.726" v="0" actId="7634"/>
          <ac:inkMkLst>
            <pc:docMk/>
            <pc:sldMk cId="3516696549" sldId="294"/>
            <ac:inkMk id="2" creationId="{13BD6C10-6882-1644-94A3-E2324C89821A}"/>
          </ac:inkMkLst>
        </pc:inkChg>
        <pc:inkChg chg="add">
          <ac:chgData name="Andrej Bogdanov (CSD)" userId="54a3fc38-bcd8-4812-b887-b84a314b9e17" providerId="ADAL" clId="{132E7E16-11B6-5F4A-96D5-8D1DB1370F88}" dt="2022-01-17T05:52:05.115" v="1" actId="7634"/>
          <ac:inkMkLst>
            <pc:docMk/>
            <pc:sldMk cId="3516696549" sldId="294"/>
            <ac:inkMk id="3" creationId="{4DE4B671-E450-B643-9950-F4BF9A2C6E42}"/>
          </ac:inkMkLst>
        </pc:inkChg>
      </pc:sldChg>
      <pc:sldChg chg="addSp">
        <pc:chgData name="Andrej Bogdanov (CSD)" userId="54a3fc38-bcd8-4812-b887-b84a314b9e17" providerId="ADAL" clId="{132E7E16-11B6-5F4A-96D5-8D1DB1370F88}" dt="2022-01-17T05:52:05.115" v="1" actId="7634"/>
        <pc:sldMkLst>
          <pc:docMk/>
          <pc:sldMk cId="2515994884" sldId="295"/>
        </pc:sldMkLst>
        <pc:inkChg chg="add">
          <ac:chgData name="Andrej Bogdanov (CSD)" userId="54a3fc38-bcd8-4812-b887-b84a314b9e17" providerId="ADAL" clId="{132E7E16-11B6-5F4A-96D5-8D1DB1370F88}" dt="2022-01-17T05:52:05.115" v="1" actId="7634"/>
          <ac:inkMkLst>
            <pc:docMk/>
            <pc:sldMk cId="2515994884" sldId="295"/>
            <ac:inkMk id="3" creationId="{18E073A1-4F68-8542-AB05-4F0E84F4C788}"/>
          </ac:inkMkLst>
        </pc:inkChg>
      </pc:sldChg>
      <pc:sldChg chg="addSp">
        <pc:chgData name="Andrej Bogdanov (CSD)" userId="54a3fc38-bcd8-4812-b887-b84a314b9e17" providerId="ADAL" clId="{132E7E16-11B6-5F4A-96D5-8D1DB1370F88}" dt="2022-01-17T05:52:05.115" v="1" actId="7634"/>
        <pc:sldMkLst>
          <pc:docMk/>
          <pc:sldMk cId="3344081464" sldId="296"/>
        </pc:sldMkLst>
        <pc:inkChg chg="add">
          <ac:chgData name="Andrej Bogdanov (CSD)" userId="54a3fc38-bcd8-4812-b887-b84a314b9e17" providerId="ADAL" clId="{132E7E16-11B6-5F4A-96D5-8D1DB1370F88}" dt="2022-01-17T05:52:05.115" v="1" actId="7634"/>
          <ac:inkMkLst>
            <pc:docMk/>
            <pc:sldMk cId="3344081464" sldId="296"/>
            <ac:inkMk id="2" creationId="{B7B31275-B294-E34C-948D-A58736D8BEE0}"/>
          </ac:inkMkLst>
        </pc:inkChg>
      </pc:sldChg>
      <pc:sldChg chg="addSp">
        <pc:chgData name="Andrej Bogdanov (CSD)" userId="54a3fc38-bcd8-4812-b887-b84a314b9e17" providerId="ADAL" clId="{132E7E16-11B6-5F4A-96D5-8D1DB1370F88}" dt="2022-01-17T06:21:00.398" v="2" actId="7634"/>
        <pc:sldMkLst>
          <pc:docMk/>
          <pc:sldMk cId="77919317" sldId="299"/>
        </pc:sldMkLst>
        <pc:inkChg chg="add">
          <ac:chgData name="Andrej Bogdanov (CSD)" userId="54a3fc38-bcd8-4812-b887-b84a314b9e17" providerId="ADAL" clId="{132E7E16-11B6-5F4A-96D5-8D1DB1370F88}" dt="2022-01-17T05:52:05.115" v="1" actId="7634"/>
          <ac:inkMkLst>
            <pc:docMk/>
            <pc:sldMk cId="77919317" sldId="299"/>
            <ac:inkMk id="5" creationId="{E0C740EE-C19E-6047-9F18-46D902AD7976}"/>
          </ac:inkMkLst>
        </pc:inkChg>
        <pc:inkChg chg="add">
          <ac:chgData name="Andrej Bogdanov (CSD)" userId="54a3fc38-bcd8-4812-b887-b84a314b9e17" providerId="ADAL" clId="{132E7E16-11B6-5F4A-96D5-8D1DB1370F88}" dt="2022-01-17T06:21:00.398" v="2" actId="7634"/>
          <ac:inkMkLst>
            <pc:docMk/>
            <pc:sldMk cId="77919317" sldId="299"/>
            <ac:inkMk id="6" creationId="{4A4E217F-0187-164B-B1C8-9B3EA27273CD}"/>
          </ac:inkMkLst>
        </pc:inkChg>
      </pc:sldChg>
      <pc:sldChg chg="addSp">
        <pc:chgData name="Andrej Bogdanov (CSD)" userId="54a3fc38-bcd8-4812-b887-b84a314b9e17" providerId="ADAL" clId="{132E7E16-11B6-5F4A-96D5-8D1DB1370F88}" dt="2022-01-17T06:21:00.398" v="2" actId="7634"/>
        <pc:sldMkLst>
          <pc:docMk/>
          <pc:sldMk cId="3651530088" sldId="300"/>
        </pc:sldMkLst>
        <pc:inkChg chg="add">
          <ac:chgData name="Andrej Bogdanov (CSD)" userId="54a3fc38-bcd8-4812-b887-b84a314b9e17" providerId="ADAL" clId="{132E7E16-11B6-5F4A-96D5-8D1DB1370F88}" dt="2022-01-17T06:21:00.398" v="2" actId="7634"/>
          <ac:inkMkLst>
            <pc:docMk/>
            <pc:sldMk cId="3651530088" sldId="300"/>
            <ac:inkMk id="2" creationId="{103E494F-88A9-2642-BF9B-2328CC733A5C}"/>
          </ac:inkMkLst>
        </pc:inkChg>
      </pc:sldChg>
      <pc:sldChg chg="addSp">
        <pc:chgData name="Andrej Bogdanov (CSD)" userId="54a3fc38-bcd8-4812-b887-b84a314b9e17" providerId="ADAL" clId="{132E7E16-11B6-5F4A-96D5-8D1DB1370F88}" dt="2022-01-17T05:52:05.115" v="1" actId="7634"/>
        <pc:sldMkLst>
          <pc:docMk/>
          <pc:sldMk cId="2199128699" sldId="303"/>
        </pc:sldMkLst>
        <pc:inkChg chg="add">
          <ac:chgData name="Andrej Bogdanov (CSD)" userId="54a3fc38-bcd8-4812-b887-b84a314b9e17" providerId="ADAL" clId="{132E7E16-11B6-5F4A-96D5-8D1DB1370F88}" dt="2022-01-17T05:52:05.115" v="1" actId="7634"/>
          <ac:inkMkLst>
            <pc:docMk/>
            <pc:sldMk cId="2199128699" sldId="303"/>
            <ac:inkMk id="3" creationId="{7BC8F50E-5C84-4B46-83E2-A83FD5856086}"/>
          </ac:inkMkLst>
        </pc:inkChg>
      </pc:sldChg>
      <pc:sldChg chg="addSp">
        <pc:chgData name="Andrej Bogdanov (CSD)" userId="54a3fc38-bcd8-4812-b887-b84a314b9e17" providerId="ADAL" clId="{132E7E16-11B6-5F4A-96D5-8D1DB1370F88}" dt="2022-01-17T06:21:00.398" v="2" actId="7634"/>
        <pc:sldMkLst>
          <pc:docMk/>
          <pc:sldMk cId="721733604" sldId="306"/>
        </pc:sldMkLst>
        <pc:inkChg chg="add">
          <ac:chgData name="Andrej Bogdanov (CSD)" userId="54a3fc38-bcd8-4812-b887-b84a314b9e17" providerId="ADAL" clId="{132E7E16-11B6-5F4A-96D5-8D1DB1370F88}" dt="2022-01-17T06:21:00.398" v="2" actId="7634"/>
          <ac:inkMkLst>
            <pc:docMk/>
            <pc:sldMk cId="721733604" sldId="306"/>
            <ac:inkMk id="13" creationId="{6C87798B-563B-CE48-8DBF-8A6D26AED90E}"/>
          </ac:inkMkLst>
        </pc:inkChg>
      </pc:sldChg>
      <pc:sldChg chg="addSp delSp">
        <pc:chgData name="Andrej Bogdanov (CSD)" userId="54a3fc38-bcd8-4812-b887-b84a314b9e17" providerId="ADAL" clId="{132E7E16-11B6-5F4A-96D5-8D1DB1370F88}" dt="2022-01-17T07:46:38.804" v="24" actId="7634"/>
        <pc:sldMkLst>
          <pc:docMk/>
          <pc:sldMk cId="2284724388" sldId="309"/>
        </pc:sldMkLst>
        <pc:inkChg chg="add del">
          <ac:chgData name="Andrej Bogdanov (CSD)" userId="54a3fc38-bcd8-4812-b887-b84a314b9e17" providerId="ADAL" clId="{132E7E16-11B6-5F4A-96D5-8D1DB1370F88}" dt="2022-01-17T07:46:08.586" v="23"/>
          <ac:inkMkLst>
            <pc:docMk/>
            <pc:sldMk cId="2284724388" sldId="309"/>
            <ac:inkMk id="2" creationId="{7E6D3F8B-4634-B048-BFCF-979B7D6DF273}"/>
          </ac:inkMkLst>
        </pc:inkChg>
        <pc:inkChg chg="add">
          <ac:chgData name="Andrej Bogdanov (CSD)" userId="54a3fc38-bcd8-4812-b887-b84a314b9e17" providerId="ADAL" clId="{132E7E16-11B6-5F4A-96D5-8D1DB1370F88}" dt="2022-01-17T07:46:38.804" v="24" actId="7634"/>
          <ac:inkMkLst>
            <pc:docMk/>
            <pc:sldMk cId="2284724388" sldId="309"/>
            <ac:inkMk id="5" creationId="{D4C2AC12-8E9F-7C47-8D55-090A74DA47AF}"/>
          </ac:inkMkLst>
        </pc:inkChg>
      </pc:sldChg>
      <pc:sldChg chg="addSp">
        <pc:chgData name="Andrej Bogdanov (CSD)" userId="54a3fc38-bcd8-4812-b887-b84a314b9e17" providerId="ADAL" clId="{132E7E16-11B6-5F4A-96D5-8D1DB1370F88}" dt="2022-01-17T05:52:05.115" v="1" actId="7634"/>
        <pc:sldMkLst>
          <pc:docMk/>
          <pc:sldMk cId="1585972009" sldId="310"/>
        </pc:sldMkLst>
        <pc:inkChg chg="add">
          <ac:chgData name="Andrej Bogdanov (CSD)" userId="54a3fc38-bcd8-4812-b887-b84a314b9e17" providerId="ADAL" clId="{132E7E16-11B6-5F4A-96D5-8D1DB1370F88}" dt="2022-01-17T05:52:05.115" v="1" actId="7634"/>
          <ac:inkMkLst>
            <pc:docMk/>
            <pc:sldMk cId="1585972009" sldId="310"/>
            <ac:inkMk id="5" creationId="{EFC63659-EF47-B440-82A7-18AABFF268AE}"/>
          </ac:inkMkLst>
        </pc:inkChg>
      </pc:sldChg>
      <pc:sldChg chg="addSp delSp modSp">
        <pc:chgData name="Andrej Bogdanov (CSD)" userId="54a3fc38-bcd8-4812-b887-b84a314b9e17" providerId="ADAL" clId="{132E7E16-11B6-5F4A-96D5-8D1DB1370F88}" dt="2022-01-17T07:44:53.569" v="21" actId="7634"/>
        <pc:sldMkLst>
          <pc:docMk/>
          <pc:sldMk cId="2337977823" sldId="311"/>
        </pc:sldMkLst>
        <pc:inkChg chg="add">
          <ac:chgData name="Andrej Bogdanov (CSD)" userId="54a3fc38-bcd8-4812-b887-b84a314b9e17" providerId="ADAL" clId="{132E7E16-11B6-5F4A-96D5-8D1DB1370F88}" dt="2022-01-17T05:52:05.115" v="1" actId="7634"/>
          <ac:inkMkLst>
            <pc:docMk/>
            <pc:sldMk cId="2337977823" sldId="311"/>
            <ac:inkMk id="5" creationId="{02244457-DD04-B749-91DE-963C891AC3E6}"/>
          </ac:inkMkLst>
        </pc:inkChg>
        <pc:inkChg chg="mod modStrokes">
          <ac:chgData name="Andrej Bogdanov (CSD)" userId="54a3fc38-bcd8-4812-b887-b84a314b9e17" providerId="ADAL" clId="{132E7E16-11B6-5F4A-96D5-8D1DB1370F88}" dt="2022-01-17T07:40:46.191" v="17"/>
          <ac:inkMkLst>
            <pc:docMk/>
            <pc:sldMk cId="2337977823" sldId="311"/>
            <ac:inkMk id="5" creationId="{B7B167C6-ABF5-C642-9A20-ACE7FCD25A2C}"/>
          </ac:inkMkLst>
        </pc:inkChg>
        <pc:inkChg chg="del mod modStrokes">
          <ac:chgData name="Andrej Bogdanov (CSD)" userId="54a3fc38-bcd8-4812-b887-b84a314b9e17" providerId="ADAL" clId="{132E7E16-11B6-5F4A-96D5-8D1DB1370F88}" dt="2022-01-17T07:44:14.807" v="20"/>
          <ac:inkMkLst>
            <pc:docMk/>
            <pc:sldMk cId="2337977823" sldId="311"/>
            <ac:inkMk id="13" creationId="{D75C364D-69C1-474B-8484-E494D74FF5E4}"/>
          </ac:inkMkLst>
        </pc:inkChg>
        <pc:inkChg chg="del">
          <ac:chgData name="Andrej Bogdanov (CSD)" userId="54a3fc38-bcd8-4812-b887-b84a314b9e17" providerId="ADAL" clId="{132E7E16-11B6-5F4A-96D5-8D1DB1370F88}" dt="2022-01-17T07:40:46.193" v="18"/>
          <ac:inkMkLst>
            <pc:docMk/>
            <pc:sldMk cId="2337977823" sldId="311"/>
            <ac:inkMk id="14" creationId="{B88DA1FB-3879-7346-B050-71AEEF3C3B31}"/>
          </ac:inkMkLst>
        </pc:inkChg>
        <pc:inkChg chg="add">
          <ac:chgData name="Andrej Bogdanov (CSD)" userId="54a3fc38-bcd8-4812-b887-b84a314b9e17" providerId="ADAL" clId="{132E7E16-11B6-5F4A-96D5-8D1DB1370F88}" dt="2022-01-17T07:44:08.991" v="19" actId="7634"/>
          <ac:inkMkLst>
            <pc:docMk/>
            <pc:sldMk cId="2337977823" sldId="311"/>
            <ac:inkMk id="18" creationId="{75E0F086-38C2-244F-8B42-6291E1A0782A}"/>
          </ac:inkMkLst>
        </pc:inkChg>
        <pc:inkChg chg="add">
          <ac:chgData name="Andrej Bogdanov (CSD)" userId="54a3fc38-bcd8-4812-b887-b84a314b9e17" providerId="ADAL" clId="{132E7E16-11B6-5F4A-96D5-8D1DB1370F88}" dt="2022-01-17T07:44:53.569" v="21" actId="7634"/>
          <ac:inkMkLst>
            <pc:docMk/>
            <pc:sldMk cId="2337977823" sldId="311"/>
            <ac:inkMk id="19" creationId="{D41E0F4F-3B71-CB43-B38F-9912BAF85727}"/>
          </ac:inkMkLst>
        </pc:inkChg>
      </pc:sldChg>
      <pc:sldChg chg="addSp">
        <pc:chgData name="Andrej Bogdanov (CSD)" userId="54a3fc38-bcd8-4812-b887-b84a314b9e17" providerId="ADAL" clId="{132E7E16-11B6-5F4A-96D5-8D1DB1370F88}" dt="2022-01-17T05:52:05.115" v="1" actId="7634"/>
        <pc:sldMkLst>
          <pc:docMk/>
          <pc:sldMk cId="2497028850" sldId="312"/>
        </pc:sldMkLst>
        <pc:inkChg chg="add">
          <ac:chgData name="Andrej Bogdanov (CSD)" userId="54a3fc38-bcd8-4812-b887-b84a314b9e17" providerId="ADAL" clId="{132E7E16-11B6-5F4A-96D5-8D1DB1370F88}" dt="2022-01-17T05:52:05.115" v="1" actId="7634"/>
          <ac:inkMkLst>
            <pc:docMk/>
            <pc:sldMk cId="2497028850" sldId="312"/>
            <ac:inkMk id="6" creationId="{C59A29C7-9C8C-A846-A90C-7295415FB5E3}"/>
          </ac:inkMkLst>
        </pc:inkChg>
      </pc:sldChg>
      <pc:sldChg chg="addSp">
        <pc:chgData name="Andrej Bogdanov (CSD)" userId="54a3fc38-bcd8-4812-b887-b84a314b9e17" providerId="ADAL" clId="{132E7E16-11B6-5F4A-96D5-8D1DB1370F88}" dt="2022-01-17T05:52:05.115" v="1" actId="7634"/>
        <pc:sldMkLst>
          <pc:docMk/>
          <pc:sldMk cId="1111142249" sldId="313"/>
        </pc:sldMkLst>
        <pc:inkChg chg="add">
          <ac:chgData name="Andrej Bogdanov (CSD)" userId="54a3fc38-bcd8-4812-b887-b84a314b9e17" providerId="ADAL" clId="{132E7E16-11B6-5F4A-96D5-8D1DB1370F88}" dt="2022-01-17T05:52:05.115" v="1" actId="7634"/>
          <ac:inkMkLst>
            <pc:docMk/>
            <pc:sldMk cId="1111142249" sldId="313"/>
            <ac:inkMk id="4" creationId="{3090BE42-8287-A54C-BE12-F1CEE8C6E2E6}"/>
          </ac:inkMkLst>
        </pc:inkChg>
      </pc:sldChg>
      <pc:sldChg chg="addSp delSp modSp">
        <pc:chgData name="Andrej Bogdanov (CSD)" userId="54a3fc38-bcd8-4812-b887-b84a314b9e17" providerId="ADAL" clId="{132E7E16-11B6-5F4A-96D5-8D1DB1370F88}" dt="2022-01-17T07:36:12.430" v="9"/>
        <pc:sldMkLst>
          <pc:docMk/>
          <pc:sldMk cId="969412528" sldId="314"/>
        </pc:sldMkLst>
        <pc:inkChg chg="add del mod modStrokes">
          <ac:chgData name="Andrej Bogdanov (CSD)" userId="54a3fc38-bcd8-4812-b887-b84a314b9e17" providerId="ADAL" clId="{132E7E16-11B6-5F4A-96D5-8D1DB1370F88}" dt="2022-01-17T07:36:12.430" v="9"/>
          <ac:inkMkLst>
            <pc:docMk/>
            <pc:sldMk cId="969412528" sldId="314"/>
            <ac:inkMk id="4" creationId="{DEF76E6E-3FB0-3F4D-981C-320E8D28FD52}"/>
          </ac:inkMkLst>
        </pc:inkChg>
        <pc:inkChg chg="add">
          <ac:chgData name="Andrej Bogdanov (CSD)" userId="54a3fc38-bcd8-4812-b887-b84a314b9e17" providerId="ADAL" clId="{132E7E16-11B6-5F4A-96D5-8D1DB1370F88}" dt="2022-01-17T07:36:09.455" v="8" actId="7634"/>
          <ac:inkMkLst>
            <pc:docMk/>
            <pc:sldMk cId="969412528" sldId="314"/>
            <ac:inkMk id="5" creationId="{D5BCD757-7FFB-704C-973A-FA07882BA97C}"/>
          </ac:inkMkLst>
        </pc:inkChg>
      </pc:sldChg>
      <pc:sldChg chg="addSp modSp">
        <pc:chgData name="Andrej Bogdanov (CSD)" userId="54a3fc38-bcd8-4812-b887-b84a314b9e17" providerId="ADAL" clId="{132E7E16-11B6-5F4A-96D5-8D1DB1370F88}" dt="2022-01-17T07:50:43.382" v="41" actId="1076"/>
        <pc:sldMkLst>
          <pc:docMk/>
          <pc:sldMk cId="2203249771" sldId="315"/>
        </pc:sldMkLst>
        <pc:inkChg chg="add mod modStrokes">
          <ac:chgData name="Andrej Bogdanov (CSD)" userId="54a3fc38-bcd8-4812-b887-b84a314b9e17" providerId="ADAL" clId="{132E7E16-11B6-5F4A-96D5-8D1DB1370F88}" dt="2022-01-17T07:50:43.382" v="41" actId="1076"/>
          <ac:inkMkLst>
            <pc:docMk/>
            <pc:sldMk cId="2203249771" sldId="315"/>
            <ac:inkMk id="3" creationId="{DF3DC854-41ED-084B-946B-670D64B50DB6}"/>
          </ac:inkMkLst>
        </pc:inkChg>
        <pc:inkChg chg="add mod modStrokes">
          <ac:chgData name="Andrej Bogdanov (CSD)" userId="54a3fc38-bcd8-4812-b887-b84a314b9e17" providerId="ADAL" clId="{132E7E16-11B6-5F4A-96D5-8D1DB1370F88}" dt="2022-01-17T07:49:10.942" v="31"/>
          <ac:inkMkLst>
            <pc:docMk/>
            <pc:sldMk cId="2203249771" sldId="315"/>
            <ac:inkMk id="4" creationId="{706870E7-05F8-2A49-B11F-B5823C325DB5}"/>
          </ac:inkMkLst>
        </pc:inkChg>
        <pc:inkChg chg="add">
          <ac:chgData name="Andrej Bogdanov (CSD)" userId="54a3fc38-bcd8-4812-b887-b84a314b9e17" providerId="ADAL" clId="{132E7E16-11B6-5F4A-96D5-8D1DB1370F88}" dt="2022-01-17T07:49:07.991" v="30" actId="7634"/>
          <ac:inkMkLst>
            <pc:docMk/>
            <pc:sldMk cId="2203249771" sldId="315"/>
            <ac:inkMk id="7" creationId="{4978A463-D8F7-7F4F-9079-1AA64892F175}"/>
          </ac:inkMkLst>
        </pc:inkChg>
        <pc:inkChg chg="add">
          <ac:chgData name="Andrej Bogdanov (CSD)" userId="54a3fc38-bcd8-4812-b887-b84a314b9e17" providerId="ADAL" clId="{132E7E16-11B6-5F4A-96D5-8D1DB1370F88}" dt="2022-01-17T07:49:29.657" v="32" actId="7634"/>
          <ac:inkMkLst>
            <pc:docMk/>
            <pc:sldMk cId="2203249771" sldId="315"/>
            <ac:inkMk id="9" creationId="{D3E1B84A-B58B-D642-9425-BF742A28A033}"/>
          </ac:inkMkLst>
        </pc:inkChg>
      </pc:sldChg>
      <pc:sldChg chg="addSp modSp">
        <pc:chgData name="Andrej Bogdanov (CSD)" userId="54a3fc38-bcd8-4812-b887-b84a314b9e17" providerId="ADAL" clId="{132E7E16-11B6-5F4A-96D5-8D1DB1370F88}" dt="2022-01-24T07:19:12.316" v="49" actId="7634"/>
        <pc:sldMkLst>
          <pc:docMk/>
          <pc:sldMk cId="3242902388" sldId="317"/>
        </pc:sldMkLst>
        <pc:inkChg chg="add mod modStrokes">
          <ac:chgData name="Andrej Bogdanov (CSD)" userId="54a3fc38-bcd8-4812-b887-b84a314b9e17" providerId="ADAL" clId="{132E7E16-11B6-5F4A-96D5-8D1DB1370F88}" dt="2022-01-24T07:18:45.711" v="48"/>
          <ac:inkMkLst>
            <pc:docMk/>
            <pc:sldMk cId="3242902388" sldId="317"/>
            <ac:inkMk id="3" creationId="{BB6E6312-43ED-6048-BBB0-9668563FF8F9}"/>
          </ac:inkMkLst>
        </pc:inkChg>
        <pc:inkChg chg="add">
          <ac:chgData name="Andrej Bogdanov (CSD)" userId="54a3fc38-bcd8-4812-b887-b84a314b9e17" providerId="ADAL" clId="{132E7E16-11B6-5F4A-96D5-8D1DB1370F88}" dt="2022-01-24T07:19:12.316" v="49" actId="7634"/>
          <ac:inkMkLst>
            <pc:docMk/>
            <pc:sldMk cId="3242902388" sldId="317"/>
            <ac:inkMk id="4" creationId="{561BC666-BFA6-9D4D-B4C3-D40885FE87C1}"/>
          </ac:inkMkLst>
        </pc:inkChg>
      </pc:sldChg>
      <pc:sldChg chg="addSp modSp">
        <pc:chgData name="Andrej Bogdanov (CSD)" userId="54a3fc38-bcd8-4812-b887-b84a314b9e17" providerId="ADAL" clId="{132E7E16-11B6-5F4A-96D5-8D1DB1370F88}" dt="2022-01-17T07:38:20.741" v="13" actId="7634"/>
        <pc:sldMkLst>
          <pc:docMk/>
          <pc:sldMk cId="1284720450" sldId="318"/>
        </pc:sldMkLst>
        <pc:inkChg chg="mod modStrokes">
          <ac:chgData name="Andrej Bogdanov (CSD)" userId="54a3fc38-bcd8-4812-b887-b84a314b9e17" providerId="ADAL" clId="{132E7E16-11B6-5F4A-96D5-8D1DB1370F88}" dt="2022-01-17T07:38:04.909" v="12"/>
          <ac:inkMkLst>
            <pc:docMk/>
            <pc:sldMk cId="1284720450" sldId="318"/>
            <ac:inkMk id="4" creationId="{9511BB88-05C1-6E4F-92FD-8C7E0A1DCCFF}"/>
          </ac:inkMkLst>
        </pc:inkChg>
        <pc:inkChg chg="add">
          <ac:chgData name="Andrej Bogdanov (CSD)" userId="54a3fc38-bcd8-4812-b887-b84a314b9e17" providerId="ADAL" clId="{132E7E16-11B6-5F4A-96D5-8D1DB1370F88}" dt="2022-01-17T07:38:20.741" v="13" actId="7634"/>
          <ac:inkMkLst>
            <pc:docMk/>
            <pc:sldMk cId="1284720450" sldId="318"/>
            <ac:inkMk id="7" creationId="{06A986CA-2DB5-7849-A618-B2554D9E215D}"/>
          </ac:inkMkLst>
        </pc:inkChg>
      </pc:sldChg>
      <pc:sldChg chg="addSp">
        <pc:chgData name="Andrej Bogdanov (CSD)" userId="54a3fc38-bcd8-4812-b887-b84a314b9e17" providerId="ADAL" clId="{132E7E16-11B6-5F4A-96D5-8D1DB1370F88}" dt="2022-01-17T07:46:02.146" v="22" actId="7634"/>
        <pc:sldMkLst>
          <pc:docMk/>
          <pc:sldMk cId="987604563" sldId="321"/>
        </pc:sldMkLst>
        <pc:inkChg chg="add">
          <ac:chgData name="Andrej Bogdanov (CSD)" userId="54a3fc38-bcd8-4812-b887-b84a314b9e17" providerId="ADAL" clId="{132E7E16-11B6-5F4A-96D5-8D1DB1370F88}" dt="2022-01-17T07:46:02.146" v="22" actId="7634"/>
          <ac:inkMkLst>
            <pc:docMk/>
            <pc:sldMk cId="987604563" sldId="321"/>
            <ac:inkMk id="9" creationId="{DB752B73-5AD0-F341-8412-3ACEB7B7735F}"/>
          </ac:inkMkLst>
        </pc:inkChg>
      </pc:sldChg>
    </pc:docChg>
  </pc:docChgLst>
  <pc:docChgLst>
    <pc:chgData name="Andrej Bogdanov (CSD)" userId="54a3fc38-bcd8-4812-b887-b84a314b9e17" providerId="ADAL" clId="{0C23517C-008F-074E-BDE3-AAF4C0BADC40}"/>
    <pc:docChg chg="custSel addSld delSld modSld modMainMaster">
      <pc:chgData name="Andrej Bogdanov (CSD)" userId="54a3fc38-bcd8-4812-b887-b84a314b9e17" providerId="ADAL" clId="{0C23517C-008F-074E-BDE3-AAF4C0BADC40}" dt="2022-01-12T15:04:37.919" v="345"/>
      <pc:docMkLst>
        <pc:docMk/>
      </pc:docMkLst>
      <pc:sldChg chg="modSp mod">
        <pc:chgData name="Andrej Bogdanov (CSD)" userId="54a3fc38-bcd8-4812-b887-b84a314b9e17" providerId="ADAL" clId="{0C23517C-008F-074E-BDE3-AAF4C0BADC40}" dt="2022-01-12T09:05:40.505" v="1" actId="20577"/>
        <pc:sldMkLst>
          <pc:docMk/>
          <pc:sldMk cId="4293983235" sldId="256"/>
        </pc:sldMkLst>
        <pc:spChg chg="mod">
          <ac:chgData name="Andrej Bogdanov (CSD)" userId="54a3fc38-bcd8-4812-b887-b84a314b9e17" providerId="ADAL" clId="{0C23517C-008F-074E-BDE3-AAF4C0BADC40}" dt="2022-01-12T09:05:40.505" v="1" actId="20577"/>
          <ac:spMkLst>
            <pc:docMk/>
            <pc:sldMk cId="4293983235" sldId="256"/>
            <ac:spMk id="2" creationId="{00000000-0000-0000-0000-000000000000}"/>
          </ac:spMkLst>
        </pc:spChg>
      </pc:sldChg>
      <pc:sldChg chg="del">
        <pc:chgData name="Andrej Bogdanov (CSD)" userId="54a3fc38-bcd8-4812-b887-b84a314b9e17" providerId="ADAL" clId="{0C23517C-008F-074E-BDE3-AAF4C0BADC40}" dt="2022-01-12T09:05:57.222" v="4" actId="2696"/>
        <pc:sldMkLst>
          <pc:docMk/>
          <pc:sldMk cId="3910449489" sldId="257"/>
        </pc:sldMkLst>
      </pc:sldChg>
      <pc:sldChg chg="del">
        <pc:chgData name="Andrej Bogdanov (CSD)" userId="54a3fc38-bcd8-4812-b887-b84a314b9e17" providerId="ADAL" clId="{0C23517C-008F-074E-BDE3-AAF4C0BADC40}" dt="2022-01-12T09:05:57.222" v="4" actId="2696"/>
        <pc:sldMkLst>
          <pc:docMk/>
          <pc:sldMk cId="3728851082" sldId="260"/>
        </pc:sldMkLst>
      </pc:sldChg>
      <pc:sldChg chg="del">
        <pc:chgData name="Andrej Bogdanov (CSD)" userId="54a3fc38-bcd8-4812-b887-b84a314b9e17" providerId="ADAL" clId="{0C23517C-008F-074E-BDE3-AAF4C0BADC40}" dt="2022-01-12T09:05:57.222" v="4" actId="2696"/>
        <pc:sldMkLst>
          <pc:docMk/>
          <pc:sldMk cId="3367984951" sldId="261"/>
        </pc:sldMkLst>
      </pc:sldChg>
      <pc:sldChg chg="add">
        <pc:chgData name="Andrej Bogdanov (CSD)" userId="54a3fc38-bcd8-4812-b887-b84a314b9e17" providerId="ADAL" clId="{0C23517C-008F-074E-BDE3-AAF4C0BADC40}" dt="2022-01-12T14:50:30.083" v="121"/>
        <pc:sldMkLst>
          <pc:docMk/>
          <pc:sldMk cId="1918947901" sldId="266"/>
        </pc:sldMkLst>
      </pc:sldChg>
      <pc:sldChg chg="del">
        <pc:chgData name="Andrej Bogdanov (CSD)" userId="54a3fc38-bcd8-4812-b887-b84a314b9e17" providerId="ADAL" clId="{0C23517C-008F-074E-BDE3-AAF4C0BADC40}" dt="2022-01-12T14:50:18.943" v="120" actId="2696"/>
        <pc:sldMkLst>
          <pc:docMk/>
          <pc:sldMk cId="3220761779" sldId="266"/>
        </pc:sldMkLst>
      </pc:sldChg>
      <pc:sldChg chg="del">
        <pc:chgData name="Andrej Bogdanov (CSD)" userId="54a3fc38-bcd8-4812-b887-b84a314b9e17" providerId="ADAL" clId="{0C23517C-008F-074E-BDE3-AAF4C0BADC40}" dt="2022-01-12T14:50:18.943" v="120" actId="2696"/>
        <pc:sldMkLst>
          <pc:docMk/>
          <pc:sldMk cId="275540352" sldId="267"/>
        </pc:sldMkLst>
      </pc:sldChg>
      <pc:sldChg chg="add">
        <pc:chgData name="Andrej Bogdanov (CSD)" userId="54a3fc38-bcd8-4812-b887-b84a314b9e17" providerId="ADAL" clId="{0C23517C-008F-074E-BDE3-AAF4C0BADC40}" dt="2022-01-12T14:50:30.083" v="121"/>
        <pc:sldMkLst>
          <pc:docMk/>
          <pc:sldMk cId="2188449038" sldId="267"/>
        </pc:sldMkLst>
      </pc:sldChg>
      <pc:sldChg chg="add">
        <pc:chgData name="Andrej Bogdanov (CSD)" userId="54a3fc38-bcd8-4812-b887-b84a314b9e17" providerId="ADAL" clId="{0C23517C-008F-074E-BDE3-AAF4C0BADC40}" dt="2022-01-12T14:51:37.119" v="123"/>
        <pc:sldMkLst>
          <pc:docMk/>
          <pc:sldMk cId="1333887260" sldId="268"/>
        </pc:sldMkLst>
      </pc:sldChg>
      <pc:sldChg chg="del">
        <pc:chgData name="Andrej Bogdanov (CSD)" userId="54a3fc38-bcd8-4812-b887-b84a314b9e17" providerId="ADAL" clId="{0C23517C-008F-074E-BDE3-AAF4C0BADC40}" dt="2022-01-12T14:51:19.487" v="122" actId="2696"/>
        <pc:sldMkLst>
          <pc:docMk/>
          <pc:sldMk cId="3252442652" sldId="268"/>
        </pc:sldMkLst>
      </pc:sldChg>
      <pc:sldChg chg="del">
        <pc:chgData name="Andrej Bogdanov (CSD)" userId="54a3fc38-bcd8-4812-b887-b84a314b9e17" providerId="ADAL" clId="{0C23517C-008F-074E-BDE3-AAF4C0BADC40}" dt="2022-01-12T14:51:19.487" v="122" actId="2696"/>
        <pc:sldMkLst>
          <pc:docMk/>
          <pc:sldMk cId="3287016460" sldId="271"/>
        </pc:sldMkLst>
      </pc:sldChg>
      <pc:sldChg chg="add">
        <pc:chgData name="Andrej Bogdanov (CSD)" userId="54a3fc38-bcd8-4812-b887-b84a314b9e17" providerId="ADAL" clId="{0C23517C-008F-074E-BDE3-AAF4C0BADC40}" dt="2022-01-12T14:51:37.119" v="123"/>
        <pc:sldMkLst>
          <pc:docMk/>
          <pc:sldMk cId="3684176358" sldId="271"/>
        </pc:sldMkLst>
      </pc:sldChg>
      <pc:sldChg chg="del">
        <pc:chgData name="Andrej Bogdanov (CSD)" userId="54a3fc38-bcd8-4812-b887-b84a314b9e17" providerId="ADAL" clId="{0C23517C-008F-074E-BDE3-AAF4C0BADC40}" dt="2022-01-12T09:05:57.222" v="4" actId="2696"/>
        <pc:sldMkLst>
          <pc:docMk/>
          <pc:sldMk cId="1985372151" sldId="290"/>
        </pc:sldMkLst>
      </pc:sldChg>
      <pc:sldChg chg="del">
        <pc:chgData name="Andrej Bogdanov (CSD)" userId="54a3fc38-bcd8-4812-b887-b84a314b9e17" providerId="ADAL" clId="{0C23517C-008F-074E-BDE3-AAF4C0BADC40}" dt="2022-01-12T09:05:57.222" v="4" actId="2696"/>
        <pc:sldMkLst>
          <pc:docMk/>
          <pc:sldMk cId="2008524110" sldId="291"/>
        </pc:sldMkLst>
      </pc:sldChg>
      <pc:sldChg chg="del">
        <pc:chgData name="Andrej Bogdanov (CSD)" userId="54a3fc38-bcd8-4812-b887-b84a314b9e17" providerId="ADAL" clId="{0C23517C-008F-074E-BDE3-AAF4C0BADC40}" dt="2022-01-12T09:05:57.222" v="4" actId="2696"/>
        <pc:sldMkLst>
          <pc:docMk/>
          <pc:sldMk cId="3887772425" sldId="292"/>
        </pc:sldMkLst>
      </pc:sldChg>
      <pc:sldChg chg="del">
        <pc:chgData name="Andrej Bogdanov (CSD)" userId="54a3fc38-bcd8-4812-b887-b84a314b9e17" providerId="ADAL" clId="{0C23517C-008F-074E-BDE3-AAF4C0BADC40}" dt="2022-01-12T14:50:18.943" v="120" actId="2696"/>
        <pc:sldMkLst>
          <pc:docMk/>
          <pc:sldMk cId="482930729" sldId="293"/>
        </pc:sldMkLst>
      </pc:sldChg>
      <pc:sldChg chg="add">
        <pc:chgData name="Andrej Bogdanov (CSD)" userId="54a3fc38-bcd8-4812-b887-b84a314b9e17" providerId="ADAL" clId="{0C23517C-008F-074E-BDE3-AAF4C0BADC40}" dt="2022-01-12T14:50:30.083" v="121"/>
        <pc:sldMkLst>
          <pc:docMk/>
          <pc:sldMk cId="2558022888" sldId="293"/>
        </pc:sldMkLst>
      </pc:sldChg>
      <pc:sldChg chg="del">
        <pc:chgData name="Andrej Bogdanov (CSD)" userId="54a3fc38-bcd8-4812-b887-b84a314b9e17" providerId="ADAL" clId="{0C23517C-008F-074E-BDE3-AAF4C0BADC40}" dt="2022-01-12T14:43:03.088" v="76" actId="2696"/>
        <pc:sldMkLst>
          <pc:docMk/>
          <pc:sldMk cId="3800386987" sldId="297"/>
        </pc:sldMkLst>
      </pc:sldChg>
      <pc:sldChg chg="del">
        <pc:chgData name="Andrej Bogdanov (CSD)" userId="54a3fc38-bcd8-4812-b887-b84a314b9e17" providerId="ADAL" clId="{0C23517C-008F-074E-BDE3-AAF4C0BADC40}" dt="2022-01-12T09:05:57.222" v="4" actId="2696"/>
        <pc:sldMkLst>
          <pc:docMk/>
          <pc:sldMk cId="2559814570" sldId="301"/>
        </pc:sldMkLst>
      </pc:sldChg>
      <pc:sldChg chg="del">
        <pc:chgData name="Andrej Bogdanov (CSD)" userId="54a3fc38-bcd8-4812-b887-b84a314b9e17" providerId="ADAL" clId="{0C23517C-008F-074E-BDE3-AAF4C0BADC40}" dt="2022-01-12T09:06:31.566" v="6" actId="2696"/>
        <pc:sldMkLst>
          <pc:docMk/>
          <pc:sldMk cId="4286855550" sldId="302"/>
        </pc:sldMkLst>
      </pc:sldChg>
      <pc:sldChg chg="del">
        <pc:chgData name="Andrej Bogdanov (CSD)" userId="54a3fc38-bcd8-4812-b887-b84a314b9e17" providerId="ADAL" clId="{0C23517C-008F-074E-BDE3-AAF4C0BADC40}" dt="2022-01-12T09:05:57.222" v="4" actId="2696"/>
        <pc:sldMkLst>
          <pc:docMk/>
          <pc:sldMk cId="4187759358" sldId="304"/>
        </pc:sldMkLst>
      </pc:sldChg>
      <pc:sldChg chg="modSp mod">
        <pc:chgData name="Andrej Bogdanov (CSD)" userId="54a3fc38-bcd8-4812-b887-b84a314b9e17" providerId="ADAL" clId="{0C23517C-008F-074E-BDE3-AAF4C0BADC40}" dt="2022-01-12T14:58:31.856" v="161" actId="20577"/>
        <pc:sldMkLst>
          <pc:docMk/>
          <pc:sldMk cId="721733604" sldId="306"/>
        </pc:sldMkLst>
        <pc:spChg chg="mod">
          <ac:chgData name="Andrej Bogdanov (CSD)" userId="54a3fc38-bcd8-4812-b887-b84a314b9e17" providerId="ADAL" clId="{0C23517C-008F-074E-BDE3-AAF4C0BADC40}" dt="2022-01-12T14:45:45.784" v="98" actId="2711"/>
          <ac:spMkLst>
            <pc:docMk/>
            <pc:sldMk cId="721733604" sldId="306"/>
            <ac:spMk id="2" creationId="{D2706106-BA69-E94D-BB80-728BD53C74C4}"/>
          </ac:spMkLst>
        </pc:spChg>
        <pc:spChg chg="mod">
          <ac:chgData name="Andrej Bogdanov (CSD)" userId="54a3fc38-bcd8-4812-b887-b84a314b9e17" providerId="ADAL" clId="{0C23517C-008F-074E-BDE3-AAF4C0BADC40}" dt="2022-01-12T14:40:39.211" v="75" actId="20577"/>
          <ac:spMkLst>
            <pc:docMk/>
            <pc:sldMk cId="721733604" sldId="306"/>
            <ac:spMk id="7" creationId="{7930F33B-BB7B-934D-9AA6-87872A8A157F}"/>
          </ac:spMkLst>
        </pc:spChg>
        <pc:spChg chg="mod">
          <ac:chgData name="Andrej Bogdanov (CSD)" userId="54a3fc38-bcd8-4812-b887-b84a314b9e17" providerId="ADAL" clId="{0C23517C-008F-074E-BDE3-AAF4C0BADC40}" dt="2022-01-12T14:58:18.289" v="156" actId="114"/>
          <ac:spMkLst>
            <pc:docMk/>
            <pc:sldMk cId="721733604" sldId="306"/>
            <ac:spMk id="9" creationId="{0E698108-5FBA-174B-B90E-8F84735F37FB}"/>
          </ac:spMkLst>
        </pc:spChg>
        <pc:spChg chg="mod">
          <ac:chgData name="Andrej Bogdanov (CSD)" userId="54a3fc38-bcd8-4812-b887-b84a314b9e17" providerId="ADAL" clId="{0C23517C-008F-074E-BDE3-AAF4C0BADC40}" dt="2022-01-12T14:58:31.856" v="161" actId="20577"/>
          <ac:spMkLst>
            <pc:docMk/>
            <pc:sldMk cId="721733604" sldId="306"/>
            <ac:spMk id="10" creationId="{E3D75085-E266-1E4B-85E8-80B6554BB60A}"/>
          </ac:spMkLst>
        </pc:spChg>
        <pc:spChg chg="mod">
          <ac:chgData name="Andrej Bogdanov (CSD)" userId="54a3fc38-bcd8-4812-b887-b84a314b9e17" providerId="ADAL" clId="{0C23517C-008F-074E-BDE3-AAF4C0BADC40}" dt="2022-01-12T14:46:40.752" v="119" actId="2711"/>
          <ac:spMkLst>
            <pc:docMk/>
            <pc:sldMk cId="721733604" sldId="306"/>
            <ac:spMk id="11" creationId="{43631669-174C-F04C-84E8-E14A42A8AFF3}"/>
          </ac:spMkLst>
        </pc:spChg>
      </pc:sldChg>
      <pc:sldChg chg="del">
        <pc:chgData name="Andrej Bogdanov (CSD)" userId="54a3fc38-bcd8-4812-b887-b84a314b9e17" providerId="ADAL" clId="{0C23517C-008F-074E-BDE3-AAF4C0BADC40}" dt="2022-01-12T14:43:03.088" v="76" actId="2696"/>
        <pc:sldMkLst>
          <pc:docMk/>
          <pc:sldMk cId="666629302" sldId="307"/>
        </pc:sldMkLst>
      </pc:sldChg>
      <pc:sldChg chg="del">
        <pc:chgData name="Andrej Bogdanov (CSD)" userId="54a3fc38-bcd8-4812-b887-b84a314b9e17" providerId="ADAL" clId="{0C23517C-008F-074E-BDE3-AAF4C0BADC40}" dt="2022-01-12T14:55:06.178" v="127" actId="2696"/>
        <pc:sldMkLst>
          <pc:docMk/>
          <pc:sldMk cId="521116099" sldId="308"/>
        </pc:sldMkLst>
      </pc:sldChg>
      <pc:sldChg chg="add">
        <pc:chgData name="Andrej Bogdanov (CSD)" userId="54a3fc38-bcd8-4812-b887-b84a314b9e17" providerId="ADAL" clId="{0C23517C-008F-074E-BDE3-AAF4C0BADC40}" dt="2022-01-12T14:55:15.292" v="128"/>
        <pc:sldMkLst>
          <pc:docMk/>
          <pc:sldMk cId="2750604799" sldId="308"/>
        </pc:sldMkLst>
      </pc:sldChg>
      <pc:sldChg chg="del">
        <pc:chgData name="Andrej Bogdanov (CSD)" userId="54a3fc38-bcd8-4812-b887-b84a314b9e17" providerId="ADAL" clId="{0C23517C-008F-074E-BDE3-AAF4C0BADC40}" dt="2022-01-12T15:04:28.093" v="344" actId="2696"/>
        <pc:sldMkLst>
          <pc:docMk/>
          <pc:sldMk cId="1159549683" sldId="310"/>
        </pc:sldMkLst>
      </pc:sldChg>
      <pc:sldChg chg="add">
        <pc:chgData name="Andrej Bogdanov (CSD)" userId="54a3fc38-bcd8-4812-b887-b84a314b9e17" providerId="ADAL" clId="{0C23517C-008F-074E-BDE3-AAF4C0BADC40}" dt="2022-01-12T15:04:37.919" v="345"/>
        <pc:sldMkLst>
          <pc:docMk/>
          <pc:sldMk cId="1585972009" sldId="310"/>
        </pc:sldMkLst>
      </pc:sldChg>
      <pc:sldChg chg="del">
        <pc:chgData name="Andrej Bogdanov (CSD)" userId="54a3fc38-bcd8-4812-b887-b84a314b9e17" providerId="ADAL" clId="{0C23517C-008F-074E-BDE3-AAF4C0BADC40}" dt="2022-01-12T15:04:28.093" v="344" actId="2696"/>
        <pc:sldMkLst>
          <pc:docMk/>
          <pc:sldMk cId="871639583" sldId="311"/>
        </pc:sldMkLst>
      </pc:sldChg>
      <pc:sldChg chg="add">
        <pc:chgData name="Andrej Bogdanov (CSD)" userId="54a3fc38-bcd8-4812-b887-b84a314b9e17" providerId="ADAL" clId="{0C23517C-008F-074E-BDE3-AAF4C0BADC40}" dt="2022-01-12T15:04:37.919" v="345"/>
        <pc:sldMkLst>
          <pc:docMk/>
          <pc:sldMk cId="2337977823" sldId="311"/>
        </pc:sldMkLst>
      </pc:sldChg>
      <pc:sldChg chg="del">
        <pc:chgData name="Andrej Bogdanov (CSD)" userId="54a3fc38-bcd8-4812-b887-b84a314b9e17" providerId="ADAL" clId="{0C23517C-008F-074E-BDE3-AAF4C0BADC40}" dt="2022-01-12T14:51:19.487" v="122" actId="2696"/>
        <pc:sldMkLst>
          <pc:docMk/>
          <pc:sldMk cId="2348174895" sldId="312"/>
        </pc:sldMkLst>
      </pc:sldChg>
      <pc:sldChg chg="add">
        <pc:chgData name="Andrej Bogdanov (CSD)" userId="54a3fc38-bcd8-4812-b887-b84a314b9e17" providerId="ADAL" clId="{0C23517C-008F-074E-BDE3-AAF4C0BADC40}" dt="2022-01-12T14:51:37.119" v="123"/>
        <pc:sldMkLst>
          <pc:docMk/>
          <pc:sldMk cId="2497028850" sldId="312"/>
        </pc:sldMkLst>
      </pc:sldChg>
      <pc:sldChg chg="add">
        <pc:chgData name="Andrej Bogdanov (CSD)" userId="54a3fc38-bcd8-4812-b887-b84a314b9e17" providerId="ADAL" clId="{0C23517C-008F-074E-BDE3-AAF4C0BADC40}" dt="2022-01-12T14:51:37.119" v="123"/>
        <pc:sldMkLst>
          <pc:docMk/>
          <pc:sldMk cId="1111142249" sldId="313"/>
        </pc:sldMkLst>
      </pc:sldChg>
      <pc:sldChg chg="del">
        <pc:chgData name="Andrej Bogdanov (CSD)" userId="54a3fc38-bcd8-4812-b887-b84a314b9e17" providerId="ADAL" clId="{0C23517C-008F-074E-BDE3-AAF4C0BADC40}" dt="2022-01-12T14:51:19.487" v="122" actId="2696"/>
        <pc:sldMkLst>
          <pc:docMk/>
          <pc:sldMk cId="3629863724" sldId="313"/>
        </pc:sldMkLst>
      </pc:sldChg>
      <pc:sldChg chg="addSp delSp modSp add mod">
        <pc:chgData name="Andrej Bogdanov (CSD)" userId="54a3fc38-bcd8-4812-b887-b84a314b9e17" providerId="ADAL" clId="{0C23517C-008F-074E-BDE3-AAF4C0BADC40}" dt="2022-01-12T14:38:33.205" v="65" actId="1076"/>
        <pc:sldMkLst>
          <pc:docMk/>
          <pc:sldMk cId="969412528" sldId="314"/>
        </pc:sldMkLst>
        <pc:spChg chg="mod">
          <ac:chgData name="Andrej Bogdanov (CSD)" userId="54a3fc38-bcd8-4812-b887-b84a314b9e17" providerId="ADAL" clId="{0C23517C-008F-074E-BDE3-AAF4C0BADC40}" dt="2022-01-12T14:37:54.821" v="26" actId="1076"/>
          <ac:spMkLst>
            <pc:docMk/>
            <pc:sldMk cId="969412528" sldId="314"/>
            <ac:spMk id="3" creationId="{3D2D9D66-3048-1047-B19E-88282621C721}"/>
          </ac:spMkLst>
        </pc:spChg>
        <pc:spChg chg="del mod">
          <ac:chgData name="Andrej Bogdanov (CSD)" userId="54a3fc38-bcd8-4812-b887-b84a314b9e17" providerId="ADAL" clId="{0C23517C-008F-074E-BDE3-AAF4C0BADC40}" dt="2022-01-12T14:37:25.159" v="13" actId="478"/>
          <ac:spMkLst>
            <pc:docMk/>
            <pc:sldMk cId="969412528" sldId="314"/>
            <ac:spMk id="4" creationId="{9551BCAD-6859-3347-9790-EEAD5037D46E}"/>
          </ac:spMkLst>
        </pc:spChg>
        <pc:spChg chg="del mod">
          <ac:chgData name="Andrej Bogdanov (CSD)" userId="54a3fc38-bcd8-4812-b887-b84a314b9e17" providerId="ADAL" clId="{0C23517C-008F-074E-BDE3-AAF4C0BADC40}" dt="2022-01-12T14:37:03.841" v="10" actId="478"/>
          <ac:spMkLst>
            <pc:docMk/>
            <pc:sldMk cId="969412528" sldId="314"/>
            <ac:spMk id="5" creationId="{F45E967A-F247-B54C-B179-73CCCF5E8FBC}"/>
          </ac:spMkLst>
        </pc:spChg>
        <pc:spChg chg="add mod">
          <ac:chgData name="Andrej Bogdanov (CSD)" userId="54a3fc38-bcd8-4812-b887-b84a314b9e17" providerId="ADAL" clId="{0C23517C-008F-074E-BDE3-AAF4C0BADC40}" dt="2022-01-12T14:38:18.854" v="47" actId="1076"/>
          <ac:spMkLst>
            <pc:docMk/>
            <pc:sldMk cId="969412528" sldId="314"/>
            <ac:spMk id="9" creationId="{CD5A2112-955A-6D42-A57D-5A89CE7B466B}"/>
          </ac:spMkLst>
        </pc:spChg>
        <pc:spChg chg="add mod">
          <ac:chgData name="Andrej Bogdanov (CSD)" userId="54a3fc38-bcd8-4812-b887-b84a314b9e17" providerId="ADAL" clId="{0C23517C-008F-074E-BDE3-AAF4C0BADC40}" dt="2022-01-12T14:38:33.205" v="65" actId="1076"/>
          <ac:spMkLst>
            <pc:docMk/>
            <pc:sldMk cId="969412528" sldId="314"/>
            <ac:spMk id="10" creationId="{22ED579D-0511-9C4F-84B4-8C61056A02C5}"/>
          </ac:spMkLst>
        </pc:spChg>
        <pc:inkChg chg="del">
          <ac:chgData name="Andrej Bogdanov (CSD)" userId="54a3fc38-bcd8-4812-b887-b84a314b9e17" providerId="ADAL" clId="{0C23517C-008F-074E-BDE3-AAF4C0BADC40}" dt="2022-01-12T14:37:58.768" v="27" actId="478"/>
          <ac:inkMkLst>
            <pc:docMk/>
            <pc:sldMk cId="969412528" sldId="314"/>
            <ac:inkMk id="7" creationId="{5FF61096-5F22-B14F-A765-B0C9E3765EDA}"/>
          </ac:inkMkLst>
        </pc:inkChg>
        <pc:inkChg chg="del">
          <ac:chgData name="Andrej Bogdanov (CSD)" userId="54a3fc38-bcd8-4812-b887-b84a314b9e17" providerId="ADAL" clId="{0C23517C-008F-074E-BDE3-AAF4C0BADC40}" dt="2022-01-12T14:36:59.636" v="7" actId="478"/>
          <ac:inkMkLst>
            <pc:docMk/>
            <pc:sldMk cId="969412528" sldId="314"/>
            <ac:inkMk id="8" creationId="{6AE76A01-B2AE-EA4A-B83C-351C82A2D2D3}"/>
          </ac:inkMkLst>
        </pc:inkChg>
        <pc:cxnChg chg="del">
          <ac:chgData name="Andrej Bogdanov (CSD)" userId="54a3fc38-bcd8-4812-b887-b84a314b9e17" providerId="ADAL" clId="{0C23517C-008F-074E-BDE3-AAF4C0BADC40}" dt="2022-01-12T14:37:01.020" v="8" actId="478"/>
          <ac:cxnSpMkLst>
            <pc:docMk/>
            <pc:sldMk cId="969412528" sldId="314"/>
            <ac:cxnSpMk id="6" creationId="{08754F78-51D1-A749-B945-BB13E6A645C0}"/>
          </ac:cxnSpMkLst>
        </pc:cxnChg>
      </pc:sldChg>
      <pc:sldChg chg="addSp delSp modSp new mod">
        <pc:chgData name="Andrej Bogdanov (CSD)" userId="54a3fc38-bcd8-4812-b887-b84a314b9e17" providerId="ADAL" clId="{0C23517C-008F-074E-BDE3-AAF4C0BADC40}" dt="2022-01-12T15:03:41.579" v="343" actId="1036"/>
        <pc:sldMkLst>
          <pc:docMk/>
          <pc:sldMk cId="2203249771" sldId="315"/>
        </pc:sldMkLst>
        <pc:spChg chg="mod">
          <ac:chgData name="Andrej Bogdanov (CSD)" userId="54a3fc38-bcd8-4812-b887-b84a314b9e17" providerId="ADAL" clId="{0C23517C-008F-074E-BDE3-AAF4C0BADC40}" dt="2022-01-12T14:43:36.507" v="95" actId="20577"/>
          <ac:spMkLst>
            <pc:docMk/>
            <pc:sldMk cId="2203249771" sldId="315"/>
            <ac:spMk id="2" creationId="{98501F6B-98CB-C649-922A-DAF2A1B0552B}"/>
          </ac:spMkLst>
        </pc:spChg>
        <pc:spChg chg="add del mod">
          <ac:chgData name="Andrej Bogdanov (CSD)" userId="54a3fc38-bcd8-4812-b887-b84a314b9e17" providerId="ADAL" clId="{0C23517C-008F-074E-BDE3-AAF4C0BADC40}" dt="2022-01-12T14:52:43.842" v="126" actId="478"/>
          <ac:spMkLst>
            <pc:docMk/>
            <pc:sldMk cId="2203249771" sldId="315"/>
            <ac:spMk id="4" creationId="{2DAF3FA7-54D9-E14E-ADC9-37EE9605701E}"/>
          </ac:spMkLst>
        </pc:spChg>
        <pc:spChg chg="add mod">
          <ac:chgData name="Andrej Bogdanov (CSD)" userId="54a3fc38-bcd8-4812-b887-b84a314b9e17" providerId="ADAL" clId="{0C23517C-008F-074E-BDE3-AAF4C0BADC40}" dt="2022-01-12T15:03:00.164" v="309" actId="1036"/>
          <ac:spMkLst>
            <pc:docMk/>
            <pc:sldMk cId="2203249771" sldId="315"/>
            <ac:spMk id="8" creationId="{0B68C350-0744-514B-BE50-AA016BD75E39}"/>
          </ac:spMkLst>
        </pc:spChg>
        <pc:spChg chg="add mod">
          <ac:chgData name="Andrej Bogdanov (CSD)" userId="54a3fc38-bcd8-4812-b887-b84a314b9e17" providerId="ADAL" clId="{0C23517C-008F-074E-BDE3-AAF4C0BADC40}" dt="2022-01-12T15:03:00.164" v="309" actId="1036"/>
          <ac:spMkLst>
            <pc:docMk/>
            <pc:sldMk cId="2203249771" sldId="315"/>
            <ac:spMk id="10" creationId="{95ADE088-B539-2049-834F-43460F99FC2F}"/>
          </ac:spMkLst>
        </pc:spChg>
        <pc:spChg chg="add mod">
          <ac:chgData name="Andrej Bogdanov (CSD)" userId="54a3fc38-bcd8-4812-b887-b84a314b9e17" providerId="ADAL" clId="{0C23517C-008F-074E-BDE3-AAF4C0BADC40}" dt="2022-01-12T15:02:11.641" v="233" actId="1076"/>
          <ac:spMkLst>
            <pc:docMk/>
            <pc:sldMk cId="2203249771" sldId="315"/>
            <ac:spMk id="12" creationId="{E0B80B6B-0E57-FA44-BCF9-0E4112BD70B5}"/>
          </ac:spMkLst>
        </pc:spChg>
        <pc:spChg chg="add mod">
          <ac:chgData name="Andrej Bogdanov (CSD)" userId="54a3fc38-bcd8-4812-b887-b84a314b9e17" providerId="ADAL" clId="{0C23517C-008F-074E-BDE3-AAF4C0BADC40}" dt="2022-01-12T15:02:06.661" v="232" actId="1076"/>
          <ac:spMkLst>
            <pc:docMk/>
            <pc:sldMk cId="2203249771" sldId="315"/>
            <ac:spMk id="13" creationId="{00F9C4F2-CE71-DF49-970D-F8F769838840}"/>
          </ac:spMkLst>
        </pc:spChg>
        <pc:spChg chg="add mod">
          <ac:chgData name="Andrej Bogdanov (CSD)" userId="54a3fc38-bcd8-4812-b887-b84a314b9e17" providerId="ADAL" clId="{0C23517C-008F-074E-BDE3-AAF4C0BADC40}" dt="2022-01-12T15:03:04.598" v="321" actId="1036"/>
          <ac:spMkLst>
            <pc:docMk/>
            <pc:sldMk cId="2203249771" sldId="315"/>
            <ac:spMk id="15" creationId="{FE785286-6393-194F-925E-946C7A0616A6}"/>
          </ac:spMkLst>
        </pc:spChg>
        <pc:spChg chg="add mod">
          <ac:chgData name="Andrej Bogdanov (CSD)" userId="54a3fc38-bcd8-4812-b887-b84a314b9e17" providerId="ADAL" clId="{0C23517C-008F-074E-BDE3-AAF4C0BADC40}" dt="2022-01-12T15:02:54.073" v="286" actId="1036"/>
          <ac:spMkLst>
            <pc:docMk/>
            <pc:sldMk cId="2203249771" sldId="315"/>
            <ac:spMk id="16" creationId="{82E5F327-2083-844F-98A3-B96A4661CDEF}"/>
          </ac:spMkLst>
        </pc:spChg>
        <pc:spChg chg="add mod">
          <ac:chgData name="Andrej Bogdanov (CSD)" userId="54a3fc38-bcd8-4812-b887-b84a314b9e17" providerId="ADAL" clId="{0C23517C-008F-074E-BDE3-AAF4C0BADC40}" dt="2022-01-12T15:03:41.579" v="343" actId="1036"/>
          <ac:spMkLst>
            <pc:docMk/>
            <pc:sldMk cId="2203249771" sldId="315"/>
            <ac:spMk id="17" creationId="{8765B3D5-FEA2-3040-9B1C-45F56CE8A3B0}"/>
          </ac:spMkLst>
        </pc:spChg>
        <pc:spChg chg="add mod">
          <ac:chgData name="Andrej Bogdanov (CSD)" userId="54a3fc38-bcd8-4812-b887-b84a314b9e17" providerId="ADAL" clId="{0C23517C-008F-074E-BDE3-AAF4C0BADC40}" dt="2022-01-12T15:03:41.579" v="343" actId="1036"/>
          <ac:spMkLst>
            <pc:docMk/>
            <pc:sldMk cId="2203249771" sldId="315"/>
            <ac:spMk id="18" creationId="{A21C9F75-6EB5-F645-B164-523191014B10}"/>
          </ac:spMkLst>
        </pc:spChg>
        <pc:picChg chg="add mod">
          <ac:chgData name="Andrej Bogdanov (CSD)" userId="54a3fc38-bcd8-4812-b887-b84a314b9e17" providerId="ADAL" clId="{0C23517C-008F-074E-BDE3-AAF4C0BADC40}" dt="2022-01-12T15:03:04.598" v="321" actId="1036"/>
          <ac:picMkLst>
            <pc:docMk/>
            <pc:sldMk cId="2203249771" sldId="315"/>
            <ac:picMk id="5" creationId="{91B1FC3F-525F-CA4C-B585-47E716F0AB66}"/>
          </ac:picMkLst>
        </pc:picChg>
        <pc:picChg chg="add mod">
          <ac:chgData name="Andrej Bogdanov (CSD)" userId="54a3fc38-bcd8-4812-b887-b84a314b9e17" providerId="ADAL" clId="{0C23517C-008F-074E-BDE3-AAF4C0BADC40}" dt="2022-01-12T15:02:54.073" v="286" actId="1036"/>
          <ac:picMkLst>
            <pc:docMk/>
            <pc:sldMk cId="2203249771" sldId="315"/>
            <ac:picMk id="6" creationId="{35EBE254-517B-3A4D-A911-C4D23DEFD015}"/>
          </ac:picMkLst>
        </pc:picChg>
      </pc:sldChg>
      <pc:sldMasterChg chg="modSldLayout">
        <pc:chgData name="Andrej Bogdanov (CSD)" userId="54a3fc38-bcd8-4812-b887-b84a314b9e17" providerId="ADAL" clId="{0C23517C-008F-074E-BDE3-AAF4C0BADC40}" dt="2022-01-12T09:05:48.444" v="3" actId="20577"/>
        <pc:sldMasterMkLst>
          <pc:docMk/>
          <pc:sldMasterMk cId="1738249460" sldId="2147483648"/>
        </pc:sldMasterMkLst>
        <pc:sldLayoutChg chg="modSp mod">
          <pc:chgData name="Andrej Bogdanov (CSD)" userId="54a3fc38-bcd8-4812-b887-b84a314b9e17" providerId="ADAL" clId="{0C23517C-008F-074E-BDE3-AAF4C0BADC40}" dt="2022-01-12T09:05:48.444" v="3" actId="20577"/>
          <pc:sldLayoutMkLst>
            <pc:docMk/>
            <pc:sldMasterMk cId="1738249460" sldId="2147483648"/>
            <pc:sldLayoutMk cId="627174142" sldId="2147483649"/>
          </pc:sldLayoutMkLst>
          <pc:spChg chg="mod">
            <ac:chgData name="Andrej Bogdanov (CSD)" userId="54a3fc38-bcd8-4812-b887-b84a314b9e17" providerId="ADAL" clId="{0C23517C-008F-074E-BDE3-AAF4C0BADC40}" dt="2022-01-12T09:05:48.444" v="3" actId="20577"/>
            <ac:spMkLst>
              <pc:docMk/>
              <pc:sldMasterMk cId="1738249460" sldId="2147483648"/>
              <pc:sldLayoutMk cId="627174142" sldId="2147483649"/>
              <ac:spMk id="9" creationId="{00000000-0000-0000-0000-000000000000}"/>
            </ac:spMkLst>
          </pc:spChg>
        </pc:sldLayoutChg>
      </pc:sldMasterChg>
    </pc:docChg>
  </pc:docChgLst>
  <pc:docChgLst>
    <pc:chgData name="Andrej Bogdanov" userId="51811781_tp_dropbox" providerId="OAuth2" clId="{91BABE35-15E8-744E-B38C-86F437B6E3E6}"/>
    <pc:docChg chg="custSel modSld">
      <pc:chgData name="Andrej Bogdanov" userId="51811781_tp_dropbox" providerId="OAuth2" clId="{91BABE35-15E8-744E-B38C-86F437B6E3E6}" dt="2019-03-06T04:37:05.861" v="3" actId="7634"/>
      <pc:docMkLst>
        <pc:docMk/>
      </pc:docMkLst>
    </pc:docChg>
  </pc:docChgLst>
  <pc:docChgLst>
    <pc:chgData name="Andrej Bogdanov (CSD)" userId="54a3fc38-bcd8-4812-b887-b84a314b9e17" providerId="ADAL" clId="{41544FEC-F7F0-6946-9A78-C534B3EA4039}"/>
    <pc:docChg chg="custSel addSld delSld modSld">
      <pc:chgData name="Andrej Bogdanov (CSD)" userId="54a3fc38-bcd8-4812-b887-b84a314b9e17" providerId="ADAL" clId="{41544FEC-F7F0-6946-9A78-C534B3EA4039}" dt="2021-01-11T09:25:40.057" v="475" actId="20577"/>
      <pc:docMkLst>
        <pc:docMk/>
      </pc:docMkLst>
      <pc:sldChg chg="del">
        <pc:chgData name="Andrej Bogdanov (CSD)" userId="54a3fc38-bcd8-4812-b887-b84a314b9e17" providerId="ADAL" clId="{41544FEC-F7F0-6946-9A78-C534B3EA4039}" dt="2021-01-11T08:04:11.922" v="42" actId="2696"/>
        <pc:sldMkLst>
          <pc:docMk/>
          <pc:sldMk cId="871201104" sldId="258"/>
        </pc:sldMkLst>
      </pc:sldChg>
      <pc:sldChg chg="del">
        <pc:chgData name="Andrej Bogdanov (CSD)" userId="54a3fc38-bcd8-4812-b887-b84a314b9e17" providerId="ADAL" clId="{41544FEC-F7F0-6946-9A78-C534B3EA4039}" dt="2021-01-11T08:01:12.501" v="3" actId="2696"/>
        <pc:sldMkLst>
          <pc:docMk/>
          <pc:sldMk cId="1639846032" sldId="259"/>
        </pc:sldMkLst>
      </pc:sldChg>
      <pc:sldChg chg="del">
        <pc:chgData name="Andrej Bogdanov (CSD)" userId="54a3fc38-bcd8-4812-b887-b84a314b9e17" providerId="ADAL" clId="{41544FEC-F7F0-6946-9A78-C534B3EA4039}" dt="2021-01-11T08:01:15.345" v="4" actId="2696"/>
        <pc:sldMkLst>
          <pc:docMk/>
          <pc:sldMk cId="3066480065" sldId="260"/>
        </pc:sldMkLst>
      </pc:sldChg>
      <pc:sldChg chg="add">
        <pc:chgData name="Andrej Bogdanov (CSD)" userId="54a3fc38-bcd8-4812-b887-b84a314b9e17" providerId="ADAL" clId="{41544FEC-F7F0-6946-9A78-C534B3EA4039}" dt="2021-01-11T08:01:19.648" v="5"/>
        <pc:sldMkLst>
          <pc:docMk/>
          <pc:sldMk cId="3728851082" sldId="260"/>
        </pc:sldMkLst>
      </pc:sldChg>
      <pc:sldChg chg="del">
        <pc:chgData name="Andrej Bogdanov (CSD)" userId="54a3fc38-bcd8-4812-b887-b84a314b9e17" providerId="ADAL" clId="{41544FEC-F7F0-6946-9A78-C534B3EA4039}" dt="2021-01-11T08:01:44.723" v="6" actId="2696"/>
        <pc:sldMkLst>
          <pc:docMk/>
          <pc:sldMk cId="1290664766" sldId="262"/>
        </pc:sldMkLst>
      </pc:sldChg>
      <pc:sldChg chg="add">
        <pc:chgData name="Andrej Bogdanov (CSD)" userId="54a3fc38-bcd8-4812-b887-b84a314b9e17" providerId="ADAL" clId="{41544FEC-F7F0-6946-9A78-C534B3EA4039}" dt="2021-01-11T08:01:50.131" v="7"/>
        <pc:sldMkLst>
          <pc:docMk/>
          <pc:sldMk cId="1912638239" sldId="262"/>
        </pc:sldMkLst>
      </pc:sldChg>
      <pc:sldChg chg="modSp del">
        <pc:chgData name="Andrej Bogdanov (CSD)" userId="54a3fc38-bcd8-4812-b887-b84a314b9e17" providerId="ADAL" clId="{41544FEC-F7F0-6946-9A78-C534B3EA4039}" dt="2021-01-11T08:02:35.830" v="10" actId="2696"/>
        <pc:sldMkLst>
          <pc:docMk/>
          <pc:sldMk cId="3009012011" sldId="263"/>
        </pc:sldMkLst>
        <pc:inkChg chg="mod">
          <ac:chgData name="Andrej Bogdanov (CSD)" userId="54a3fc38-bcd8-4812-b887-b84a314b9e17" providerId="ADAL" clId="{41544FEC-F7F0-6946-9A78-C534B3EA4039}" dt="2021-01-11T08:02:23.440" v="8"/>
          <ac:inkMkLst>
            <pc:docMk/>
            <pc:sldMk cId="3009012011" sldId="263"/>
            <ac:inkMk id="7" creationId="{5B686392-3ED3-0441-9866-7528AE77390A}"/>
          </ac:inkMkLst>
        </pc:inkChg>
      </pc:sldChg>
      <pc:sldChg chg="add">
        <pc:chgData name="Andrej Bogdanov (CSD)" userId="54a3fc38-bcd8-4812-b887-b84a314b9e17" providerId="ADAL" clId="{41544FEC-F7F0-6946-9A78-C534B3EA4039}" dt="2021-01-11T08:01:50.131" v="7"/>
        <pc:sldMkLst>
          <pc:docMk/>
          <pc:sldMk cId="515894087" sldId="264"/>
        </pc:sldMkLst>
      </pc:sldChg>
      <pc:sldChg chg="del">
        <pc:chgData name="Andrej Bogdanov (CSD)" userId="54a3fc38-bcd8-4812-b887-b84a314b9e17" providerId="ADAL" clId="{41544FEC-F7F0-6946-9A78-C534B3EA4039}" dt="2021-01-11T08:01:44.723" v="6" actId="2696"/>
        <pc:sldMkLst>
          <pc:docMk/>
          <pc:sldMk cId="2203218808" sldId="264"/>
        </pc:sldMkLst>
      </pc:sldChg>
      <pc:sldChg chg="del">
        <pc:chgData name="Andrej Bogdanov (CSD)" userId="54a3fc38-bcd8-4812-b887-b84a314b9e17" providerId="ADAL" clId="{41544FEC-F7F0-6946-9A78-C534B3EA4039}" dt="2021-01-11T08:03:39.112" v="40" actId="2696"/>
        <pc:sldMkLst>
          <pc:docMk/>
          <pc:sldMk cId="1673016085" sldId="265"/>
        </pc:sldMkLst>
      </pc:sldChg>
      <pc:sldChg chg="delSp modSp">
        <pc:chgData name="Andrej Bogdanov (CSD)" userId="54a3fc38-bcd8-4812-b887-b84a314b9e17" providerId="ADAL" clId="{41544FEC-F7F0-6946-9A78-C534B3EA4039}" dt="2021-01-11T08:00:18.599" v="1"/>
        <pc:sldMkLst>
          <pc:docMk/>
          <pc:sldMk cId="1985372151" sldId="290"/>
        </pc:sldMkLst>
        <pc:inkChg chg="del mod">
          <ac:chgData name="Andrej Bogdanov (CSD)" userId="54a3fc38-bcd8-4812-b887-b84a314b9e17" providerId="ADAL" clId="{41544FEC-F7F0-6946-9A78-C534B3EA4039}" dt="2021-01-11T08:00:18.599" v="1"/>
          <ac:inkMkLst>
            <pc:docMk/>
            <pc:sldMk cId="1985372151" sldId="290"/>
            <ac:inkMk id="2" creationId="{AF1AE0BB-3B15-274A-ABE5-D4CAB5F6818F}"/>
          </ac:inkMkLst>
        </pc:inkChg>
      </pc:sldChg>
      <pc:sldChg chg="modSp mod">
        <pc:chgData name="Andrej Bogdanov (CSD)" userId="54a3fc38-bcd8-4812-b887-b84a314b9e17" providerId="ADAL" clId="{41544FEC-F7F0-6946-9A78-C534B3EA4039}" dt="2021-01-11T08:03:19.087" v="38" actId="20577"/>
        <pc:sldMkLst>
          <pc:docMk/>
          <pc:sldMk cId="2515994884" sldId="295"/>
        </pc:sldMkLst>
        <pc:spChg chg="mod">
          <ac:chgData name="Andrej Bogdanov (CSD)" userId="54a3fc38-bcd8-4812-b887-b84a314b9e17" providerId="ADAL" clId="{41544FEC-F7F0-6946-9A78-C534B3EA4039}" dt="2021-01-11T08:03:19.087" v="38" actId="20577"/>
          <ac:spMkLst>
            <pc:docMk/>
            <pc:sldMk cId="2515994884" sldId="295"/>
            <ac:spMk id="7" creationId="{8FDA7080-C296-FC43-9BB1-6D94D8759B56}"/>
          </ac:spMkLst>
        </pc:spChg>
        <pc:inkChg chg="mod">
          <ac:chgData name="Andrej Bogdanov (CSD)" userId="54a3fc38-bcd8-4812-b887-b84a314b9e17" providerId="ADAL" clId="{41544FEC-F7F0-6946-9A78-C534B3EA4039}" dt="2021-01-11T08:03:06.590" v="34"/>
          <ac:inkMkLst>
            <pc:docMk/>
            <pc:sldMk cId="2515994884" sldId="295"/>
            <ac:inkMk id="3" creationId="{F9186E30-A6FE-A242-8CED-530E8717A459}"/>
          </ac:inkMkLst>
        </pc:inkChg>
      </pc:sldChg>
      <pc:sldChg chg="mod modClrScheme chgLayout">
        <pc:chgData name="Andrej Bogdanov (CSD)" userId="54a3fc38-bcd8-4812-b887-b84a314b9e17" providerId="ADAL" clId="{41544FEC-F7F0-6946-9A78-C534B3EA4039}" dt="2021-01-11T09:14:08.834" v="91" actId="700"/>
        <pc:sldMkLst>
          <pc:docMk/>
          <pc:sldMk cId="77919317" sldId="299"/>
        </pc:sldMkLst>
      </pc:sldChg>
      <pc:sldChg chg="modSp add mod">
        <pc:chgData name="Andrej Bogdanov (CSD)" userId="54a3fc38-bcd8-4812-b887-b84a314b9e17" providerId="ADAL" clId="{41544FEC-F7F0-6946-9A78-C534B3EA4039}" dt="2021-01-11T08:04:56.843" v="90"/>
        <pc:sldMkLst>
          <pc:docMk/>
          <pc:sldMk cId="2559814570" sldId="301"/>
        </pc:sldMkLst>
        <pc:inkChg chg="mod">
          <ac:chgData name="Andrej Bogdanov (CSD)" userId="54a3fc38-bcd8-4812-b887-b84a314b9e17" providerId="ADAL" clId="{41544FEC-F7F0-6946-9A78-C534B3EA4039}" dt="2021-01-11T08:04:51.519" v="89"/>
          <ac:inkMkLst>
            <pc:docMk/>
            <pc:sldMk cId="2559814570" sldId="301"/>
            <ac:inkMk id="3" creationId="{9D82C100-5B78-AC4B-9ABB-F51D15091A39}"/>
          </ac:inkMkLst>
        </pc:inkChg>
        <pc:inkChg chg="mod">
          <ac:chgData name="Andrej Bogdanov (CSD)" userId="54a3fc38-bcd8-4812-b887-b84a314b9e17" providerId="ADAL" clId="{41544FEC-F7F0-6946-9A78-C534B3EA4039}" dt="2021-01-11T08:04:56.843" v="90"/>
          <ac:inkMkLst>
            <pc:docMk/>
            <pc:sldMk cId="2559814570" sldId="301"/>
            <ac:inkMk id="4" creationId="{5BE1B006-0E25-334E-B141-708C3E1D6D25}"/>
          </ac:inkMkLst>
        </pc:inkChg>
      </pc:sldChg>
      <pc:sldChg chg="delSp modSp add mod delAnim">
        <pc:chgData name="Andrej Bogdanov (CSD)" userId="54a3fc38-bcd8-4812-b887-b84a314b9e17" providerId="ADAL" clId="{41544FEC-F7F0-6946-9A78-C534B3EA4039}" dt="2021-01-11T08:02:53.355" v="33" actId="1036"/>
        <pc:sldMkLst>
          <pc:docMk/>
          <pc:sldMk cId="4286855550" sldId="302"/>
        </pc:sldMkLst>
        <pc:spChg chg="mod">
          <ac:chgData name="Andrej Bogdanov (CSD)" userId="54a3fc38-bcd8-4812-b887-b84a314b9e17" providerId="ADAL" clId="{41544FEC-F7F0-6946-9A78-C534B3EA4039}" dt="2021-01-11T08:02:53.355" v="33" actId="1036"/>
          <ac:spMkLst>
            <pc:docMk/>
            <pc:sldMk cId="4286855550" sldId="302"/>
            <ac:spMk id="3" creationId="{3D2D9D66-3048-1047-B19E-88282621C721}"/>
          </ac:spMkLst>
        </pc:spChg>
        <pc:spChg chg="mod">
          <ac:chgData name="Andrej Bogdanov (CSD)" userId="54a3fc38-bcd8-4812-b887-b84a314b9e17" providerId="ADAL" clId="{41544FEC-F7F0-6946-9A78-C534B3EA4039}" dt="2021-01-11T08:02:53.355" v="33" actId="1036"/>
          <ac:spMkLst>
            <pc:docMk/>
            <pc:sldMk cId="4286855550" sldId="302"/>
            <ac:spMk id="4" creationId="{9551BCAD-6859-3347-9790-EEAD5037D46E}"/>
          </ac:spMkLst>
        </pc:spChg>
        <pc:spChg chg="mod">
          <ac:chgData name="Andrej Bogdanov (CSD)" userId="54a3fc38-bcd8-4812-b887-b84a314b9e17" providerId="ADAL" clId="{41544FEC-F7F0-6946-9A78-C534B3EA4039}" dt="2021-01-11T08:02:53.355" v="33" actId="1036"/>
          <ac:spMkLst>
            <pc:docMk/>
            <pc:sldMk cId="4286855550" sldId="302"/>
            <ac:spMk id="5" creationId="{F45E967A-F247-B54C-B179-73CCCF5E8FBC}"/>
          </ac:spMkLst>
        </pc:spChg>
        <pc:spChg chg="del">
          <ac:chgData name="Andrej Bogdanov (CSD)" userId="54a3fc38-bcd8-4812-b887-b84a314b9e17" providerId="ADAL" clId="{41544FEC-F7F0-6946-9A78-C534B3EA4039}" dt="2021-01-11T08:02:46.941" v="11" actId="478"/>
          <ac:spMkLst>
            <pc:docMk/>
            <pc:sldMk cId="4286855550" sldId="302"/>
            <ac:spMk id="12" creationId="{76FFCDCA-1ACD-A840-8C68-9DD9B554F6B0}"/>
          </ac:spMkLst>
        </pc:spChg>
        <pc:grpChg chg="del">
          <ac:chgData name="Andrej Bogdanov (CSD)" userId="54a3fc38-bcd8-4812-b887-b84a314b9e17" providerId="ADAL" clId="{41544FEC-F7F0-6946-9A78-C534B3EA4039}" dt="2021-01-11T08:02:46.941" v="11" actId="478"/>
          <ac:grpSpMkLst>
            <pc:docMk/>
            <pc:sldMk cId="4286855550" sldId="302"/>
            <ac:grpSpMk id="17" creationId="{6151F6D4-8158-9C4F-95BE-2091A3A9CE70}"/>
          </ac:grpSpMkLst>
        </pc:grpChg>
        <pc:inkChg chg="del">
          <ac:chgData name="Andrej Bogdanov (CSD)" userId="54a3fc38-bcd8-4812-b887-b84a314b9e17" providerId="ADAL" clId="{41544FEC-F7F0-6946-9A78-C534B3EA4039}" dt="2021-01-11T08:02:48.910" v="12" actId="478"/>
          <ac:inkMkLst>
            <pc:docMk/>
            <pc:sldMk cId="4286855550" sldId="302"/>
            <ac:inkMk id="8" creationId="{9375855D-9F43-DD43-9F6E-2284B62DD03B}"/>
          </ac:inkMkLst>
        </pc:inkChg>
        <pc:inkChg chg="mod">
          <ac:chgData name="Andrej Bogdanov (CSD)" userId="54a3fc38-bcd8-4812-b887-b84a314b9e17" providerId="ADAL" clId="{41544FEC-F7F0-6946-9A78-C534B3EA4039}" dt="2021-01-11T08:02:53.355" v="33" actId="1036"/>
          <ac:inkMkLst>
            <pc:docMk/>
            <pc:sldMk cId="4286855550" sldId="302"/>
            <ac:inkMk id="9" creationId="{9B7F235E-D68F-4C4F-911E-025D11C55FD1}"/>
          </ac:inkMkLst>
        </pc:inkChg>
        <pc:cxnChg chg="mod">
          <ac:chgData name="Andrej Bogdanov (CSD)" userId="54a3fc38-bcd8-4812-b887-b84a314b9e17" providerId="ADAL" clId="{41544FEC-F7F0-6946-9A78-C534B3EA4039}" dt="2021-01-11T08:02:53.355" v="33" actId="1036"/>
          <ac:cxnSpMkLst>
            <pc:docMk/>
            <pc:sldMk cId="4286855550" sldId="302"/>
            <ac:cxnSpMk id="6" creationId="{08754F78-51D1-A749-B945-BB13E6A645C0}"/>
          </ac:cxnSpMkLst>
        </pc:cxnChg>
      </pc:sldChg>
      <pc:sldChg chg="add">
        <pc:chgData name="Andrej Bogdanov (CSD)" userId="54a3fc38-bcd8-4812-b887-b84a314b9e17" providerId="ADAL" clId="{41544FEC-F7F0-6946-9A78-C534B3EA4039}" dt="2021-01-11T08:03:37.363" v="39"/>
        <pc:sldMkLst>
          <pc:docMk/>
          <pc:sldMk cId="2199128699" sldId="303"/>
        </pc:sldMkLst>
      </pc:sldChg>
      <pc:sldChg chg="add">
        <pc:chgData name="Andrej Bogdanov (CSD)" userId="54a3fc38-bcd8-4812-b887-b84a314b9e17" providerId="ADAL" clId="{41544FEC-F7F0-6946-9A78-C534B3EA4039}" dt="2021-01-11T08:04:09.316" v="41"/>
        <pc:sldMkLst>
          <pc:docMk/>
          <pc:sldMk cId="4187759358" sldId="304"/>
        </pc:sldMkLst>
      </pc:sldChg>
      <pc:sldChg chg="new del">
        <pc:chgData name="Andrej Bogdanov (CSD)" userId="54a3fc38-bcd8-4812-b887-b84a314b9e17" providerId="ADAL" clId="{41544FEC-F7F0-6946-9A78-C534B3EA4039}" dt="2021-01-11T09:14:21.275" v="94" actId="2696"/>
        <pc:sldMkLst>
          <pc:docMk/>
          <pc:sldMk cId="2207641583" sldId="305"/>
        </pc:sldMkLst>
      </pc:sldChg>
      <pc:sldChg chg="addSp modSp new mod">
        <pc:chgData name="Andrej Bogdanov (CSD)" userId="54a3fc38-bcd8-4812-b887-b84a314b9e17" providerId="ADAL" clId="{41544FEC-F7F0-6946-9A78-C534B3EA4039}" dt="2021-01-11T09:25:40.057" v="475" actId="20577"/>
        <pc:sldMkLst>
          <pc:docMk/>
          <pc:sldMk cId="721733604" sldId="306"/>
        </pc:sldMkLst>
        <pc:spChg chg="mod">
          <ac:chgData name="Andrej Bogdanov (CSD)" userId="54a3fc38-bcd8-4812-b887-b84a314b9e17" providerId="ADAL" clId="{41544FEC-F7F0-6946-9A78-C534B3EA4039}" dt="2021-01-11T09:15:44.801" v="135" actId="2711"/>
          <ac:spMkLst>
            <pc:docMk/>
            <pc:sldMk cId="721733604" sldId="306"/>
            <ac:spMk id="2" creationId="{D2706106-BA69-E94D-BB80-728BD53C74C4}"/>
          </ac:spMkLst>
        </pc:spChg>
        <pc:spChg chg="add mod">
          <ac:chgData name="Andrej Bogdanov (CSD)" userId="54a3fc38-bcd8-4812-b887-b84a314b9e17" providerId="ADAL" clId="{41544FEC-F7F0-6946-9A78-C534B3EA4039}" dt="2021-01-11T09:20:46.825" v="288" actId="1036"/>
          <ac:spMkLst>
            <pc:docMk/>
            <pc:sldMk cId="721733604" sldId="306"/>
            <ac:spMk id="3" creationId="{821E8404-A7AA-6343-A478-F32BC2E7A4BC}"/>
          </ac:spMkLst>
        </pc:spChg>
        <pc:spChg chg="add mod">
          <ac:chgData name="Andrej Bogdanov (CSD)" userId="54a3fc38-bcd8-4812-b887-b84a314b9e17" providerId="ADAL" clId="{41544FEC-F7F0-6946-9A78-C534B3EA4039}" dt="2021-01-11T09:20:46.825" v="288" actId="1036"/>
          <ac:spMkLst>
            <pc:docMk/>
            <pc:sldMk cId="721733604" sldId="306"/>
            <ac:spMk id="4" creationId="{BF3E7221-7390-4247-B915-7264F83DB0E0}"/>
          </ac:spMkLst>
        </pc:spChg>
        <pc:spChg chg="add mod">
          <ac:chgData name="Andrej Bogdanov (CSD)" userId="54a3fc38-bcd8-4812-b887-b84a314b9e17" providerId="ADAL" clId="{41544FEC-F7F0-6946-9A78-C534B3EA4039}" dt="2021-01-11T09:20:46.825" v="288" actId="1036"/>
          <ac:spMkLst>
            <pc:docMk/>
            <pc:sldMk cId="721733604" sldId="306"/>
            <ac:spMk id="5" creationId="{382DD24D-8D98-274D-8505-7B7EE7BF4305}"/>
          </ac:spMkLst>
        </pc:spChg>
        <pc:spChg chg="add mod">
          <ac:chgData name="Andrej Bogdanov (CSD)" userId="54a3fc38-bcd8-4812-b887-b84a314b9e17" providerId="ADAL" clId="{41544FEC-F7F0-6946-9A78-C534B3EA4039}" dt="2021-01-11T09:20:46.825" v="288" actId="1036"/>
          <ac:spMkLst>
            <pc:docMk/>
            <pc:sldMk cId="721733604" sldId="306"/>
            <ac:spMk id="6" creationId="{692D57B7-DCD7-274D-A204-0CA37A197F28}"/>
          </ac:spMkLst>
        </pc:spChg>
        <pc:spChg chg="add mod">
          <ac:chgData name="Andrej Bogdanov (CSD)" userId="54a3fc38-bcd8-4812-b887-b84a314b9e17" providerId="ADAL" clId="{41544FEC-F7F0-6946-9A78-C534B3EA4039}" dt="2021-01-11T09:25:40.057" v="475" actId="20577"/>
          <ac:spMkLst>
            <pc:docMk/>
            <pc:sldMk cId="721733604" sldId="306"/>
            <ac:spMk id="7" creationId="{7930F33B-BB7B-934D-9AA6-87872A8A157F}"/>
          </ac:spMkLst>
        </pc:spChg>
        <pc:spChg chg="add mod">
          <ac:chgData name="Andrej Bogdanov (CSD)" userId="54a3fc38-bcd8-4812-b887-b84a314b9e17" providerId="ADAL" clId="{41544FEC-F7F0-6946-9A78-C534B3EA4039}" dt="2021-01-11T09:20:46.825" v="288" actId="1036"/>
          <ac:spMkLst>
            <pc:docMk/>
            <pc:sldMk cId="721733604" sldId="306"/>
            <ac:spMk id="8" creationId="{F0AA519C-01D3-AB45-96AA-299018408A6A}"/>
          </ac:spMkLst>
        </pc:spChg>
        <pc:spChg chg="add mod">
          <ac:chgData name="Andrej Bogdanov (CSD)" userId="54a3fc38-bcd8-4812-b887-b84a314b9e17" providerId="ADAL" clId="{41544FEC-F7F0-6946-9A78-C534B3EA4039}" dt="2021-01-11T09:25:33.729" v="473" actId="1036"/>
          <ac:spMkLst>
            <pc:docMk/>
            <pc:sldMk cId="721733604" sldId="306"/>
            <ac:spMk id="9" creationId="{0E698108-5FBA-174B-B90E-8F84735F37FB}"/>
          </ac:spMkLst>
        </pc:spChg>
        <pc:spChg chg="add mod">
          <ac:chgData name="Andrej Bogdanov (CSD)" userId="54a3fc38-bcd8-4812-b887-b84a314b9e17" providerId="ADAL" clId="{41544FEC-F7F0-6946-9A78-C534B3EA4039}" dt="2021-01-11T09:25:33.729" v="473" actId="1036"/>
          <ac:spMkLst>
            <pc:docMk/>
            <pc:sldMk cId="721733604" sldId="306"/>
            <ac:spMk id="10" creationId="{E3D75085-E266-1E4B-85E8-80B6554BB60A}"/>
          </ac:spMkLst>
        </pc:spChg>
        <pc:spChg chg="add mod">
          <ac:chgData name="Andrej Bogdanov (CSD)" userId="54a3fc38-bcd8-4812-b887-b84a314b9e17" providerId="ADAL" clId="{41544FEC-F7F0-6946-9A78-C534B3EA4039}" dt="2021-01-11T09:25:33.729" v="473" actId="1036"/>
          <ac:spMkLst>
            <pc:docMk/>
            <pc:sldMk cId="721733604" sldId="306"/>
            <ac:spMk id="11" creationId="{43631669-174C-F04C-84E8-E14A42A8AFF3}"/>
          </ac:spMkLst>
        </pc:spChg>
        <pc:spChg chg="add mod">
          <ac:chgData name="Andrej Bogdanov (CSD)" userId="54a3fc38-bcd8-4812-b887-b84a314b9e17" providerId="ADAL" clId="{41544FEC-F7F0-6946-9A78-C534B3EA4039}" dt="2021-01-11T09:25:33.729" v="473" actId="1036"/>
          <ac:spMkLst>
            <pc:docMk/>
            <pc:sldMk cId="721733604" sldId="306"/>
            <ac:spMk id="12" creationId="{9BC94BB6-9AAF-6F47-B6E3-E8EEE7ABE2FB}"/>
          </ac:spMkLst>
        </pc:spChg>
        <pc:cxnChg chg="add mod">
          <ac:chgData name="Andrej Bogdanov (CSD)" userId="54a3fc38-bcd8-4812-b887-b84a314b9e17" providerId="ADAL" clId="{41544FEC-F7F0-6946-9A78-C534B3EA4039}" dt="2021-01-11T09:25:33.729" v="473" actId="1036"/>
          <ac:cxnSpMkLst>
            <pc:docMk/>
            <pc:sldMk cId="721733604" sldId="306"/>
            <ac:cxnSpMk id="14" creationId="{C799EC26-89C2-AF43-9A7C-EBAE1219BD9E}"/>
          </ac:cxnSpMkLst>
        </pc:cxnChg>
      </pc:sldChg>
    </pc:docChg>
  </pc:docChgLst>
  <pc:docChgLst>
    <pc:chgData name="Andrej Bogdanov (CSD)" userId="54a3fc38-bcd8-4812-b887-b84a314b9e17" providerId="ADAL" clId="{3FC91A7B-33CC-014F-9413-7BA6E9F4C884}"/>
    <pc:docChg chg="modSld modMainMaster">
      <pc:chgData name="Andrej Bogdanov (CSD)" userId="54a3fc38-bcd8-4812-b887-b84a314b9e17" providerId="ADAL" clId="{3FC91A7B-33CC-014F-9413-7BA6E9F4C884}" dt="2021-03-17T11:31:09.908" v="7" actId="20577"/>
      <pc:docMkLst>
        <pc:docMk/>
      </pc:docMkLst>
      <pc:sldChg chg="modSp mod">
        <pc:chgData name="Andrej Bogdanov (CSD)" userId="54a3fc38-bcd8-4812-b887-b84a314b9e17" providerId="ADAL" clId="{3FC91A7B-33CC-014F-9413-7BA6E9F4C884}" dt="2021-03-17T11:31:09.908" v="7" actId="20577"/>
        <pc:sldMkLst>
          <pc:docMk/>
          <pc:sldMk cId="4293983235" sldId="256"/>
        </pc:sldMkLst>
        <pc:spChg chg="mod">
          <ac:chgData name="Andrej Bogdanov (CSD)" userId="54a3fc38-bcd8-4812-b887-b84a314b9e17" providerId="ADAL" clId="{3FC91A7B-33CC-014F-9413-7BA6E9F4C884}" dt="2021-03-17T11:31:09.908" v="7" actId="20577"/>
          <ac:spMkLst>
            <pc:docMk/>
            <pc:sldMk cId="4293983235" sldId="256"/>
            <ac:spMk id="2" creationId="{00000000-0000-0000-0000-000000000000}"/>
          </ac:spMkLst>
        </pc:spChg>
      </pc:sldChg>
      <pc:sldMasterChg chg="modSldLayout">
        <pc:chgData name="Andrej Bogdanov (CSD)" userId="54a3fc38-bcd8-4812-b887-b84a314b9e17" providerId="ADAL" clId="{3FC91A7B-33CC-014F-9413-7BA6E9F4C884}" dt="2021-03-10T02:59:15.145" v="5" actId="20577"/>
        <pc:sldMasterMkLst>
          <pc:docMk/>
          <pc:sldMasterMk cId="1738249460" sldId="2147483648"/>
        </pc:sldMasterMkLst>
        <pc:sldLayoutChg chg="modSp mod">
          <pc:chgData name="Andrej Bogdanov (CSD)" userId="54a3fc38-bcd8-4812-b887-b84a314b9e17" providerId="ADAL" clId="{3FC91A7B-33CC-014F-9413-7BA6E9F4C884}" dt="2021-03-10T02:59:15.145" v="5" actId="20577"/>
          <pc:sldLayoutMkLst>
            <pc:docMk/>
            <pc:sldMasterMk cId="1738249460" sldId="2147483648"/>
            <pc:sldLayoutMk cId="627174142" sldId="2147483649"/>
          </pc:sldLayoutMkLst>
          <pc:spChg chg="mod">
            <ac:chgData name="Andrej Bogdanov (CSD)" userId="54a3fc38-bcd8-4812-b887-b84a314b9e17" providerId="ADAL" clId="{3FC91A7B-33CC-014F-9413-7BA6E9F4C884}" dt="2021-03-10T02:59:15.145" v="5" actId="20577"/>
            <ac:spMkLst>
              <pc:docMk/>
              <pc:sldMasterMk cId="1738249460" sldId="2147483648"/>
              <pc:sldLayoutMk cId="627174142" sldId="2147483649"/>
              <ac:spMk id="7" creationId="{00000000-0000-0000-0000-000000000000}"/>
            </ac:spMkLst>
          </pc:spChg>
        </pc:sldLayoutChg>
      </pc:sldMasterChg>
    </pc:docChg>
  </pc:docChgLst>
  <pc:docChgLst>
    <pc:chgData name="Andrej Bogdanov (CSD)" userId="54a3fc38-bcd8-4812-b887-b84a314b9e17" providerId="ADAL" clId="{1F323892-8B28-384F-AF18-67CCB6651FFF}"/>
    <pc:docChg chg="custSel modSld">
      <pc:chgData name="Andrej Bogdanov (CSD)" userId="54a3fc38-bcd8-4812-b887-b84a314b9e17" providerId="ADAL" clId="{1F323892-8B28-384F-AF18-67CCB6651FFF}" dt="2021-01-18T05:49:56.350" v="59" actId="7634"/>
      <pc:docMkLst>
        <pc:docMk/>
      </pc:docMkLst>
      <pc:sldChg chg="addSp">
        <pc:chgData name="Andrej Bogdanov (CSD)" userId="54a3fc38-bcd8-4812-b887-b84a314b9e17" providerId="ADAL" clId="{1F323892-8B28-384F-AF18-67CCB6651FFF}" dt="2021-01-11T05:17:52.217" v="0" actId="7634"/>
        <pc:sldMkLst>
          <pc:docMk/>
          <pc:sldMk cId="871201104" sldId="258"/>
        </pc:sldMkLst>
        <pc:inkChg chg="add">
          <ac:chgData name="Andrej Bogdanov (CSD)" userId="54a3fc38-bcd8-4812-b887-b84a314b9e17" providerId="ADAL" clId="{1F323892-8B28-384F-AF18-67CCB6651FFF}" dt="2021-01-11T05:17:52.217" v="0" actId="7634"/>
          <ac:inkMkLst>
            <pc:docMk/>
            <pc:sldMk cId="871201104" sldId="258"/>
            <ac:inkMk id="2" creationId="{C696C00A-15A0-8D43-BB66-476A02CCEE3C}"/>
          </ac:inkMkLst>
        </pc:inkChg>
      </pc:sldChg>
      <pc:sldChg chg="addSp">
        <pc:chgData name="Andrej Bogdanov (CSD)" userId="54a3fc38-bcd8-4812-b887-b84a314b9e17" providerId="ADAL" clId="{1F323892-8B28-384F-AF18-67CCB6651FFF}" dt="2021-01-11T05:17:52.217" v="0" actId="7634"/>
        <pc:sldMkLst>
          <pc:docMk/>
          <pc:sldMk cId="1639846032" sldId="259"/>
        </pc:sldMkLst>
        <pc:inkChg chg="add">
          <ac:chgData name="Andrej Bogdanov (CSD)" userId="54a3fc38-bcd8-4812-b887-b84a314b9e17" providerId="ADAL" clId="{1F323892-8B28-384F-AF18-67CCB6651FFF}" dt="2021-01-11T05:17:52.217" v="0" actId="7634"/>
          <ac:inkMkLst>
            <pc:docMk/>
            <pc:sldMk cId="1639846032" sldId="259"/>
            <ac:inkMk id="3" creationId="{CB782A94-6DC7-8F43-89CB-0FFB6A4E51DB}"/>
          </ac:inkMkLst>
        </pc:inkChg>
      </pc:sldChg>
      <pc:sldChg chg="addSp">
        <pc:chgData name="Andrej Bogdanov (CSD)" userId="54a3fc38-bcd8-4812-b887-b84a314b9e17" providerId="ADAL" clId="{1F323892-8B28-384F-AF18-67CCB6651FFF}" dt="2021-01-11T05:17:52.217" v="0" actId="7634"/>
        <pc:sldMkLst>
          <pc:docMk/>
          <pc:sldMk cId="3066480065" sldId="260"/>
        </pc:sldMkLst>
        <pc:inkChg chg="add">
          <ac:chgData name="Andrej Bogdanov (CSD)" userId="54a3fc38-bcd8-4812-b887-b84a314b9e17" providerId="ADAL" clId="{1F323892-8B28-384F-AF18-67CCB6651FFF}" dt="2021-01-11T05:17:52.217" v="0" actId="7634"/>
          <ac:inkMkLst>
            <pc:docMk/>
            <pc:sldMk cId="3066480065" sldId="260"/>
            <ac:inkMk id="2" creationId="{E3B30198-4A4B-E84A-8EEC-80E90558CD67}"/>
          </ac:inkMkLst>
        </pc:inkChg>
      </pc:sldChg>
      <pc:sldChg chg="addSp">
        <pc:chgData name="Andrej Bogdanov (CSD)" userId="54a3fc38-bcd8-4812-b887-b84a314b9e17" providerId="ADAL" clId="{1F323892-8B28-384F-AF18-67CCB6651FFF}" dt="2021-01-11T06:16:22.965" v="1" actId="7634"/>
        <pc:sldMkLst>
          <pc:docMk/>
          <pc:sldMk cId="1290664766" sldId="262"/>
        </pc:sldMkLst>
        <pc:inkChg chg="add">
          <ac:chgData name="Andrej Bogdanov (CSD)" userId="54a3fc38-bcd8-4812-b887-b84a314b9e17" providerId="ADAL" clId="{1F323892-8B28-384F-AF18-67CCB6651FFF}" dt="2021-01-11T06:16:22.965" v="1" actId="7634"/>
          <ac:inkMkLst>
            <pc:docMk/>
            <pc:sldMk cId="1290664766" sldId="262"/>
            <ac:inkMk id="2" creationId="{A7C2A868-E5E4-0C4B-A8BA-E31D379BC1EF}"/>
          </ac:inkMkLst>
        </pc:inkChg>
      </pc:sldChg>
      <pc:sldChg chg="addSp">
        <pc:chgData name="Andrej Bogdanov (CSD)" userId="54a3fc38-bcd8-4812-b887-b84a314b9e17" providerId="ADAL" clId="{1F323892-8B28-384F-AF18-67CCB6651FFF}" dt="2021-01-11T06:16:22.965" v="1" actId="7634"/>
        <pc:sldMkLst>
          <pc:docMk/>
          <pc:sldMk cId="3009012011" sldId="263"/>
        </pc:sldMkLst>
        <pc:inkChg chg="add">
          <ac:chgData name="Andrej Bogdanov (CSD)" userId="54a3fc38-bcd8-4812-b887-b84a314b9e17" providerId="ADAL" clId="{1F323892-8B28-384F-AF18-67CCB6651FFF}" dt="2021-01-11T05:17:52.217" v="0" actId="7634"/>
          <ac:inkMkLst>
            <pc:docMk/>
            <pc:sldMk cId="3009012011" sldId="263"/>
            <ac:inkMk id="7" creationId="{5B686392-3ED3-0441-9866-7528AE77390A}"/>
          </ac:inkMkLst>
        </pc:inkChg>
        <pc:inkChg chg="add">
          <ac:chgData name="Andrej Bogdanov (CSD)" userId="54a3fc38-bcd8-4812-b887-b84a314b9e17" providerId="ADAL" clId="{1F323892-8B28-384F-AF18-67CCB6651FFF}" dt="2021-01-11T06:16:22.965" v="1" actId="7634"/>
          <ac:inkMkLst>
            <pc:docMk/>
            <pc:sldMk cId="3009012011" sldId="263"/>
            <ac:inkMk id="8" creationId="{72045A03-FEBC-BF43-9297-FAA5DE366FBE}"/>
          </ac:inkMkLst>
        </pc:inkChg>
      </pc:sldChg>
      <pc:sldChg chg="modSp">
        <pc:chgData name="Andrej Bogdanov (CSD)" userId="54a3fc38-bcd8-4812-b887-b84a314b9e17" providerId="ADAL" clId="{1F323892-8B28-384F-AF18-67CCB6651FFF}" dt="2021-01-11T08:48:55.761" v="13"/>
        <pc:sldMkLst>
          <pc:docMk/>
          <pc:sldMk cId="515894087" sldId="264"/>
        </pc:sldMkLst>
        <pc:inkChg chg="mod modStrokes">
          <ac:chgData name="Andrej Bogdanov (CSD)" userId="54a3fc38-bcd8-4812-b887-b84a314b9e17" providerId="ADAL" clId="{1F323892-8B28-384F-AF18-67CCB6651FFF}" dt="2021-01-11T08:48:55.761" v="13"/>
          <ac:inkMkLst>
            <pc:docMk/>
            <pc:sldMk cId="515894087" sldId="264"/>
            <ac:inkMk id="8" creationId="{E71F07F7-2490-B141-9D45-01ECB40F2320}"/>
          </ac:inkMkLst>
        </pc:inkChg>
      </pc:sldChg>
      <pc:sldChg chg="addSp">
        <pc:chgData name="Andrej Bogdanov (CSD)" userId="54a3fc38-bcd8-4812-b887-b84a314b9e17" providerId="ADAL" clId="{1F323892-8B28-384F-AF18-67CCB6651FFF}" dt="2021-01-11T06:16:22.965" v="1" actId="7634"/>
        <pc:sldMkLst>
          <pc:docMk/>
          <pc:sldMk cId="2203218808" sldId="264"/>
        </pc:sldMkLst>
        <pc:inkChg chg="add">
          <ac:chgData name="Andrej Bogdanov (CSD)" userId="54a3fc38-bcd8-4812-b887-b84a314b9e17" providerId="ADAL" clId="{1F323892-8B28-384F-AF18-67CCB6651FFF}" dt="2021-01-11T06:16:22.965" v="1" actId="7634"/>
          <ac:inkMkLst>
            <pc:docMk/>
            <pc:sldMk cId="2203218808" sldId="264"/>
            <ac:inkMk id="6" creationId="{D4AD2B40-717F-2543-97A2-2ADE3D636E62}"/>
          </ac:inkMkLst>
        </pc:inkChg>
      </pc:sldChg>
      <pc:sldChg chg="addSp">
        <pc:chgData name="Andrej Bogdanov (CSD)" userId="54a3fc38-bcd8-4812-b887-b84a314b9e17" providerId="ADAL" clId="{1F323892-8B28-384F-AF18-67CCB6651FFF}" dt="2021-01-11T06:16:22.965" v="1" actId="7634"/>
        <pc:sldMkLst>
          <pc:docMk/>
          <pc:sldMk cId="1673016085" sldId="265"/>
        </pc:sldMkLst>
        <pc:inkChg chg="add">
          <ac:chgData name="Andrej Bogdanov (CSD)" userId="54a3fc38-bcd8-4812-b887-b84a314b9e17" providerId="ADAL" clId="{1F323892-8B28-384F-AF18-67CCB6651FFF}" dt="2021-01-11T06:16:22.965" v="1" actId="7634"/>
          <ac:inkMkLst>
            <pc:docMk/>
            <pc:sldMk cId="1673016085" sldId="265"/>
            <ac:inkMk id="3" creationId="{DBB1CD64-1894-D04A-B0C8-4C12FB1F73B4}"/>
          </ac:inkMkLst>
        </pc:inkChg>
      </pc:sldChg>
      <pc:sldChg chg="addSp">
        <pc:chgData name="Andrej Bogdanov (CSD)" userId="54a3fc38-bcd8-4812-b887-b84a314b9e17" providerId="ADAL" clId="{1F323892-8B28-384F-AF18-67CCB6651FFF}" dt="2021-01-18T05:45:33.148" v="56" actId="7634"/>
        <pc:sldMkLst>
          <pc:docMk/>
          <pc:sldMk cId="2703338071" sldId="266"/>
        </pc:sldMkLst>
        <pc:inkChg chg="add">
          <ac:chgData name="Andrej Bogdanov (CSD)" userId="54a3fc38-bcd8-4812-b887-b84a314b9e17" providerId="ADAL" clId="{1F323892-8B28-384F-AF18-67CCB6651FFF}" dt="2021-01-18T05:45:33.148" v="56" actId="7634"/>
          <ac:inkMkLst>
            <pc:docMk/>
            <pc:sldMk cId="2703338071" sldId="266"/>
            <ac:inkMk id="7" creationId="{7DEE8D1A-2F53-174E-A896-6C85E891C8BB}"/>
          </ac:inkMkLst>
        </pc:inkChg>
      </pc:sldChg>
      <pc:sldChg chg="addSp">
        <pc:chgData name="Andrej Bogdanov (CSD)" userId="54a3fc38-bcd8-4812-b887-b84a314b9e17" providerId="ADAL" clId="{1F323892-8B28-384F-AF18-67CCB6651FFF}" dt="2021-01-18T05:45:33.148" v="56" actId="7634"/>
        <pc:sldMkLst>
          <pc:docMk/>
          <pc:sldMk cId="2861798232" sldId="267"/>
        </pc:sldMkLst>
        <pc:inkChg chg="add">
          <ac:chgData name="Andrej Bogdanov (CSD)" userId="54a3fc38-bcd8-4812-b887-b84a314b9e17" providerId="ADAL" clId="{1F323892-8B28-384F-AF18-67CCB6651FFF}" dt="2021-01-18T04:58:33.881" v="55" actId="7634"/>
          <ac:inkMkLst>
            <pc:docMk/>
            <pc:sldMk cId="2861798232" sldId="267"/>
            <ac:inkMk id="3" creationId="{19C78A0B-01C3-324A-AC38-FA9E71FC3608}"/>
          </ac:inkMkLst>
        </pc:inkChg>
        <pc:inkChg chg="add">
          <ac:chgData name="Andrej Bogdanov (CSD)" userId="54a3fc38-bcd8-4812-b887-b84a314b9e17" providerId="ADAL" clId="{1F323892-8B28-384F-AF18-67CCB6651FFF}" dt="2021-01-18T05:45:33.148" v="56" actId="7634"/>
          <ac:inkMkLst>
            <pc:docMk/>
            <pc:sldMk cId="2861798232" sldId="267"/>
            <ac:inkMk id="4" creationId="{A44D4F8A-379E-6049-A089-D275DB9C7CCA}"/>
          </ac:inkMkLst>
        </pc:inkChg>
      </pc:sldChg>
      <pc:sldChg chg="addSp">
        <pc:chgData name="Andrej Bogdanov (CSD)" userId="54a3fc38-bcd8-4812-b887-b84a314b9e17" providerId="ADAL" clId="{1F323892-8B28-384F-AF18-67CCB6651FFF}" dt="2021-01-18T05:45:33.148" v="56" actId="7634"/>
        <pc:sldMkLst>
          <pc:docMk/>
          <pc:sldMk cId="1889963386" sldId="268"/>
        </pc:sldMkLst>
        <pc:inkChg chg="add">
          <ac:chgData name="Andrej Bogdanov (CSD)" userId="54a3fc38-bcd8-4812-b887-b84a314b9e17" providerId="ADAL" clId="{1F323892-8B28-384F-AF18-67CCB6651FFF}" dt="2021-01-18T05:45:33.148" v="56" actId="7634"/>
          <ac:inkMkLst>
            <pc:docMk/>
            <pc:sldMk cId="1889963386" sldId="268"/>
            <ac:inkMk id="2" creationId="{49CCF6D2-444B-F345-8E3F-F8E06225FF32}"/>
          </ac:inkMkLst>
        </pc:inkChg>
      </pc:sldChg>
      <pc:sldChg chg="addSp">
        <pc:chgData name="Andrej Bogdanov (CSD)" userId="54a3fc38-bcd8-4812-b887-b84a314b9e17" providerId="ADAL" clId="{1F323892-8B28-384F-AF18-67CCB6651FFF}" dt="2021-01-18T05:45:33.148" v="56" actId="7634"/>
        <pc:sldMkLst>
          <pc:docMk/>
          <pc:sldMk cId="2367920729" sldId="269"/>
        </pc:sldMkLst>
        <pc:inkChg chg="add">
          <ac:chgData name="Andrej Bogdanov (CSD)" userId="54a3fc38-bcd8-4812-b887-b84a314b9e17" providerId="ADAL" clId="{1F323892-8B28-384F-AF18-67CCB6651FFF}" dt="2021-01-18T05:45:33.148" v="56" actId="7634"/>
          <ac:inkMkLst>
            <pc:docMk/>
            <pc:sldMk cId="2367920729" sldId="269"/>
            <ac:inkMk id="4" creationId="{2054D33B-A7E1-5F4F-B8CA-823B2B5DA270}"/>
          </ac:inkMkLst>
        </pc:inkChg>
      </pc:sldChg>
      <pc:sldChg chg="addSp">
        <pc:chgData name="Andrej Bogdanov (CSD)" userId="54a3fc38-bcd8-4812-b887-b84a314b9e17" providerId="ADAL" clId="{1F323892-8B28-384F-AF18-67CCB6651FFF}" dt="2021-01-18T05:45:33.148" v="56" actId="7634"/>
        <pc:sldMkLst>
          <pc:docMk/>
          <pc:sldMk cId="115814539" sldId="270"/>
        </pc:sldMkLst>
        <pc:inkChg chg="add">
          <ac:chgData name="Andrej Bogdanov (CSD)" userId="54a3fc38-bcd8-4812-b887-b84a314b9e17" providerId="ADAL" clId="{1F323892-8B28-384F-AF18-67CCB6651FFF}" dt="2021-01-18T05:45:33.148" v="56" actId="7634"/>
          <ac:inkMkLst>
            <pc:docMk/>
            <pc:sldMk cId="115814539" sldId="270"/>
            <ac:inkMk id="6" creationId="{A461B2B9-98A7-E24A-8BB3-5A61B484E7E1}"/>
          </ac:inkMkLst>
        </pc:inkChg>
      </pc:sldChg>
      <pc:sldChg chg="addSp">
        <pc:chgData name="Andrej Bogdanov (CSD)" userId="54a3fc38-bcd8-4812-b887-b84a314b9e17" providerId="ADAL" clId="{1F323892-8B28-384F-AF18-67CCB6651FFF}" dt="2021-01-18T05:45:33.148" v="56" actId="7634"/>
        <pc:sldMkLst>
          <pc:docMk/>
          <pc:sldMk cId="3911810824" sldId="271"/>
        </pc:sldMkLst>
        <pc:inkChg chg="add">
          <ac:chgData name="Andrej Bogdanov (CSD)" userId="54a3fc38-bcd8-4812-b887-b84a314b9e17" providerId="ADAL" clId="{1F323892-8B28-384F-AF18-67CCB6651FFF}" dt="2021-01-18T05:45:33.148" v="56" actId="7634"/>
          <ac:inkMkLst>
            <pc:docMk/>
            <pc:sldMk cId="3911810824" sldId="271"/>
            <ac:inkMk id="2" creationId="{4F3A2132-839D-E940-8842-1668274224A2}"/>
          </ac:inkMkLst>
        </pc:inkChg>
      </pc:sldChg>
      <pc:sldChg chg="addSp">
        <pc:chgData name="Andrej Bogdanov (CSD)" userId="54a3fc38-bcd8-4812-b887-b84a314b9e17" providerId="ADAL" clId="{1F323892-8B28-384F-AF18-67CCB6651FFF}" dt="2021-01-18T05:45:33.148" v="56" actId="7634"/>
        <pc:sldMkLst>
          <pc:docMk/>
          <pc:sldMk cId="2750275558" sldId="272"/>
        </pc:sldMkLst>
        <pc:inkChg chg="add">
          <ac:chgData name="Andrej Bogdanov (CSD)" userId="54a3fc38-bcd8-4812-b887-b84a314b9e17" providerId="ADAL" clId="{1F323892-8B28-384F-AF18-67CCB6651FFF}" dt="2021-01-18T05:45:33.148" v="56" actId="7634"/>
          <ac:inkMkLst>
            <pc:docMk/>
            <pc:sldMk cId="2750275558" sldId="272"/>
            <ac:inkMk id="5" creationId="{F72F18EF-B1DF-3141-A0BE-A4F0502D849D}"/>
          </ac:inkMkLst>
        </pc:inkChg>
      </pc:sldChg>
      <pc:sldChg chg="addSp modSp">
        <pc:chgData name="Andrej Bogdanov (CSD)" userId="54a3fc38-bcd8-4812-b887-b84a314b9e17" providerId="ADAL" clId="{1F323892-8B28-384F-AF18-67CCB6651FFF}" dt="2021-01-18T05:49:56.350" v="59" actId="7634"/>
        <pc:sldMkLst>
          <pc:docMk/>
          <pc:sldMk cId="2193051474" sldId="274"/>
        </pc:sldMkLst>
        <pc:inkChg chg="add mod modStrokes">
          <ac:chgData name="Andrej Bogdanov (CSD)" userId="54a3fc38-bcd8-4812-b887-b84a314b9e17" providerId="ADAL" clId="{1F323892-8B28-384F-AF18-67CCB6651FFF}" dt="2021-01-18T05:48:34.549" v="58"/>
          <ac:inkMkLst>
            <pc:docMk/>
            <pc:sldMk cId="2193051474" sldId="274"/>
            <ac:inkMk id="5" creationId="{48702A77-7569-EE45-AB28-7EB82DF5713D}"/>
          </ac:inkMkLst>
        </pc:inkChg>
        <pc:inkChg chg="add">
          <ac:chgData name="Andrej Bogdanov (CSD)" userId="54a3fc38-bcd8-4812-b887-b84a314b9e17" providerId="ADAL" clId="{1F323892-8B28-384F-AF18-67CCB6651FFF}" dt="2021-01-18T05:49:56.350" v="59" actId="7634"/>
          <ac:inkMkLst>
            <pc:docMk/>
            <pc:sldMk cId="2193051474" sldId="274"/>
            <ac:inkMk id="12" creationId="{5EBF31D9-7FFA-BE4B-BF29-CFB04CC82968}"/>
          </ac:inkMkLst>
        </pc:inkChg>
      </pc:sldChg>
      <pc:sldChg chg="addSp">
        <pc:chgData name="Andrej Bogdanov (CSD)" userId="54a3fc38-bcd8-4812-b887-b84a314b9e17" providerId="ADAL" clId="{1F323892-8B28-384F-AF18-67CCB6651FFF}" dt="2021-01-11T05:17:52.217" v="0" actId="7634"/>
        <pc:sldMkLst>
          <pc:docMk/>
          <pc:sldMk cId="1985372151" sldId="290"/>
        </pc:sldMkLst>
        <pc:inkChg chg="add">
          <ac:chgData name="Andrej Bogdanov (CSD)" userId="54a3fc38-bcd8-4812-b887-b84a314b9e17" providerId="ADAL" clId="{1F323892-8B28-384F-AF18-67CCB6651FFF}" dt="2021-01-11T05:17:52.217" v="0" actId="7634"/>
          <ac:inkMkLst>
            <pc:docMk/>
            <pc:sldMk cId="1985372151" sldId="290"/>
            <ac:inkMk id="2" creationId="{AF1AE0BB-3B15-274A-ABE5-D4CAB5F6818F}"/>
          </ac:inkMkLst>
        </pc:inkChg>
      </pc:sldChg>
      <pc:sldChg chg="addSp modSp">
        <pc:chgData name="Andrej Bogdanov (CSD)" userId="54a3fc38-bcd8-4812-b887-b84a314b9e17" providerId="ADAL" clId="{1F323892-8B28-384F-AF18-67CCB6651FFF}" dt="2021-01-11T08:48:38.533" v="11"/>
        <pc:sldMkLst>
          <pc:docMk/>
          <pc:sldMk cId="3887772425" sldId="292"/>
        </pc:sldMkLst>
        <pc:inkChg chg="add mod modStrokes">
          <ac:chgData name="Andrej Bogdanov (CSD)" userId="54a3fc38-bcd8-4812-b887-b84a314b9e17" providerId="ADAL" clId="{1F323892-8B28-384F-AF18-67CCB6651FFF}" dt="2021-01-11T08:48:38.533" v="11"/>
          <ac:inkMkLst>
            <pc:docMk/>
            <pc:sldMk cId="3887772425" sldId="292"/>
            <ac:inkMk id="3" creationId="{77860EB3-F939-1541-92EB-459A483EE002}"/>
          </ac:inkMkLst>
        </pc:inkChg>
        <pc:inkChg chg="add">
          <ac:chgData name="Andrej Bogdanov (CSD)" userId="54a3fc38-bcd8-4812-b887-b84a314b9e17" providerId="ADAL" clId="{1F323892-8B28-384F-AF18-67CCB6651FFF}" dt="2021-01-11T08:48:35.835" v="10" actId="7634"/>
          <ac:inkMkLst>
            <pc:docMk/>
            <pc:sldMk cId="3887772425" sldId="292"/>
            <ac:inkMk id="4" creationId="{097386E6-BFE3-DF44-805B-4C3F67974E6C}"/>
          </ac:inkMkLst>
        </pc:inkChg>
      </pc:sldChg>
      <pc:sldChg chg="addSp">
        <pc:chgData name="Andrej Bogdanov (CSD)" userId="54a3fc38-bcd8-4812-b887-b84a314b9e17" providerId="ADAL" clId="{1F323892-8B28-384F-AF18-67CCB6651FFF}" dt="2021-01-18T04:58:33.881" v="55" actId="7634"/>
        <pc:sldMkLst>
          <pc:docMk/>
          <pc:sldMk cId="3238857303" sldId="293"/>
        </pc:sldMkLst>
        <pc:inkChg chg="add">
          <ac:chgData name="Andrej Bogdanov (CSD)" userId="54a3fc38-bcd8-4812-b887-b84a314b9e17" providerId="ADAL" clId="{1F323892-8B28-384F-AF18-67CCB6651FFF}" dt="2021-01-18T04:47:01.439" v="54" actId="7634"/>
          <ac:inkMkLst>
            <pc:docMk/>
            <pc:sldMk cId="3238857303" sldId="293"/>
            <ac:inkMk id="3" creationId="{CAA20DA0-2D40-0740-B3C9-47C080070D4B}"/>
          </ac:inkMkLst>
        </pc:inkChg>
        <pc:inkChg chg="add">
          <ac:chgData name="Andrej Bogdanov (CSD)" userId="54a3fc38-bcd8-4812-b887-b84a314b9e17" providerId="ADAL" clId="{1F323892-8B28-384F-AF18-67CCB6651FFF}" dt="2021-01-18T04:58:33.881" v="55" actId="7634"/>
          <ac:inkMkLst>
            <pc:docMk/>
            <pc:sldMk cId="3238857303" sldId="293"/>
            <ac:inkMk id="4" creationId="{7B57E774-1351-3544-A431-EF30404DF010}"/>
          </ac:inkMkLst>
        </pc:inkChg>
      </pc:sldChg>
      <pc:sldChg chg="addSp modSp">
        <pc:chgData name="Andrej Bogdanov (CSD)" userId="54a3fc38-bcd8-4812-b887-b84a314b9e17" providerId="ADAL" clId="{1F323892-8B28-384F-AF18-67CCB6651FFF}" dt="2021-01-11T08:52:50.920" v="22" actId="7634"/>
        <pc:sldMkLst>
          <pc:docMk/>
          <pc:sldMk cId="3516696549" sldId="294"/>
        </pc:sldMkLst>
        <pc:inkChg chg="add mod modStrokes">
          <ac:chgData name="Andrej Bogdanov (CSD)" userId="54a3fc38-bcd8-4812-b887-b84a314b9e17" providerId="ADAL" clId="{1F323892-8B28-384F-AF18-67CCB6651FFF}" dt="2021-01-11T08:50:44.300" v="18"/>
          <ac:inkMkLst>
            <pc:docMk/>
            <pc:sldMk cId="3516696549" sldId="294"/>
            <ac:inkMk id="2" creationId="{388B2445-91AF-1348-A276-D22D0408E440}"/>
          </ac:inkMkLst>
        </pc:inkChg>
        <pc:inkChg chg="add mod modStrokes">
          <ac:chgData name="Andrej Bogdanov (CSD)" userId="54a3fc38-bcd8-4812-b887-b84a314b9e17" providerId="ADAL" clId="{1F323892-8B28-384F-AF18-67CCB6651FFF}" dt="2021-01-11T08:50:45.169" v="19"/>
          <ac:inkMkLst>
            <pc:docMk/>
            <pc:sldMk cId="3516696549" sldId="294"/>
            <ac:inkMk id="3" creationId="{6E8B21CE-F401-654A-B7C2-48CA26A59437}"/>
          </ac:inkMkLst>
        </pc:inkChg>
        <pc:inkChg chg="add mod">
          <ac:chgData name="Andrej Bogdanov (CSD)" userId="54a3fc38-bcd8-4812-b887-b84a314b9e17" providerId="ADAL" clId="{1F323892-8B28-384F-AF18-67CCB6651FFF}" dt="2021-01-11T08:52:29.948" v="21" actId="1076"/>
          <ac:inkMkLst>
            <pc:docMk/>
            <pc:sldMk cId="3516696549" sldId="294"/>
            <ac:inkMk id="4" creationId="{9511BB88-05C1-6E4F-92FD-8C7E0A1DCCFF}"/>
          </ac:inkMkLst>
        </pc:inkChg>
        <pc:inkChg chg="add">
          <ac:chgData name="Andrej Bogdanov (CSD)" userId="54a3fc38-bcd8-4812-b887-b84a314b9e17" providerId="ADAL" clId="{1F323892-8B28-384F-AF18-67CCB6651FFF}" dt="2021-01-11T08:52:50.920" v="22" actId="7634"/>
          <ac:inkMkLst>
            <pc:docMk/>
            <pc:sldMk cId="3516696549" sldId="294"/>
            <ac:inkMk id="6" creationId="{6A133824-7D9B-0841-90F9-E80775B05427}"/>
          </ac:inkMkLst>
        </pc:inkChg>
      </pc:sldChg>
      <pc:sldChg chg="addSp">
        <pc:chgData name="Andrej Bogdanov (CSD)" userId="54a3fc38-bcd8-4812-b887-b84a314b9e17" providerId="ADAL" clId="{1F323892-8B28-384F-AF18-67CCB6651FFF}" dt="2021-01-11T06:16:22.965" v="1" actId="7634"/>
        <pc:sldMkLst>
          <pc:docMk/>
          <pc:sldMk cId="2515994884" sldId="295"/>
        </pc:sldMkLst>
        <pc:inkChg chg="add">
          <ac:chgData name="Andrej Bogdanov (CSD)" userId="54a3fc38-bcd8-4812-b887-b84a314b9e17" providerId="ADAL" clId="{1F323892-8B28-384F-AF18-67CCB6651FFF}" dt="2021-01-11T06:16:22.965" v="1" actId="7634"/>
          <ac:inkMkLst>
            <pc:docMk/>
            <pc:sldMk cId="2515994884" sldId="295"/>
            <ac:inkMk id="3" creationId="{F9186E30-A6FE-A242-8CED-530E8717A459}"/>
          </ac:inkMkLst>
        </pc:inkChg>
      </pc:sldChg>
      <pc:sldChg chg="addSp delSp modSp">
        <pc:chgData name="Andrej Bogdanov (CSD)" userId="54a3fc38-bcd8-4812-b887-b84a314b9e17" providerId="ADAL" clId="{1F323892-8B28-384F-AF18-67CCB6651FFF}" dt="2021-01-11T09:07:24.695" v="29" actId="7634"/>
        <pc:sldMkLst>
          <pc:docMk/>
          <pc:sldMk cId="3344081464" sldId="296"/>
        </pc:sldMkLst>
        <pc:picChg chg="mod">
          <ac:chgData name="Andrej Bogdanov (CSD)" userId="54a3fc38-bcd8-4812-b887-b84a314b9e17" providerId="ADAL" clId="{1F323892-8B28-384F-AF18-67CCB6651FFF}" dt="2021-01-11T08:53:14.417" v="26" actId="1076"/>
          <ac:picMkLst>
            <pc:docMk/>
            <pc:sldMk cId="3344081464" sldId="296"/>
            <ac:picMk id="3" creationId="{42C0ADF5-917E-DB48-984B-C6DC117AA450}"/>
          </ac:picMkLst>
        </pc:picChg>
        <pc:inkChg chg="add del mod modStrokes">
          <ac:chgData name="Andrej Bogdanov (CSD)" userId="54a3fc38-bcd8-4812-b887-b84a314b9e17" providerId="ADAL" clId="{1F323892-8B28-384F-AF18-67CCB6651FFF}" dt="2021-01-11T08:53:30.448" v="28"/>
          <ac:inkMkLst>
            <pc:docMk/>
            <pc:sldMk cId="3344081464" sldId="296"/>
            <ac:inkMk id="2" creationId="{E3C6D089-CA30-9F41-A7EA-AAABCFA5860D}"/>
          </ac:inkMkLst>
        </pc:inkChg>
        <pc:inkChg chg="add">
          <ac:chgData name="Andrej Bogdanov (CSD)" userId="54a3fc38-bcd8-4812-b887-b84a314b9e17" providerId="ADAL" clId="{1F323892-8B28-384F-AF18-67CCB6651FFF}" dt="2021-01-11T09:07:24.695" v="29" actId="7634"/>
          <ac:inkMkLst>
            <pc:docMk/>
            <pc:sldMk cId="3344081464" sldId="296"/>
            <ac:inkMk id="4" creationId="{BF66E2D6-1138-DF4A-ADBC-C11C110FFE96}"/>
          </ac:inkMkLst>
        </pc:inkChg>
      </pc:sldChg>
      <pc:sldChg chg="addSp delSp modSp">
        <pc:chgData name="Andrej Bogdanov (CSD)" userId="54a3fc38-bcd8-4812-b887-b84a314b9e17" providerId="ADAL" clId="{1F323892-8B28-384F-AF18-67CCB6651FFF}" dt="2021-01-11T12:51:48.526" v="52" actId="7634"/>
        <pc:sldMkLst>
          <pc:docMk/>
          <pc:sldMk cId="2284724388" sldId="297"/>
        </pc:sldMkLst>
        <pc:inkChg chg="add del mod modStrokes">
          <ac:chgData name="Andrej Bogdanov (CSD)" userId="54a3fc38-bcd8-4812-b887-b84a314b9e17" providerId="ADAL" clId="{1F323892-8B28-384F-AF18-67CCB6651FFF}" dt="2021-01-11T09:11:57.839" v="49"/>
          <ac:inkMkLst>
            <pc:docMk/>
            <pc:sldMk cId="2284724388" sldId="297"/>
            <ac:inkMk id="2" creationId="{3ECF5442-EC90-1246-BDC1-BEFDE7D8B0E6}"/>
          </ac:inkMkLst>
        </pc:inkChg>
        <pc:inkChg chg="add mod modStrokes">
          <ac:chgData name="Andrej Bogdanov (CSD)" userId="54a3fc38-bcd8-4812-b887-b84a314b9e17" providerId="ADAL" clId="{1F323892-8B28-384F-AF18-67CCB6651FFF}" dt="2021-01-11T12:48:33.584" v="51"/>
          <ac:inkMkLst>
            <pc:docMk/>
            <pc:sldMk cId="2284724388" sldId="297"/>
            <ac:inkMk id="2" creationId="{7CA96F1B-9BB5-A348-BE4E-05B03FBD017B}"/>
          </ac:inkMkLst>
        </pc:inkChg>
        <pc:inkChg chg="add">
          <ac:chgData name="Andrej Bogdanov (CSD)" userId="54a3fc38-bcd8-4812-b887-b84a314b9e17" providerId="ADAL" clId="{1F323892-8B28-384F-AF18-67CCB6651FFF}" dt="2021-01-11T12:51:48.526" v="52" actId="7634"/>
          <ac:inkMkLst>
            <pc:docMk/>
            <pc:sldMk cId="2284724388" sldId="297"/>
            <ac:inkMk id="5" creationId="{FB2473B0-333B-4043-8169-EBEFA33A998A}"/>
          </ac:inkMkLst>
        </pc:inkChg>
      </pc:sldChg>
      <pc:sldChg chg="addSp modSp">
        <pc:chgData name="Andrej Bogdanov (CSD)" userId="54a3fc38-bcd8-4812-b887-b84a314b9e17" providerId="ADAL" clId="{1F323892-8B28-384F-AF18-67CCB6651FFF}" dt="2021-01-11T09:10:32.175" v="43" actId="7634"/>
        <pc:sldMkLst>
          <pc:docMk/>
          <pc:sldMk cId="77919317" sldId="299"/>
        </pc:sldMkLst>
        <pc:inkChg chg="add mod modStrokes">
          <ac:chgData name="Andrej Bogdanov (CSD)" userId="54a3fc38-bcd8-4812-b887-b84a314b9e17" providerId="ADAL" clId="{1F323892-8B28-384F-AF18-67CCB6651FFF}" dt="2021-01-11T09:10:10.460" v="42"/>
          <ac:inkMkLst>
            <pc:docMk/>
            <pc:sldMk cId="77919317" sldId="299"/>
            <ac:inkMk id="5" creationId="{A53762D9-0126-F447-B24D-85D2315CC49A}"/>
          </ac:inkMkLst>
        </pc:inkChg>
        <pc:inkChg chg="add mod">
          <ac:chgData name="Andrej Bogdanov (CSD)" userId="54a3fc38-bcd8-4812-b887-b84a314b9e17" providerId="ADAL" clId="{1F323892-8B28-384F-AF18-67CCB6651FFF}" dt="2021-01-11T09:09:43.416" v="38" actId="1076"/>
          <ac:inkMkLst>
            <pc:docMk/>
            <pc:sldMk cId="77919317" sldId="299"/>
            <ac:inkMk id="6" creationId="{5798D4FC-88BF-B343-B965-5BC245A3E773}"/>
          </ac:inkMkLst>
        </pc:inkChg>
        <pc:inkChg chg="add mod modStrokes">
          <ac:chgData name="Andrej Bogdanov (CSD)" userId="54a3fc38-bcd8-4812-b887-b84a314b9e17" providerId="ADAL" clId="{1F323892-8B28-384F-AF18-67CCB6651FFF}" dt="2021-01-11T09:10:08.309" v="40"/>
          <ac:inkMkLst>
            <pc:docMk/>
            <pc:sldMk cId="77919317" sldId="299"/>
            <ac:inkMk id="7" creationId="{C651F0E7-A38E-0B48-8FA4-575D6ACA17FF}"/>
          </ac:inkMkLst>
        </pc:inkChg>
        <pc:inkChg chg="add">
          <ac:chgData name="Andrej Bogdanov (CSD)" userId="54a3fc38-bcd8-4812-b887-b84a314b9e17" providerId="ADAL" clId="{1F323892-8B28-384F-AF18-67CCB6651FFF}" dt="2021-01-11T09:10:32.175" v="43" actId="7634"/>
          <ac:inkMkLst>
            <pc:docMk/>
            <pc:sldMk cId="77919317" sldId="299"/>
            <ac:inkMk id="8" creationId="{8A41AF95-A764-EE48-8392-FAE88E465691}"/>
          </ac:inkMkLst>
        </pc:inkChg>
      </pc:sldChg>
      <pc:sldChg chg="addSp delSp modSp">
        <pc:chgData name="Andrej Bogdanov (CSD)" userId="54a3fc38-bcd8-4812-b887-b84a314b9e17" providerId="ADAL" clId="{1F323892-8B28-384F-AF18-67CCB6651FFF}" dt="2021-01-11T12:55:54.466" v="53" actId="7634"/>
        <pc:sldMkLst>
          <pc:docMk/>
          <pc:sldMk cId="3651530088" sldId="300"/>
        </pc:sldMkLst>
        <pc:inkChg chg="add del mod modStrokes">
          <ac:chgData name="Andrej Bogdanov (CSD)" userId="54a3fc38-bcd8-4812-b887-b84a314b9e17" providerId="ADAL" clId="{1F323892-8B28-384F-AF18-67CCB6651FFF}" dt="2021-01-11T09:11:50.467" v="45"/>
          <ac:inkMkLst>
            <pc:docMk/>
            <pc:sldMk cId="3651530088" sldId="300"/>
            <ac:inkMk id="2" creationId="{45D907C3-69CA-5045-BE7D-E3057987A80B}"/>
          </ac:inkMkLst>
        </pc:inkChg>
        <pc:inkChg chg="add">
          <ac:chgData name="Andrej Bogdanov (CSD)" userId="54a3fc38-bcd8-4812-b887-b84a314b9e17" providerId="ADAL" clId="{1F323892-8B28-384F-AF18-67CCB6651FFF}" dt="2021-01-11T12:55:54.466" v="53" actId="7634"/>
          <ac:inkMkLst>
            <pc:docMk/>
            <pc:sldMk cId="3651530088" sldId="300"/>
            <ac:inkMk id="2" creationId="{CC9EFF13-1680-574B-B433-8737A80E4F19}"/>
          </ac:inkMkLst>
        </pc:inkChg>
      </pc:sldChg>
      <pc:sldChg chg="addSp modSp">
        <pc:chgData name="Andrej Bogdanov (CSD)" userId="54a3fc38-bcd8-4812-b887-b84a314b9e17" providerId="ADAL" clId="{1F323892-8B28-384F-AF18-67CCB6651FFF}" dt="2021-01-11T08:47:39.953" v="7" actId="1076"/>
        <pc:sldMkLst>
          <pc:docMk/>
          <pc:sldMk cId="2559814570" sldId="301"/>
        </pc:sldMkLst>
        <pc:inkChg chg="mod">
          <ac:chgData name="Andrej Bogdanov (CSD)" userId="54a3fc38-bcd8-4812-b887-b84a314b9e17" providerId="ADAL" clId="{1F323892-8B28-384F-AF18-67CCB6651FFF}" dt="2021-01-11T08:47:39.953" v="7" actId="1076"/>
          <ac:inkMkLst>
            <pc:docMk/>
            <pc:sldMk cId="2559814570" sldId="301"/>
            <ac:inkMk id="3" creationId="{9D82C100-5B78-AC4B-9ABB-F51D15091A39}"/>
          </ac:inkMkLst>
        </pc:inkChg>
        <pc:inkChg chg="mod">
          <ac:chgData name="Andrej Bogdanov (CSD)" userId="54a3fc38-bcd8-4812-b887-b84a314b9e17" providerId="ADAL" clId="{1F323892-8B28-384F-AF18-67CCB6651FFF}" dt="2021-01-11T08:47:35.391" v="6" actId="1076"/>
          <ac:inkMkLst>
            <pc:docMk/>
            <pc:sldMk cId="2559814570" sldId="301"/>
            <ac:inkMk id="4" creationId="{5BE1B006-0E25-334E-B141-708C3E1D6D25}"/>
          </ac:inkMkLst>
        </pc:inkChg>
        <pc:inkChg chg="add mod">
          <ac:chgData name="Andrej Bogdanov (CSD)" userId="54a3fc38-bcd8-4812-b887-b84a314b9e17" providerId="ADAL" clId="{1F323892-8B28-384F-AF18-67CCB6651FFF}" dt="2021-01-11T08:47:39.953" v="7" actId="1076"/>
          <ac:inkMkLst>
            <pc:docMk/>
            <pc:sldMk cId="2559814570" sldId="301"/>
            <ac:inkMk id="5" creationId="{2D43EF58-11D0-1E47-B4ED-5FB5D3B9B8DC}"/>
          </ac:inkMkLst>
        </pc:inkChg>
      </pc:sldChg>
      <pc:sldChg chg="addSp">
        <pc:chgData name="Andrej Bogdanov (CSD)" userId="54a3fc38-bcd8-4812-b887-b84a314b9e17" providerId="ADAL" clId="{1F323892-8B28-384F-AF18-67CCB6651FFF}" dt="2021-01-18T05:45:33.148" v="56" actId="7634"/>
        <pc:sldMkLst>
          <pc:docMk/>
          <pc:sldMk cId="521116099" sldId="308"/>
        </pc:sldMkLst>
        <pc:inkChg chg="add">
          <ac:chgData name="Andrej Bogdanov (CSD)" userId="54a3fc38-bcd8-4812-b887-b84a314b9e17" providerId="ADAL" clId="{1F323892-8B28-384F-AF18-67CCB6651FFF}" dt="2021-01-18T05:45:33.148" v="56" actId="7634"/>
          <ac:inkMkLst>
            <pc:docMk/>
            <pc:sldMk cId="521116099" sldId="308"/>
            <ac:inkMk id="4" creationId="{CC32548B-D2E4-CA48-929E-782D4CB994FF}"/>
          </ac:inkMkLst>
        </pc:inkChg>
      </pc:sldChg>
    </pc:docChg>
  </pc:docChgLst>
  <pc:docChgLst>
    <pc:chgData name="Andrej Bogdanov (CSD)" userId="54a3fc38-bcd8-4812-b887-b84a314b9e17" providerId="ADAL" clId="{8EDDD064-A728-6440-B52F-4EC00D5F8BA6}"/>
    <pc:docChg chg="custSel addSld delSld modSld sldOrd">
      <pc:chgData name="Andrej Bogdanov (CSD)" userId="54a3fc38-bcd8-4812-b887-b84a314b9e17" providerId="ADAL" clId="{8EDDD064-A728-6440-B52F-4EC00D5F8BA6}" dt="2022-01-24T07:17:41.245" v="257"/>
      <pc:docMkLst>
        <pc:docMk/>
      </pc:docMkLst>
      <pc:sldChg chg="addSp delSp modSp mod">
        <pc:chgData name="Andrej Bogdanov (CSD)" userId="54a3fc38-bcd8-4812-b887-b84a314b9e17" providerId="ADAL" clId="{8EDDD064-A728-6440-B52F-4EC00D5F8BA6}" dt="2022-01-17T07:25:55.039" v="223"/>
        <pc:sldMkLst>
          <pc:docMk/>
          <pc:sldMk cId="1912638239" sldId="262"/>
        </pc:sldMkLst>
        <pc:inkChg chg="del">
          <ac:chgData name="Andrej Bogdanov (CSD)" userId="54a3fc38-bcd8-4812-b887-b84a314b9e17" providerId="ADAL" clId="{8EDDD064-A728-6440-B52F-4EC00D5F8BA6}" dt="2022-01-17T07:25:46.149" v="222" actId="478"/>
          <ac:inkMkLst>
            <pc:docMk/>
            <pc:sldMk cId="1912638239" sldId="262"/>
            <ac:inkMk id="2" creationId="{10FD1640-AD67-0749-8C52-3C5C0C246242}"/>
          </ac:inkMkLst>
        </pc:inkChg>
        <pc:inkChg chg="del">
          <ac:chgData name="Andrej Bogdanov (CSD)" userId="54a3fc38-bcd8-4812-b887-b84a314b9e17" providerId="ADAL" clId="{8EDDD064-A728-6440-B52F-4EC00D5F8BA6}" dt="2022-01-12T15:05:32.758" v="0" actId="478"/>
          <ac:inkMkLst>
            <pc:docMk/>
            <pc:sldMk cId="1912638239" sldId="262"/>
            <ac:inkMk id="2" creationId="{973A6D77-FAF4-5E44-9D19-0DFB58253A6B}"/>
          </ac:inkMkLst>
        </pc:inkChg>
        <pc:inkChg chg="del">
          <ac:chgData name="Andrej Bogdanov (CSD)" userId="54a3fc38-bcd8-4812-b887-b84a314b9e17" providerId="ADAL" clId="{8EDDD064-A728-6440-B52F-4EC00D5F8BA6}" dt="2022-01-12T15:05:34.679" v="1" actId="478"/>
          <ac:inkMkLst>
            <pc:docMk/>
            <pc:sldMk cId="1912638239" sldId="262"/>
            <ac:inkMk id="4" creationId="{D27E10D7-48AF-ED4C-B0BD-BB7A1ADD052A}"/>
          </ac:inkMkLst>
        </pc:inkChg>
        <pc:inkChg chg="add mod">
          <ac:chgData name="Andrej Bogdanov (CSD)" userId="54a3fc38-bcd8-4812-b887-b84a314b9e17" providerId="ADAL" clId="{8EDDD064-A728-6440-B52F-4EC00D5F8BA6}" dt="2022-01-17T07:25:55.039" v="223"/>
          <ac:inkMkLst>
            <pc:docMk/>
            <pc:sldMk cId="1912638239" sldId="262"/>
            <ac:inkMk id="15" creationId="{751216CA-FC3F-B14F-A9A0-E289F2B53BA6}"/>
          </ac:inkMkLst>
        </pc:inkChg>
        <pc:inkChg chg="add mod">
          <ac:chgData name="Andrej Bogdanov (CSD)" userId="54a3fc38-bcd8-4812-b887-b84a314b9e17" providerId="ADAL" clId="{8EDDD064-A728-6440-B52F-4EC00D5F8BA6}" dt="2022-01-17T07:25:55.039" v="223"/>
          <ac:inkMkLst>
            <pc:docMk/>
            <pc:sldMk cId="1912638239" sldId="262"/>
            <ac:inkMk id="16" creationId="{03E9EB6C-FE5A-4342-9B14-F76157BE74AF}"/>
          </ac:inkMkLst>
        </pc:inkChg>
      </pc:sldChg>
      <pc:sldChg chg="addSp delSp modSp mod">
        <pc:chgData name="Andrej Bogdanov (CSD)" userId="54a3fc38-bcd8-4812-b887-b84a314b9e17" providerId="ADAL" clId="{8EDDD064-A728-6440-B52F-4EC00D5F8BA6}" dt="2022-01-17T07:26:30.352" v="226"/>
        <pc:sldMkLst>
          <pc:docMk/>
          <pc:sldMk cId="515894087" sldId="264"/>
        </pc:sldMkLst>
        <pc:inkChg chg="del">
          <ac:chgData name="Andrej Bogdanov (CSD)" userId="54a3fc38-bcd8-4812-b887-b84a314b9e17" providerId="ADAL" clId="{8EDDD064-A728-6440-B52F-4EC00D5F8BA6}" dt="2022-01-12T15:06:11.432" v="3" actId="478"/>
          <ac:inkMkLst>
            <pc:docMk/>
            <pc:sldMk cId="515894087" sldId="264"/>
            <ac:inkMk id="6" creationId="{39EE75F6-E432-C347-87A2-503D5CAE6C61}"/>
          </ac:inkMkLst>
        </pc:inkChg>
        <pc:inkChg chg="del mod">
          <ac:chgData name="Andrej Bogdanov (CSD)" userId="54a3fc38-bcd8-4812-b887-b84a314b9e17" providerId="ADAL" clId="{8EDDD064-A728-6440-B52F-4EC00D5F8BA6}" dt="2022-01-17T07:26:19.499" v="225" actId="478"/>
          <ac:inkMkLst>
            <pc:docMk/>
            <pc:sldMk cId="515894087" sldId="264"/>
            <ac:inkMk id="6" creationId="{CAFDF1BA-E820-ED49-8384-67BAFB4014D9}"/>
          </ac:inkMkLst>
        </pc:inkChg>
        <pc:inkChg chg="add mod">
          <ac:chgData name="Andrej Bogdanov (CSD)" userId="54a3fc38-bcd8-4812-b887-b84a314b9e17" providerId="ADAL" clId="{8EDDD064-A728-6440-B52F-4EC00D5F8BA6}" dt="2022-01-17T07:26:30.352" v="226"/>
          <ac:inkMkLst>
            <pc:docMk/>
            <pc:sldMk cId="515894087" sldId="264"/>
            <ac:inkMk id="7" creationId="{298249BF-1029-B24E-8590-28ABB622C70E}"/>
          </ac:inkMkLst>
        </pc:inkChg>
        <pc:inkChg chg="del">
          <ac:chgData name="Andrej Bogdanov (CSD)" userId="54a3fc38-bcd8-4812-b887-b84a314b9e17" providerId="ADAL" clId="{8EDDD064-A728-6440-B52F-4EC00D5F8BA6}" dt="2022-01-12T15:06:12.797" v="4" actId="478"/>
          <ac:inkMkLst>
            <pc:docMk/>
            <pc:sldMk cId="515894087" sldId="264"/>
            <ac:inkMk id="7" creationId="{960FEED6-CBCB-684A-BF55-97622CA01F0B}"/>
          </ac:inkMkLst>
        </pc:inkChg>
        <pc:inkChg chg="add mod">
          <ac:chgData name="Andrej Bogdanov (CSD)" userId="54a3fc38-bcd8-4812-b887-b84a314b9e17" providerId="ADAL" clId="{8EDDD064-A728-6440-B52F-4EC00D5F8BA6}" dt="2022-01-17T07:26:30.352" v="226"/>
          <ac:inkMkLst>
            <pc:docMk/>
            <pc:sldMk cId="515894087" sldId="264"/>
            <ac:inkMk id="8" creationId="{CC836770-2993-FD47-852F-4E59CBCF3482}"/>
          </ac:inkMkLst>
        </pc:inkChg>
        <pc:inkChg chg="del">
          <ac:chgData name="Andrej Bogdanov (CSD)" userId="54a3fc38-bcd8-4812-b887-b84a314b9e17" providerId="ADAL" clId="{8EDDD064-A728-6440-B52F-4EC00D5F8BA6}" dt="2022-01-12T15:06:15.499" v="6" actId="478"/>
          <ac:inkMkLst>
            <pc:docMk/>
            <pc:sldMk cId="515894087" sldId="264"/>
            <ac:inkMk id="8" creationId="{E71F07F7-2490-B141-9D45-01ECB40F2320}"/>
          </ac:inkMkLst>
        </pc:inkChg>
        <pc:inkChg chg="del">
          <ac:chgData name="Andrej Bogdanov (CSD)" userId="54a3fc38-bcd8-4812-b887-b84a314b9e17" providerId="ADAL" clId="{8EDDD064-A728-6440-B52F-4EC00D5F8BA6}" dt="2022-01-12T15:06:10.025" v="2" actId="478"/>
          <ac:inkMkLst>
            <pc:docMk/>
            <pc:sldMk cId="515894087" sldId="264"/>
            <ac:inkMk id="9" creationId="{7A89D85D-F904-3B45-B1FA-628561A6138A}"/>
          </ac:inkMkLst>
        </pc:inkChg>
        <pc:inkChg chg="add mod">
          <ac:chgData name="Andrej Bogdanov (CSD)" userId="54a3fc38-bcd8-4812-b887-b84a314b9e17" providerId="ADAL" clId="{8EDDD064-A728-6440-B52F-4EC00D5F8BA6}" dt="2022-01-17T07:26:30.352" v="226"/>
          <ac:inkMkLst>
            <pc:docMk/>
            <pc:sldMk cId="515894087" sldId="264"/>
            <ac:inkMk id="9" creationId="{DF87B607-4DA2-7D46-9FAD-9EDFC1FF660D}"/>
          </ac:inkMkLst>
        </pc:inkChg>
        <pc:inkChg chg="del">
          <ac:chgData name="Andrej Bogdanov (CSD)" userId="54a3fc38-bcd8-4812-b887-b84a314b9e17" providerId="ADAL" clId="{8EDDD064-A728-6440-B52F-4EC00D5F8BA6}" dt="2022-01-12T15:06:14.003" v="5" actId="478"/>
          <ac:inkMkLst>
            <pc:docMk/>
            <pc:sldMk cId="515894087" sldId="264"/>
            <ac:inkMk id="10" creationId="{0099D8B1-DCD0-E245-8EB6-81B0643E27A7}"/>
          </ac:inkMkLst>
        </pc:inkChg>
        <pc:inkChg chg="add mod">
          <ac:chgData name="Andrej Bogdanov (CSD)" userId="54a3fc38-bcd8-4812-b887-b84a314b9e17" providerId="ADAL" clId="{8EDDD064-A728-6440-B52F-4EC00D5F8BA6}" dt="2022-01-17T07:26:30.352" v="226"/>
          <ac:inkMkLst>
            <pc:docMk/>
            <pc:sldMk cId="515894087" sldId="264"/>
            <ac:inkMk id="10" creationId="{6BBD54EC-00E3-4C4A-9239-4A9A0AEEEF98}"/>
          </ac:inkMkLst>
        </pc:inkChg>
      </pc:sldChg>
      <pc:sldChg chg="delSp del mod">
        <pc:chgData name="Andrej Bogdanov (CSD)" userId="54a3fc38-bcd8-4812-b887-b84a314b9e17" providerId="ADAL" clId="{8EDDD064-A728-6440-B52F-4EC00D5F8BA6}" dt="2022-01-24T07:16:12.924" v="254" actId="2696"/>
        <pc:sldMkLst>
          <pc:docMk/>
          <pc:sldMk cId="1918947901" sldId="266"/>
        </pc:sldMkLst>
        <pc:spChg chg="del">
          <ac:chgData name="Andrej Bogdanov (CSD)" userId="54a3fc38-bcd8-4812-b887-b84a314b9e17" providerId="ADAL" clId="{8EDDD064-A728-6440-B52F-4EC00D5F8BA6}" dt="2022-01-12T15:35:25.985" v="164" actId="478"/>
          <ac:spMkLst>
            <pc:docMk/>
            <pc:sldMk cId="1918947901" sldId="266"/>
            <ac:spMk id="6" creationId="{AEB51875-5BAE-DC48-9153-09FB9297FE6C}"/>
          </ac:spMkLst>
        </pc:spChg>
        <pc:spChg chg="del">
          <ac:chgData name="Andrej Bogdanov (CSD)" userId="54a3fc38-bcd8-4812-b887-b84a314b9e17" providerId="ADAL" clId="{8EDDD064-A728-6440-B52F-4EC00D5F8BA6}" dt="2022-01-12T15:35:25.985" v="164" actId="478"/>
          <ac:spMkLst>
            <pc:docMk/>
            <pc:sldMk cId="1918947901" sldId="266"/>
            <ac:spMk id="12" creationId="{76B280AC-7A39-C74B-838B-B0176ACBC342}"/>
          </ac:spMkLst>
        </pc:spChg>
        <pc:inkChg chg="del">
          <ac:chgData name="Andrej Bogdanov (CSD)" userId="54a3fc38-bcd8-4812-b887-b84a314b9e17" providerId="ADAL" clId="{8EDDD064-A728-6440-B52F-4EC00D5F8BA6}" dt="2022-01-12T15:35:30.097" v="165" actId="478"/>
          <ac:inkMkLst>
            <pc:docMk/>
            <pc:sldMk cId="1918947901" sldId="266"/>
            <ac:inkMk id="10" creationId="{E0713FA7-323F-DE49-907D-9B0E60A4854F}"/>
          </ac:inkMkLst>
        </pc:inkChg>
      </pc:sldChg>
      <pc:sldChg chg="addSp delSp modSp mod ord">
        <pc:chgData name="Andrej Bogdanov (CSD)" userId="54a3fc38-bcd8-4812-b887-b84a314b9e17" providerId="ADAL" clId="{8EDDD064-A728-6440-B52F-4EC00D5F8BA6}" dt="2022-01-24T07:17:41.245" v="257"/>
        <pc:sldMkLst>
          <pc:docMk/>
          <pc:sldMk cId="2188449038" sldId="267"/>
        </pc:sldMkLst>
        <pc:inkChg chg="del">
          <ac:chgData name="Andrej Bogdanov (CSD)" userId="54a3fc38-bcd8-4812-b887-b84a314b9e17" providerId="ADAL" clId="{8EDDD064-A728-6440-B52F-4EC00D5F8BA6}" dt="2022-01-12T15:35:35.629" v="166" actId="478"/>
          <ac:inkMkLst>
            <pc:docMk/>
            <pc:sldMk cId="2188449038" sldId="267"/>
            <ac:inkMk id="3" creationId="{5C472771-D7AF-BD4E-B536-806F41BE6AB9}"/>
          </ac:inkMkLst>
        </pc:inkChg>
        <pc:inkChg chg="mod">
          <ac:chgData name="Andrej Bogdanov (CSD)" userId="54a3fc38-bcd8-4812-b887-b84a314b9e17" providerId="ADAL" clId="{8EDDD064-A728-6440-B52F-4EC00D5F8BA6}" dt="2022-01-24T07:17:09.514" v="256"/>
          <ac:inkMkLst>
            <pc:docMk/>
            <pc:sldMk cId="2188449038" sldId="267"/>
            <ac:inkMk id="3" creationId="{993EEF22-7407-6C45-8857-F66EBC38759E}"/>
          </ac:inkMkLst>
        </pc:inkChg>
        <pc:inkChg chg="del">
          <ac:chgData name="Andrej Bogdanov (CSD)" userId="54a3fc38-bcd8-4812-b887-b84a314b9e17" providerId="ADAL" clId="{8EDDD064-A728-6440-B52F-4EC00D5F8BA6}" dt="2022-01-12T15:35:38.260" v="168" actId="478"/>
          <ac:inkMkLst>
            <pc:docMk/>
            <pc:sldMk cId="2188449038" sldId="267"/>
            <ac:inkMk id="4" creationId="{88D53CA0-BBEF-D140-B688-F09654B95A9C}"/>
          </ac:inkMkLst>
        </pc:inkChg>
        <pc:inkChg chg="add mod">
          <ac:chgData name="Andrej Bogdanov (CSD)" userId="54a3fc38-bcd8-4812-b887-b84a314b9e17" providerId="ADAL" clId="{8EDDD064-A728-6440-B52F-4EC00D5F8BA6}" dt="2022-01-24T07:17:41.245" v="257"/>
          <ac:inkMkLst>
            <pc:docMk/>
            <pc:sldMk cId="2188449038" sldId="267"/>
            <ac:inkMk id="4" creationId="{8ECD5C89-BAD9-DA4E-9039-D1B3FE8E65D7}"/>
          </ac:inkMkLst>
        </pc:inkChg>
        <pc:inkChg chg="del">
          <ac:chgData name="Andrej Bogdanov (CSD)" userId="54a3fc38-bcd8-4812-b887-b84a314b9e17" providerId="ADAL" clId="{8EDDD064-A728-6440-B52F-4EC00D5F8BA6}" dt="2022-01-12T15:35:37.352" v="167" actId="478"/>
          <ac:inkMkLst>
            <pc:docMk/>
            <pc:sldMk cId="2188449038" sldId="267"/>
            <ac:inkMk id="5" creationId="{442E01E4-6431-D644-8328-075EB81A57A7}"/>
          </ac:inkMkLst>
        </pc:inkChg>
        <pc:inkChg chg="add mod">
          <ac:chgData name="Andrej Bogdanov (CSD)" userId="54a3fc38-bcd8-4812-b887-b84a314b9e17" providerId="ADAL" clId="{8EDDD064-A728-6440-B52F-4EC00D5F8BA6}" dt="2022-01-24T07:17:41.245" v="257"/>
          <ac:inkMkLst>
            <pc:docMk/>
            <pc:sldMk cId="2188449038" sldId="267"/>
            <ac:inkMk id="5" creationId="{477D2486-2798-C042-A28D-EE1499CE94A8}"/>
          </ac:inkMkLst>
        </pc:inkChg>
        <pc:inkChg chg="del">
          <ac:chgData name="Andrej Bogdanov (CSD)" userId="54a3fc38-bcd8-4812-b887-b84a314b9e17" providerId="ADAL" clId="{8EDDD064-A728-6440-B52F-4EC00D5F8BA6}" dt="2022-01-12T15:35:39.256" v="169" actId="478"/>
          <ac:inkMkLst>
            <pc:docMk/>
            <pc:sldMk cId="2188449038" sldId="267"/>
            <ac:inkMk id="6" creationId="{D656808D-7AD5-9A4E-B4FE-4C6E154E411F}"/>
          </ac:inkMkLst>
        </pc:inkChg>
        <pc:inkChg chg="del">
          <ac:chgData name="Andrej Bogdanov (CSD)" userId="54a3fc38-bcd8-4812-b887-b84a314b9e17" providerId="ADAL" clId="{8EDDD064-A728-6440-B52F-4EC00D5F8BA6}" dt="2022-01-12T15:35:40.399" v="170" actId="478"/>
          <ac:inkMkLst>
            <pc:docMk/>
            <pc:sldMk cId="2188449038" sldId="267"/>
            <ac:inkMk id="7" creationId="{DFFEE8E8-ADC7-C642-BF8D-75CE80C7A9C1}"/>
          </ac:inkMkLst>
        </pc:inkChg>
      </pc:sldChg>
      <pc:sldChg chg="delSp add del mod">
        <pc:chgData name="Andrej Bogdanov (CSD)" userId="54a3fc38-bcd8-4812-b887-b84a314b9e17" providerId="ADAL" clId="{8EDDD064-A728-6440-B52F-4EC00D5F8BA6}" dt="2022-01-17T07:29:23.880" v="237"/>
        <pc:sldMkLst>
          <pc:docMk/>
          <pc:sldMk cId="1333887260" sldId="268"/>
        </pc:sldMkLst>
        <pc:inkChg chg="del">
          <ac:chgData name="Andrej Bogdanov (CSD)" userId="54a3fc38-bcd8-4812-b887-b84a314b9e17" providerId="ADAL" clId="{8EDDD064-A728-6440-B52F-4EC00D5F8BA6}" dt="2022-01-12T15:07:47.762" v="33" actId="478"/>
          <ac:inkMkLst>
            <pc:docMk/>
            <pc:sldMk cId="1333887260" sldId="268"/>
            <ac:inkMk id="2" creationId="{8ADB625C-1FC9-4D49-BEFC-98AD5FE15C2C}"/>
          </ac:inkMkLst>
        </pc:inkChg>
        <pc:inkChg chg="del">
          <ac:chgData name="Andrej Bogdanov (CSD)" userId="54a3fc38-bcd8-4812-b887-b84a314b9e17" providerId="ADAL" clId="{8EDDD064-A728-6440-B52F-4EC00D5F8BA6}" dt="2022-01-12T15:07:50.530" v="35" actId="478"/>
          <ac:inkMkLst>
            <pc:docMk/>
            <pc:sldMk cId="1333887260" sldId="268"/>
            <ac:inkMk id="4" creationId="{299AC491-8E20-F243-9C42-A945476D4568}"/>
          </ac:inkMkLst>
        </pc:inkChg>
        <pc:inkChg chg="del">
          <ac:chgData name="Andrej Bogdanov (CSD)" userId="54a3fc38-bcd8-4812-b887-b84a314b9e17" providerId="ADAL" clId="{8EDDD064-A728-6440-B52F-4EC00D5F8BA6}" dt="2022-01-12T15:07:46.221" v="32" actId="478"/>
          <ac:inkMkLst>
            <pc:docMk/>
            <pc:sldMk cId="1333887260" sldId="268"/>
            <ac:inkMk id="5" creationId="{A9D714FD-066C-1E45-B329-62A865EA3B12}"/>
          </ac:inkMkLst>
        </pc:inkChg>
        <pc:inkChg chg="del">
          <ac:chgData name="Andrej Bogdanov (CSD)" userId="54a3fc38-bcd8-4812-b887-b84a314b9e17" providerId="ADAL" clId="{8EDDD064-A728-6440-B52F-4EC00D5F8BA6}" dt="2022-01-12T15:07:49.227" v="34" actId="478"/>
          <ac:inkMkLst>
            <pc:docMk/>
            <pc:sldMk cId="1333887260" sldId="268"/>
            <ac:inkMk id="6" creationId="{5EBC452E-BB08-5846-A488-274AC5598B91}"/>
          </ac:inkMkLst>
        </pc:inkChg>
        <pc:inkChg chg="del">
          <ac:chgData name="Andrej Bogdanov (CSD)" userId="54a3fc38-bcd8-4812-b887-b84a314b9e17" providerId="ADAL" clId="{8EDDD064-A728-6440-B52F-4EC00D5F8BA6}" dt="2022-01-12T15:07:52.313" v="36" actId="478"/>
          <ac:inkMkLst>
            <pc:docMk/>
            <pc:sldMk cId="1333887260" sldId="268"/>
            <ac:inkMk id="7" creationId="{CC87AB40-EE0C-5244-8F41-DBA3C4BC3EF7}"/>
          </ac:inkMkLst>
        </pc:inkChg>
      </pc:sldChg>
      <pc:sldChg chg="delSp del mod">
        <pc:chgData name="Andrej Bogdanov (CSD)" userId="54a3fc38-bcd8-4812-b887-b84a314b9e17" providerId="ADAL" clId="{8EDDD064-A728-6440-B52F-4EC00D5F8BA6}" dt="2022-01-17T07:30:16.686" v="243" actId="2696"/>
        <pc:sldMkLst>
          <pc:docMk/>
          <pc:sldMk cId="3684176358" sldId="271"/>
        </pc:sldMkLst>
        <pc:inkChg chg="del">
          <ac:chgData name="Andrej Bogdanov (CSD)" userId="54a3fc38-bcd8-4812-b887-b84a314b9e17" providerId="ADAL" clId="{8EDDD064-A728-6440-B52F-4EC00D5F8BA6}" dt="2022-01-12T15:08:43.684" v="44" actId="478"/>
          <ac:inkMkLst>
            <pc:docMk/>
            <pc:sldMk cId="3684176358" sldId="271"/>
            <ac:inkMk id="4" creationId="{165A57D8-CAF6-2842-A31A-C2416369A0DA}"/>
          </ac:inkMkLst>
        </pc:inkChg>
      </pc:sldChg>
      <pc:sldChg chg="delSp add del mod">
        <pc:chgData name="Andrej Bogdanov (CSD)" userId="54a3fc38-bcd8-4812-b887-b84a314b9e17" providerId="ADAL" clId="{8EDDD064-A728-6440-B52F-4EC00D5F8BA6}" dt="2022-01-17T07:32:28.397" v="252"/>
        <pc:sldMkLst>
          <pc:docMk/>
          <pc:sldMk cId="2558022888" sldId="293"/>
        </pc:sldMkLst>
        <pc:inkChg chg="del">
          <ac:chgData name="Andrej Bogdanov (CSD)" userId="54a3fc38-bcd8-4812-b887-b84a314b9e17" providerId="ADAL" clId="{8EDDD064-A728-6440-B52F-4EC00D5F8BA6}" dt="2022-01-12T15:28:56.489" v="57" actId="478"/>
          <ac:inkMkLst>
            <pc:docMk/>
            <pc:sldMk cId="2558022888" sldId="293"/>
            <ac:inkMk id="3" creationId="{8EF09E46-8811-B54F-96E8-508907B35354}"/>
          </ac:inkMkLst>
        </pc:inkChg>
        <pc:inkChg chg="del">
          <ac:chgData name="Andrej Bogdanov (CSD)" userId="54a3fc38-bcd8-4812-b887-b84a314b9e17" providerId="ADAL" clId="{8EDDD064-A728-6440-B52F-4EC00D5F8BA6}" dt="2022-01-12T15:29:05.004" v="62" actId="478"/>
          <ac:inkMkLst>
            <pc:docMk/>
            <pc:sldMk cId="2558022888" sldId="293"/>
            <ac:inkMk id="4" creationId="{4A3E6602-D6C9-D74A-AA5F-EF7846D8F976}"/>
          </ac:inkMkLst>
        </pc:inkChg>
        <pc:inkChg chg="del">
          <ac:chgData name="Andrej Bogdanov (CSD)" userId="54a3fc38-bcd8-4812-b887-b84a314b9e17" providerId="ADAL" clId="{8EDDD064-A728-6440-B52F-4EC00D5F8BA6}" dt="2022-01-12T15:28:52.259" v="54" actId="478"/>
          <ac:inkMkLst>
            <pc:docMk/>
            <pc:sldMk cId="2558022888" sldId="293"/>
            <ac:inkMk id="5" creationId="{D1912509-E8FE-EE47-8A07-AD7DC124327D}"/>
          </ac:inkMkLst>
        </pc:inkChg>
        <pc:inkChg chg="del">
          <ac:chgData name="Andrej Bogdanov (CSD)" userId="54a3fc38-bcd8-4812-b887-b84a314b9e17" providerId="ADAL" clId="{8EDDD064-A728-6440-B52F-4EC00D5F8BA6}" dt="2022-01-12T15:28:53.948" v="55" actId="478"/>
          <ac:inkMkLst>
            <pc:docMk/>
            <pc:sldMk cId="2558022888" sldId="293"/>
            <ac:inkMk id="6" creationId="{33103DB1-9CD7-5E43-A14F-FA7229E6E740}"/>
          </ac:inkMkLst>
        </pc:inkChg>
        <pc:inkChg chg="del">
          <ac:chgData name="Andrej Bogdanov (CSD)" userId="54a3fc38-bcd8-4812-b887-b84a314b9e17" providerId="ADAL" clId="{8EDDD064-A728-6440-B52F-4EC00D5F8BA6}" dt="2022-01-12T15:28:55.286" v="56" actId="478"/>
          <ac:inkMkLst>
            <pc:docMk/>
            <pc:sldMk cId="2558022888" sldId="293"/>
            <ac:inkMk id="7" creationId="{397EEE6A-5636-C647-9B39-F6628B5D5E89}"/>
          </ac:inkMkLst>
        </pc:inkChg>
        <pc:inkChg chg="del">
          <ac:chgData name="Andrej Bogdanov (CSD)" userId="54a3fc38-bcd8-4812-b887-b84a314b9e17" providerId="ADAL" clId="{8EDDD064-A728-6440-B52F-4EC00D5F8BA6}" dt="2022-01-12T15:28:58.163" v="58" actId="478"/>
          <ac:inkMkLst>
            <pc:docMk/>
            <pc:sldMk cId="2558022888" sldId="293"/>
            <ac:inkMk id="8" creationId="{07495196-7A9E-DB4D-8A3C-86C7B50F7FEA}"/>
          </ac:inkMkLst>
        </pc:inkChg>
        <pc:inkChg chg="del">
          <ac:chgData name="Andrej Bogdanov (CSD)" userId="54a3fc38-bcd8-4812-b887-b84a314b9e17" providerId="ADAL" clId="{8EDDD064-A728-6440-B52F-4EC00D5F8BA6}" dt="2022-01-12T15:28:59.724" v="59" actId="478"/>
          <ac:inkMkLst>
            <pc:docMk/>
            <pc:sldMk cId="2558022888" sldId="293"/>
            <ac:inkMk id="9" creationId="{FE8945F7-6BC2-1E41-A3F9-FCFABB538AF5}"/>
          </ac:inkMkLst>
        </pc:inkChg>
        <pc:inkChg chg="del">
          <ac:chgData name="Andrej Bogdanov (CSD)" userId="54a3fc38-bcd8-4812-b887-b84a314b9e17" providerId="ADAL" clId="{8EDDD064-A728-6440-B52F-4EC00D5F8BA6}" dt="2022-01-12T15:29:01.005" v="60" actId="478"/>
          <ac:inkMkLst>
            <pc:docMk/>
            <pc:sldMk cId="2558022888" sldId="293"/>
            <ac:inkMk id="10" creationId="{DDBEC7D4-0F80-6645-8E56-1B8F341F4726}"/>
          </ac:inkMkLst>
        </pc:inkChg>
        <pc:inkChg chg="del">
          <ac:chgData name="Andrej Bogdanov (CSD)" userId="54a3fc38-bcd8-4812-b887-b84a314b9e17" providerId="ADAL" clId="{8EDDD064-A728-6440-B52F-4EC00D5F8BA6}" dt="2022-01-12T15:29:03.230" v="61" actId="478"/>
          <ac:inkMkLst>
            <pc:docMk/>
            <pc:sldMk cId="2558022888" sldId="293"/>
            <ac:inkMk id="11" creationId="{990C60A1-FE8A-B647-A554-56D5A7590CD5}"/>
          </ac:inkMkLst>
        </pc:inkChg>
      </pc:sldChg>
      <pc:sldChg chg="delSp del mod">
        <pc:chgData name="Andrej Bogdanov (CSD)" userId="54a3fc38-bcd8-4812-b887-b84a314b9e17" providerId="ADAL" clId="{8EDDD064-A728-6440-B52F-4EC00D5F8BA6}" dt="2022-01-17T07:27:21.634" v="228" actId="2696"/>
        <pc:sldMkLst>
          <pc:docMk/>
          <pc:sldMk cId="3516696549" sldId="294"/>
        </pc:sldMkLst>
        <pc:inkChg chg="del">
          <ac:chgData name="Andrej Bogdanov (CSD)" userId="54a3fc38-bcd8-4812-b887-b84a314b9e17" providerId="ADAL" clId="{8EDDD064-A728-6440-B52F-4EC00D5F8BA6}" dt="2022-01-12T15:06:26.893" v="7" actId="478"/>
          <ac:inkMkLst>
            <pc:docMk/>
            <pc:sldMk cId="3516696549" sldId="294"/>
            <ac:inkMk id="2" creationId="{388B2445-91AF-1348-A276-D22D0408E440}"/>
          </ac:inkMkLst>
        </pc:inkChg>
        <pc:inkChg chg="del">
          <ac:chgData name="Andrej Bogdanov (CSD)" userId="54a3fc38-bcd8-4812-b887-b84a314b9e17" providerId="ADAL" clId="{8EDDD064-A728-6440-B52F-4EC00D5F8BA6}" dt="2022-01-12T15:06:28.135" v="8" actId="478"/>
          <ac:inkMkLst>
            <pc:docMk/>
            <pc:sldMk cId="3516696549" sldId="294"/>
            <ac:inkMk id="3" creationId="{6E8B21CE-F401-654A-B7C2-48CA26A59437}"/>
          </ac:inkMkLst>
        </pc:inkChg>
        <pc:inkChg chg="del">
          <ac:chgData name="Andrej Bogdanov (CSD)" userId="54a3fc38-bcd8-4812-b887-b84a314b9e17" providerId="ADAL" clId="{8EDDD064-A728-6440-B52F-4EC00D5F8BA6}" dt="2022-01-12T15:06:29.348" v="9" actId="478"/>
          <ac:inkMkLst>
            <pc:docMk/>
            <pc:sldMk cId="3516696549" sldId="294"/>
            <ac:inkMk id="4" creationId="{9511BB88-05C1-6E4F-92FD-8C7E0A1DCCFF}"/>
          </ac:inkMkLst>
        </pc:inkChg>
        <pc:inkChg chg="del">
          <ac:chgData name="Andrej Bogdanov (CSD)" userId="54a3fc38-bcd8-4812-b887-b84a314b9e17" providerId="ADAL" clId="{8EDDD064-A728-6440-B52F-4EC00D5F8BA6}" dt="2022-01-12T15:06:31.598" v="10" actId="478"/>
          <ac:inkMkLst>
            <pc:docMk/>
            <pc:sldMk cId="3516696549" sldId="294"/>
            <ac:inkMk id="6" creationId="{6A133824-7D9B-0841-90F9-E80775B05427}"/>
          </ac:inkMkLst>
        </pc:inkChg>
      </pc:sldChg>
      <pc:sldChg chg="delSp modSp mod">
        <pc:chgData name="Andrej Bogdanov (CSD)" userId="54a3fc38-bcd8-4812-b887-b84a314b9e17" providerId="ADAL" clId="{8EDDD064-A728-6440-B52F-4EC00D5F8BA6}" dt="2022-01-17T07:28:08.452" v="229" actId="478"/>
        <pc:sldMkLst>
          <pc:docMk/>
          <pc:sldMk cId="2515994884" sldId="295"/>
        </pc:sldMkLst>
        <pc:spChg chg="mod">
          <ac:chgData name="Andrej Bogdanov (CSD)" userId="54a3fc38-bcd8-4812-b887-b84a314b9e17" providerId="ADAL" clId="{8EDDD064-A728-6440-B52F-4EC00D5F8BA6}" dt="2022-01-12T15:06:59.802" v="22" actId="2711"/>
          <ac:spMkLst>
            <pc:docMk/>
            <pc:sldMk cId="2515994884" sldId="295"/>
            <ac:spMk id="12" creationId="{76FFCDCA-1ACD-A840-8C68-9DD9B554F6B0}"/>
          </ac:spMkLst>
        </pc:spChg>
        <pc:inkChg chg="del">
          <ac:chgData name="Andrej Bogdanov (CSD)" userId="54a3fc38-bcd8-4812-b887-b84a314b9e17" providerId="ADAL" clId="{8EDDD064-A728-6440-B52F-4EC00D5F8BA6}" dt="2022-01-17T07:28:08.452" v="229" actId="478"/>
          <ac:inkMkLst>
            <pc:docMk/>
            <pc:sldMk cId="2515994884" sldId="295"/>
            <ac:inkMk id="3" creationId="{18E073A1-4F68-8542-AB05-4F0E84F4C788}"/>
          </ac:inkMkLst>
        </pc:inkChg>
        <pc:inkChg chg="del">
          <ac:chgData name="Andrej Bogdanov (CSD)" userId="54a3fc38-bcd8-4812-b887-b84a314b9e17" providerId="ADAL" clId="{8EDDD064-A728-6440-B52F-4EC00D5F8BA6}" dt="2022-01-12T15:06:36.384" v="11" actId="478"/>
          <ac:inkMkLst>
            <pc:docMk/>
            <pc:sldMk cId="2515994884" sldId="295"/>
            <ac:inkMk id="3" creationId="{F9186E30-A6FE-A242-8CED-530E8717A459}"/>
          </ac:inkMkLst>
        </pc:inkChg>
      </pc:sldChg>
      <pc:sldChg chg="delSp del mod">
        <pc:chgData name="Andrej Bogdanov (CSD)" userId="54a3fc38-bcd8-4812-b887-b84a314b9e17" providerId="ADAL" clId="{8EDDD064-A728-6440-B52F-4EC00D5F8BA6}" dt="2022-01-17T07:30:31.115" v="245" actId="2696"/>
        <pc:sldMkLst>
          <pc:docMk/>
          <pc:sldMk cId="3344081464" sldId="296"/>
        </pc:sldMkLst>
        <pc:inkChg chg="del">
          <ac:chgData name="Andrej Bogdanov (CSD)" userId="54a3fc38-bcd8-4812-b887-b84a314b9e17" providerId="ADAL" clId="{8EDDD064-A728-6440-B52F-4EC00D5F8BA6}" dt="2022-01-12T15:11:47.681" v="46" actId="478"/>
          <ac:inkMkLst>
            <pc:docMk/>
            <pc:sldMk cId="3344081464" sldId="296"/>
            <ac:inkMk id="4" creationId="{BF66E2D6-1138-DF4A-ADBC-C11C110FFE96}"/>
          </ac:inkMkLst>
        </pc:inkChg>
      </pc:sldChg>
      <pc:sldChg chg="delSp del mod">
        <pc:chgData name="Andrej Bogdanov (CSD)" userId="54a3fc38-bcd8-4812-b887-b84a314b9e17" providerId="ADAL" clId="{8EDDD064-A728-6440-B52F-4EC00D5F8BA6}" dt="2022-01-17T07:30:44.495" v="247" actId="2696"/>
        <pc:sldMkLst>
          <pc:docMk/>
          <pc:sldMk cId="77919317" sldId="299"/>
        </pc:sldMkLst>
        <pc:inkChg chg="del">
          <ac:chgData name="Andrej Bogdanov (CSD)" userId="54a3fc38-bcd8-4812-b887-b84a314b9e17" providerId="ADAL" clId="{8EDDD064-A728-6440-B52F-4EC00D5F8BA6}" dt="2022-01-12T15:12:04.084" v="47" actId="478"/>
          <ac:inkMkLst>
            <pc:docMk/>
            <pc:sldMk cId="77919317" sldId="299"/>
            <ac:inkMk id="5" creationId="{A53762D9-0126-F447-B24D-85D2315CC49A}"/>
          </ac:inkMkLst>
        </pc:inkChg>
        <pc:inkChg chg="del">
          <ac:chgData name="Andrej Bogdanov (CSD)" userId="54a3fc38-bcd8-4812-b887-b84a314b9e17" providerId="ADAL" clId="{8EDDD064-A728-6440-B52F-4EC00D5F8BA6}" dt="2022-01-12T15:12:08.442" v="50" actId="478"/>
          <ac:inkMkLst>
            <pc:docMk/>
            <pc:sldMk cId="77919317" sldId="299"/>
            <ac:inkMk id="6" creationId="{5798D4FC-88BF-B343-B965-5BC245A3E773}"/>
          </ac:inkMkLst>
        </pc:inkChg>
        <pc:inkChg chg="del">
          <ac:chgData name="Andrej Bogdanov (CSD)" userId="54a3fc38-bcd8-4812-b887-b84a314b9e17" providerId="ADAL" clId="{8EDDD064-A728-6440-B52F-4EC00D5F8BA6}" dt="2022-01-12T15:12:06.922" v="49" actId="478"/>
          <ac:inkMkLst>
            <pc:docMk/>
            <pc:sldMk cId="77919317" sldId="299"/>
            <ac:inkMk id="7" creationId="{C651F0E7-A38E-0B48-8FA4-575D6ACA17FF}"/>
          </ac:inkMkLst>
        </pc:inkChg>
        <pc:inkChg chg="del">
          <ac:chgData name="Andrej Bogdanov (CSD)" userId="54a3fc38-bcd8-4812-b887-b84a314b9e17" providerId="ADAL" clId="{8EDDD064-A728-6440-B52F-4EC00D5F8BA6}" dt="2022-01-12T15:12:05.705" v="48" actId="478"/>
          <ac:inkMkLst>
            <pc:docMk/>
            <pc:sldMk cId="77919317" sldId="299"/>
            <ac:inkMk id="8" creationId="{8A41AF95-A764-EE48-8392-FAE88E465691}"/>
          </ac:inkMkLst>
        </pc:inkChg>
      </pc:sldChg>
      <pc:sldChg chg="delSp del mod ord">
        <pc:chgData name="Andrej Bogdanov (CSD)" userId="54a3fc38-bcd8-4812-b887-b84a314b9e17" providerId="ADAL" clId="{8EDDD064-A728-6440-B52F-4EC00D5F8BA6}" dt="2022-01-17T07:31:57.888" v="249" actId="2696"/>
        <pc:sldMkLst>
          <pc:docMk/>
          <pc:sldMk cId="3651530088" sldId="300"/>
        </pc:sldMkLst>
        <pc:inkChg chg="del">
          <ac:chgData name="Andrej Bogdanov (CSD)" userId="54a3fc38-bcd8-4812-b887-b84a314b9e17" providerId="ADAL" clId="{8EDDD064-A728-6440-B52F-4EC00D5F8BA6}" dt="2022-01-12T15:40:45.734" v="172" actId="478"/>
          <ac:inkMkLst>
            <pc:docMk/>
            <pc:sldMk cId="3651530088" sldId="300"/>
            <ac:inkMk id="2" creationId="{CC9EFF13-1680-574B-B433-8737A80E4F19}"/>
          </ac:inkMkLst>
        </pc:inkChg>
      </pc:sldChg>
      <pc:sldChg chg="addSp delSp modSp mod">
        <pc:chgData name="Andrej Bogdanov (CSD)" userId="54a3fc38-bcd8-4812-b887-b84a314b9e17" providerId="ADAL" clId="{8EDDD064-A728-6440-B52F-4EC00D5F8BA6}" dt="2022-01-17T07:28:26.740" v="231"/>
        <pc:sldMkLst>
          <pc:docMk/>
          <pc:sldMk cId="2199128699" sldId="303"/>
        </pc:sldMkLst>
        <pc:inkChg chg="del">
          <ac:chgData name="Andrej Bogdanov (CSD)" userId="54a3fc38-bcd8-4812-b887-b84a314b9e17" providerId="ADAL" clId="{8EDDD064-A728-6440-B52F-4EC00D5F8BA6}" dt="2022-01-12T15:07:15.374" v="23" actId="478"/>
          <ac:inkMkLst>
            <pc:docMk/>
            <pc:sldMk cId="2199128699" sldId="303"/>
            <ac:inkMk id="3" creationId="{6FCD6995-18BC-D84F-9063-2B380F31F956}"/>
          </ac:inkMkLst>
        </pc:inkChg>
        <pc:inkChg chg="del">
          <ac:chgData name="Andrej Bogdanov (CSD)" userId="54a3fc38-bcd8-4812-b887-b84a314b9e17" providerId="ADAL" clId="{8EDDD064-A728-6440-B52F-4EC00D5F8BA6}" dt="2022-01-17T07:28:17.448" v="230" actId="478"/>
          <ac:inkMkLst>
            <pc:docMk/>
            <pc:sldMk cId="2199128699" sldId="303"/>
            <ac:inkMk id="3" creationId="{7BC8F50E-5C84-4B46-83E2-A83FD5856086}"/>
          </ac:inkMkLst>
        </pc:inkChg>
        <pc:inkChg chg="add mod">
          <ac:chgData name="Andrej Bogdanov (CSD)" userId="54a3fc38-bcd8-4812-b887-b84a314b9e17" providerId="ADAL" clId="{8EDDD064-A728-6440-B52F-4EC00D5F8BA6}" dt="2022-01-17T07:28:26.740" v="231"/>
          <ac:inkMkLst>
            <pc:docMk/>
            <pc:sldMk cId="2199128699" sldId="303"/>
            <ac:inkMk id="4" creationId="{07E4F4E1-5217-9143-93E1-068C956B37FF}"/>
          </ac:inkMkLst>
        </pc:inkChg>
        <pc:inkChg chg="del">
          <ac:chgData name="Andrej Bogdanov (CSD)" userId="54a3fc38-bcd8-4812-b887-b84a314b9e17" providerId="ADAL" clId="{8EDDD064-A728-6440-B52F-4EC00D5F8BA6}" dt="2022-01-12T15:07:16.824" v="24" actId="478"/>
          <ac:inkMkLst>
            <pc:docMk/>
            <pc:sldMk cId="2199128699" sldId="303"/>
            <ac:inkMk id="4" creationId="{4FBC3108-D2C4-8E4F-8932-8F43335078F9}"/>
          </ac:inkMkLst>
        </pc:inkChg>
        <pc:inkChg chg="add mod">
          <ac:chgData name="Andrej Bogdanov (CSD)" userId="54a3fc38-bcd8-4812-b887-b84a314b9e17" providerId="ADAL" clId="{8EDDD064-A728-6440-B52F-4EC00D5F8BA6}" dt="2022-01-17T07:28:26.740" v="231"/>
          <ac:inkMkLst>
            <pc:docMk/>
            <pc:sldMk cId="2199128699" sldId="303"/>
            <ac:inkMk id="5" creationId="{8A180E33-CC02-0B47-8D13-ACA4BB834B87}"/>
          </ac:inkMkLst>
        </pc:inkChg>
        <pc:inkChg chg="del">
          <ac:chgData name="Andrej Bogdanov (CSD)" userId="54a3fc38-bcd8-4812-b887-b84a314b9e17" providerId="ADAL" clId="{8EDDD064-A728-6440-B52F-4EC00D5F8BA6}" dt="2022-01-12T15:07:18.622" v="25" actId="478"/>
          <ac:inkMkLst>
            <pc:docMk/>
            <pc:sldMk cId="2199128699" sldId="303"/>
            <ac:inkMk id="5" creationId="{E85872D4-8A71-8241-83A8-12113F94117F}"/>
          </ac:inkMkLst>
        </pc:inkChg>
        <pc:inkChg chg="add mod">
          <ac:chgData name="Andrej Bogdanov (CSD)" userId="54a3fc38-bcd8-4812-b887-b84a314b9e17" providerId="ADAL" clId="{8EDDD064-A728-6440-B52F-4EC00D5F8BA6}" dt="2022-01-17T07:28:26.740" v="231"/>
          <ac:inkMkLst>
            <pc:docMk/>
            <pc:sldMk cId="2199128699" sldId="303"/>
            <ac:inkMk id="6" creationId="{76158D68-2835-9343-A497-CF59D65AF39B}"/>
          </ac:inkMkLst>
        </pc:inkChg>
        <pc:inkChg chg="del">
          <ac:chgData name="Andrej Bogdanov (CSD)" userId="54a3fc38-bcd8-4812-b887-b84a314b9e17" providerId="ADAL" clId="{8EDDD064-A728-6440-B52F-4EC00D5F8BA6}" dt="2022-01-12T15:07:19.750" v="26" actId="478"/>
          <ac:inkMkLst>
            <pc:docMk/>
            <pc:sldMk cId="2199128699" sldId="303"/>
            <ac:inkMk id="6" creationId="{BBF85252-1B53-394A-9373-6238B8026E42}"/>
          </ac:inkMkLst>
        </pc:inkChg>
        <pc:inkChg chg="add mod">
          <ac:chgData name="Andrej Bogdanov (CSD)" userId="54a3fc38-bcd8-4812-b887-b84a314b9e17" providerId="ADAL" clId="{8EDDD064-A728-6440-B52F-4EC00D5F8BA6}" dt="2022-01-17T07:28:26.740" v="231"/>
          <ac:inkMkLst>
            <pc:docMk/>
            <pc:sldMk cId="2199128699" sldId="303"/>
            <ac:inkMk id="7" creationId="{170022F1-AD65-3C4C-9E89-821827197972}"/>
          </ac:inkMkLst>
        </pc:inkChg>
      </pc:sldChg>
      <pc:sldChg chg="delSp mod">
        <pc:chgData name="Andrej Bogdanov (CSD)" userId="54a3fc38-bcd8-4812-b887-b84a314b9e17" providerId="ADAL" clId="{8EDDD064-A728-6440-B52F-4EC00D5F8BA6}" dt="2022-01-17T07:32:05.079" v="250" actId="478"/>
        <pc:sldMkLst>
          <pc:docMk/>
          <pc:sldMk cId="721733604" sldId="306"/>
        </pc:sldMkLst>
        <pc:inkChg chg="del">
          <ac:chgData name="Andrej Bogdanov (CSD)" userId="54a3fc38-bcd8-4812-b887-b84a314b9e17" providerId="ADAL" clId="{8EDDD064-A728-6440-B52F-4EC00D5F8BA6}" dt="2022-01-17T07:32:05.079" v="250" actId="478"/>
          <ac:inkMkLst>
            <pc:docMk/>
            <pc:sldMk cId="721733604" sldId="306"/>
            <ac:inkMk id="13" creationId="{6C87798B-563B-CE48-8DBF-8A6D26AED90E}"/>
          </ac:inkMkLst>
        </pc:inkChg>
      </pc:sldChg>
      <pc:sldChg chg="del">
        <pc:chgData name="Andrej Bogdanov (CSD)" userId="54a3fc38-bcd8-4812-b887-b84a314b9e17" providerId="ADAL" clId="{8EDDD064-A728-6440-B52F-4EC00D5F8BA6}" dt="2022-01-12T15:11:34.898" v="45" actId="2696"/>
        <pc:sldMkLst>
          <pc:docMk/>
          <pc:sldMk cId="2750604799" sldId="308"/>
        </pc:sldMkLst>
      </pc:sldChg>
      <pc:sldChg chg="delSp modSp mod ord">
        <pc:chgData name="Andrej Bogdanov (CSD)" userId="54a3fc38-bcd8-4812-b887-b84a314b9e17" providerId="ADAL" clId="{8EDDD064-A728-6440-B52F-4EC00D5F8BA6}" dt="2022-01-16T17:42:28.123" v="217" actId="1035"/>
        <pc:sldMkLst>
          <pc:docMk/>
          <pc:sldMk cId="2284724388" sldId="309"/>
        </pc:sldMkLst>
        <pc:inkChg chg="del">
          <ac:chgData name="Andrej Bogdanov (CSD)" userId="54a3fc38-bcd8-4812-b887-b84a314b9e17" providerId="ADAL" clId="{8EDDD064-A728-6440-B52F-4EC00D5F8BA6}" dt="2022-01-12T15:12:23.768" v="52" actId="478"/>
          <ac:inkMkLst>
            <pc:docMk/>
            <pc:sldMk cId="2284724388" sldId="309"/>
            <ac:inkMk id="2" creationId="{7CA96F1B-9BB5-A348-BE4E-05B03FBD017B}"/>
          </ac:inkMkLst>
        </pc:inkChg>
        <pc:inkChg chg="del">
          <ac:chgData name="Andrej Bogdanov (CSD)" userId="54a3fc38-bcd8-4812-b887-b84a314b9e17" providerId="ADAL" clId="{8EDDD064-A728-6440-B52F-4EC00D5F8BA6}" dt="2022-01-12T15:12:21.787" v="51" actId="478"/>
          <ac:inkMkLst>
            <pc:docMk/>
            <pc:sldMk cId="2284724388" sldId="309"/>
            <ac:inkMk id="5" creationId="{FB2473B0-333B-4043-8169-EBEFA33A998A}"/>
          </ac:inkMkLst>
        </pc:inkChg>
        <pc:cxnChg chg="mod">
          <ac:chgData name="Andrej Bogdanov (CSD)" userId="54a3fc38-bcd8-4812-b887-b84a314b9e17" providerId="ADAL" clId="{8EDDD064-A728-6440-B52F-4EC00D5F8BA6}" dt="2022-01-16T17:42:28.123" v="217" actId="1035"/>
          <ac:cxnSpMkLst>
            <pc:docMk/>
            <pc:sldMk cId="2284724388" sldId="309"/>
            <ac:cxnSpMk id="7" creationId="{B1A394F8-F0A4-0447-970D-379503C0B1E1}"/>
          </ac:cxnSpMkLst>
        </pc:cxnChg>
        <pc:cxnChg chg="mod">
          <ac:chgData name="Andrej Bogdanov (CSD)" userId="54a3fc38-bcd8-4812-b887-b84a314b9e17" providerId="ADAL" clId="{8EDDD064-A728-6440-B52F-4EC00D5F8BA6}" dt="2022-01-16T17:42:24.670" v="212" actId="1035"/>
          <ac:cxnSpMkLst>
            <pc:docMk/>
            <pc:sldMk cId="2284724388" sldId="309"/>
            <ac:cxnSpMk id="8" creationId="{0B3F6D99-3465-8B40-A9AA-9C8EF930969B}"/>
          </ac:cxnSpMkLst>
        </pc:cxnChg>
      </pc:sldChg>
      <pc:sldChg chg="addSp delSp modSp mod">
        <pc:chgData name="Andrej Bogdanov (CSD)" userId="54a3fc38-bcd8-4812-b887-b84a314b9e17" providerId="ADAL" clId="{8EDDD064-A728-6440-B52F-4EC00D5F8BA6}" dt="2022-01-17T07:28:43.381" v="233"/>
        <pc:sldMkLst>
          <pc:docMk/>
          <pc:sldMk cId="1585972009" sldId="310"/>
        </pc:sldMkLst>
        <pc:inkChg chg="del">
          <ac:chgData name="Andrej Bogdanov (CSD)" userId="54a3fc38-bcd8-4812-b887-b84a314b9e17" providerId="ADAL" clId="{8EDDD064-A728-6440-B52F-4EC00D5F8BA6}" dt="2022-01-12T15:07:23.141" v="27" actId="478"/>
          <ac:inkMkLst>
            <pc:docMk/>
            <pc:sldMk cId="1585972009" sldId="310"/>
            <ac:inkMk id="5" creationId="{33EE5B69-02C6-5243-B955-88642E978C1E}"/>
          </ac:inkMkLst>
        </pc:inkChg>
        <pc:inkChg chg="del">
          <ac:chgData name="Andrej Bogdanov (CSD)" userId="54a3fc38-bcd8-4812-b887-b84a314b9e17" providerId="ADAL" clId="{8EDDD064-A728-6440-B52F-4EC00D5F8BA6}" dt="2022-01-17T07:28:38.712" v="232" actId="478"/>
          <ac:inkMkLst>
            <pc:docMk/>
            <pc:sldMk cId="1585972009" sldId="310"/>
            <ac:inkMk id="5" creationId="{EFC63659-EF47-B440-82A7-18AABFF268AE}"/>
          </ac:inkMkLst>
        </pc:inkChg>
        <pc:inkChg chg="add mod">
          <ac:chgData name="Andrej Bogdanov (CSD)" userId="54a3fc38-bcd8-4812-b887-b84a314b9e17" providerId="ADAL" clId="{8EDDD064-A728-6440-B52F-4EC00D5F8BA6}" dt="2022-01-17T07:28:43.381" v="233"/>
          <ac:inkMkLst>
            <pc:docMk/>
            <pc:sldMk cId="1585972009" sldId="310"/>
            <ac:inkMk id="6" creationId="{22CD7A0E-826B-3144-89B8-059186974B34}"/>
          </ac:inkMkLst>
        </pc:inkChg>
      </pc:sldChg>
      <pc:sldChg chg="delSp add del mod">
        <pc:chgData name="Andrej Bogdanov (CSD)" userId="54a3fc38-bcd8-4812-b887-b84a314b9e17" providerId="ADAL" clId="{8EDDD064-A728-6440-B52F-4EC00D5F8BA6}" dt="2022-01-17T07:29:01.797" v="235"/>
        <pc:sldMkLst>
          <pc:docMk/>
          <pc:sldMk cId="2337977823" sldId="311"/>
        </pc:sldMkLst>
        <pc:inkChg chg="del">
          <ac:chgData name="Andrej Bogdanov (CSD)" userId="54a3fc38-bcd8-4812-b887-b84a314b9e17" providerId="ADAL" clId="{8EDDD064-A728-6440-B52F-4EC00D5F8BA6}" dt="2022-01-12T15:07:32.926" v="29" actId="478"/>
          <ac:inkMkLst>
            <pc:docMk/>
            <pc:sldMk cId="2337977823" sldId="311"/>
            <ac:inkMk id="5" creationId="{B7B167C6-ABF5-C642-9A20-ACE7FCD25A2C}"/>
          </ac:inkMkLst>
        </pc:inkChg>
        <pc:inkChg chg="del">
          <ac:chgData name="Andrej Bogdanov (CSD)" userId="54a3fc38-bcd8-4812-b887-b84a314b9e17" providerId="ADAL" clId="{8EDDD064-A728-6440-B52F-4EC00D5F8BA6}" dt="2022-01-12T15:07:31.383" v="28" actId="478"/>
          <ac:inkMkLst>
            <pc:docMk/>
            <pc:sldMk cId="2337977823" sldId="311"/>
            <ac:inkMk id="12" creationId="{FD8069E6-7B02-3145-8004-1A33379BC0BE}"/>
          </ac:inkMkLst>
        </pc:inkChg>
        <pc:inkChg chg="del">
          <ac:chgData name="Andrej Bogdanov (CSD)" userId="54a3fc38-bcd8-4812-b887-b84a314b9e17" providerId="ADAL" clId="{8EDDD064-A728-6440-B52F-4EC00D5F8BA6}" dt="2022-01-12T15:07:34.725" v="30" actId="478"/>
          <ac:inkMkLst>
            <pc:docMk/>
            <pc:sldMk cId="2337977823" sldId="311"/>
            <ac:inkMk id="13" creationId="{D75C364D-69C1-474B-8484-E494D74FF5E4}"/>
          </ac:inkMkLst>
        </pc:inkChg>
        <pc:inkChg chg="del">
          <ac:chgData name="Andrej Bogdanov (CSD)" userId="54a3fc38-bcd8-4812-b887-b84a314b9e17" providerId="ADAL" clId="{8EDDD064-A728-6440-B52F-4EC00D5F8BA6}" dt="2022-01-12T15:07:36.119" v="31" actId="478"/>
          <ac:inkMkLst>
            <pc:docMk/>
            <pc:sldMk cId="2337977823" sldId="311"/>
            <ac:inkMk id="14" creationId="{B88DA1FB-3879-7346-B050-71AEEF3C3B31}"/>
          </ac:inkMkLst>
        </pc:inkChg>
      </pc:sldChg>
      <pc:sldChg chg="delSp add del mod">
        <pc:chgData name="Andrej Bogdanov (CSD)" userId="54a3fc38-bcd8-4812-b887-b84a314b9e17" providerId="ADAL" clId="{8EDDD064-A728-6440-B52F-4EC00D5F8BA6}" dt="2022-01-17T07:29:36.457" v="239"/>
        <pc:sldMkLst>
          <pc:docMk/>
          <pc:sldMk cId="2497028850" sldId="312"/>
        </pc:sldMkLst>
        <pc:inkChg chg="del">
          <ac:chgData name="Andrej Bogdanov (CSD)" userId="54a3fc38-bcd8-4812-b887-b84a314b9e17" providerId="ADAL" clId="{8EDDD064-A728-6440-B52F-4EC00D5F8BA6}" dt="2022-01-12T15:08:22.844" v="37" actId="478"/>
          <ac:inkMkLst>
            <pc:docMk/>
            <pc:sldMk cId="2497028850" sldId="312"/>
            <ac:inkMk id="7" creationId="{7A7D9817-773C-B043-889E-A76737124CF2}"/>
          </ac:inkMkLst>
        </pc:inkChg>
        <pc:inkChg chg="del">
          <ac:chgData name="Andrej Bogdanov (CSD)" userId="54a3fc38-bcd8-4812-b887-b84a314b9e17" providerId="ADAL" clId="{8EDDD064-A728-6440-B52F-4EC00D5F8BA6}" dt="2022-01-12T15:08:25.015" v="38" actId="478"/>
          <ac:inkMkLst>
            <pc:docMk/>
            <pc:sldMk cId="2497028850" sldId="312"/>
            <ac:inkMk id="8" creationId="{9BB3381A-168F-5242-BDC6-AF7DC48EFFA5}"/>
          </ac:inkMkLst>
        </pc:inkChg>
      </pc:sldChg>
      <pc:sldChg chg="delSp add del mod">
        <pc:chgData name="Andrej Bogdanov (CSD)" userId="54a3fc38-bcd8-4812-b887-b84a314b9e17" providerId="ADAL" clId="{8EDDD064-A728-6440-B52F-4EC00D5F8BA6}" dt="2022-01-17T07:29:47.148" v="241"/>
        <pc:sldMkLst>
          <pc:docMk/>
          <pc:sldMk cId="1111142249" sldId="313"/>
        </pc:sldMkLst>
        <pc:inkChg chg="del">
          <ac:chgData name="Andrej Bogdanov (CSD)" userId="54a3fc38-bcd8-4812-b887-b84a314b9e17" providerId="ADAL" clId="{8EDDD064-A728-6440-B52F-4EC00D5F8BA6}" dt="2022-01-12T15:08:33.596" v="39" actId="478"/>
          <ac:inkMkLst>
            <pc:docMk/>
            <pc:sldMk cId="1111142249" sldId="313"/>
            <ac:inkMk id="10" creationId="{29361666-767E-8646-A7BB-3248B9EF041A}"/>
          </ac:inkMkLst>
        </pc:inkChg>
        <pc:inkChg chg="del">
          <ac:chgData name="Andrej Bogdanov (CSD)" userId="54a3fc38-bcd8-4812-b887-b84a314b9e17" providerId="ADAL" clId="{8EDDD064-A728-6440-B52F-4EC00D5F8BA6}" dt="2022-01-12T15:08:35.199" v="40" actId="478"/>
          <ac:inkMkLst>
            <pc:docMk/>
            <pc:sldMk cId="1111142249" sldId="313"/>
            <ac:inkMk id="11" creationId="{D6E80B83-9284-B843-84F2-51BC4917061B}"/>
          </ac:inkMkLst>
        </pc:inkChg>
        <pc:inkChg chg="del">
          <ac:chgData name="Andrej Bogdanov (CSD)" userId="54a3fc38-bcd8-4812-b887-b84a314b9e17" providerId="ADAL" clId="{8EDDD064-A728-6440-B52F-4EC00D5F8BA6}" dt="2022-01-12T15:08:38.373" v="42" actId="478"/>
          <ac:inkMkLst>
            <pc:docMk/>
            <pc:sldMk cId="1111142249" sldId="313"/>
            <ac:inkMk id="12" creationId="{01BE388B-19AB-6D4F-B21B-671F40F1DA3B}"/>
          </ac:inkMkLst>
        </pc:inkChg>
        <pc:inkChg chg="del">
          <ac:chgData name="Andrej Bogdanov (CSD)" userId="54a3fc38-bcd8-4812-b887-b84a314b9e17" providerId="ADAL" clId="{8EDDD064-A728-6440-B52F-4EC00D5F8BA6}" dt="2022-01-12T15:08:36.711" v="41" actId="478"/>
          <ac:inkMkLst>
            <pc:docMk/>
            <pc:sldMk cId="1111142249" sldId="313"/>
            <ac:inkMk id="13" creationId="{A5DA7F32-2F45-0A48-8C1C-A2AAB71EB872}"/>
          </ac:inkMkLst>
        </pc:inkChg>
        <pc:inkChg chg="del">
          <ac:chgData name="Andrej Bogdanov (CSD)" userId="54a3fc38-bcd8-4812-b887-b84a314b9e17" providerId="ADAL" clId="{8EDDD064-A728-6440-B52F-4EC00D5F8BA6}" dt="2022-01-12T15:08:39.763" v="43" actId="478"/>
          <ac:inkMkLst>
            <pc:docMk/>
            <pc:sldMk cId="1111142249" sldId="313"/>
            <ac:inkMk id="14" creationId="{84CD8C85-6E4C-2348-B03A-081767A27AF8}"/>
          </ac:inkMkLst>
        </pc:inkChg>
      </pc:sldChg>
      <pc:sldChg chg="modSp mod">
        <pc:chgData name="Andrej Bogdanov (CSD)" userId="54a3fc38-bcd8-4812-b887-b84a314b9e17" providerId="ADAL" clId="{8EDDD064-A728-6440-B52F-4EC00D5F8BA6}" dt="2022-01-16T17:48:28.947" v="221"/>
        <pc:sldMkLst>
          <pc:docMk/>
          <pc:sldMk cId="2203249771" sldId="315"/>
        </pc:sldMkLst>
        <pc:spChg chg="mod">
          <ac:chgData name="Andrej Bogdanov (CSD)" userId="54a3fc38-bcd8-4812-b887-b84a314b9e17" providerId="ADAL" clId="{8EDDD064-A728-6440-B52F-4EC00D5F8BA6}" dt="2022-01-16T17:48:25.662" v="220" actId="14100"/>
          <ac:spMkLst>
            <pc:docMk/>
            <pc:sldMk cId="2203249771" sldId="315"/>
            <ac:spMk id="10" creationId="{95ADE088-B539-2049-834F-43460F99FC2F}"/>
          </ac:spMkLst>
        </pc:spChg>
        <pc:spChg chg="mod">
          <ac:chgData name="Andrej Bogdanov (CSD)" userId="54a3fc38-bcd8-4812-b887-b84a314b9e17" providerId="ADAL" clId="{8EDDD064-A728-6440-B52F-4EC00D5F8BA6}" dt="2022-01-16T17:48:28.947" v="221"/>
          <ac:spMkLst>
            <pc:docMk/>
            <pc:sldMk cId="2203249771" sldId="315"/>
            <ac:spMk id="18" creationId="{A21C9F75-6EB5-F645-B164-523191014B10}"/>
          </ac:spMkLst>
        </pc:spChg>
      </pc:sldChg>
      <pc:sldChg chg="new del">
        <pc:chgData name="Andrej Bogdanov (CSD)" userId="54a3fc38-bcd8-4812-b887-b84a314b9e17" providerId="ADAL" clId="{8EDDD064-A728-6440-B52F-4EC00D5F8BA6}" dt="2022-01-12T15:29:32.632" v="65" actId="2696"/>
        <pc:sldMkLst>
          <pc:docMk/>
          <pc:sldMk cId="532831662" sldId="316"/>
        </pc:sldMkLst>
      </pc:sldChg>
      <pc:sldChg chg="addSp delSp modSp add mod">
        <pc:chgData name="Andrej Bogdanov (CSD)" userId="54a3fc38-bcd8-4812-b887-b84a314b9e17" providerId="ADAL" clId="{8EDDD064-A728-6440-B52F-4EC00D5F8BA6}" dt="2022-01-12T15:35:15.076" v="163"/>
        <pc:sldMkLst>
          <pc:docMk/>
          <pc:sldMk cId="3242902388" sldId="317"/>
        </pc:sldMkLst>
        <pc:spChg chg="mod">
          <ac:chgData name="Andrej Bogdanov (CSD)" userId="54a3fc38-bcd8-4812-b887-b84a314b9e17" providerId="ADAL" clId="{8EDDD064-A728-6440-B52F-4EC00D5F8BA6}" dt="2022-01-12T15:33:10.573" v="160" actId="20577"/>
          <ac:spMkLst>
            <pc:docMk/>
            <pc:sldMk cId="3242902388" sldId="317"/>
            <ac:spMk id="2" creationId="{98501F6B-98CB-C649-922A-DAF2A1B0552B}"/>
          </ac:spMkLst>
        </pc:spChg>
        <pc:spChg chg="mod">
          <ac:chgData name="Andrej Bogdanov (CSD)" userId="54a3fc38-bcd8-4812-b887-b84a314b9e17" providerId="ADAL" clId="{8EDDD064-A728-6440-B52F-4EC00D5F8BA6}" dt="2022-01-12T15:35:13.704" v="162"/>
          <ac:spMkLst>
            <pc:docMk/>
            <pc:sldMk cId="3242902388" sldId="317"/>
            <ac:spMk id="8" creationId="{0B68C350-0744-514B-BE50-AA016BD75E39}"/>
          </ac:spMkLst>
        </pc:spChg>
        <pc:spChg chg="del">
          <ac:chgData name="Andrej Bogdanov (CSD)" userId="54a3fc38-bcd8-4812-b887-b84a314b9e17" providerId="ADAL" clId="{8EDDD064-A728-6440-B52F-4EC00D5F8BA6}" dt="2022-01-12T15:31:07.619" v="131" actId="478"/>
          <ac:spMkLst>
            <pc:docMk/>
            <pc:sldMk cId="3242902388" sldId="317"/>
            <ac:spMk id="10" creationId="{95ADE088-B539-2049-834F-43460F99FC2F}"/>
          </ac:spMkLst>
        </pc:spChg>
        <pc:spChg chg="mod">
          <ac:chgData name="Andrej Bogdanov (CSD)" userId="54a3fc38-bcd8-4812-b887-b84a314b9e17" providerId="ADAL" clId="{8EDDD064-A728-6440-B52F-4EC00D5F8BA6}" dt="2022-01-12T15:31:25.762" v="137" actId="1076"/>
          <ac:spMkLst>
            <pc:docMk/>
            <pc:sldMk cId="3242902388" sldId="317"/>
            <ac:spMk id="13" creationId="{00F9C4F2-CE71-DF49-970D-F8F769838840}"/>
          </ac:spMkLst>
        </pc:spChg>
        <pc:spChg chg="add mod">
          <ac:chgData name="Andrej Bogdanov (CSD)" userId="54a3fc38-bcd8-4812-b887-b84a314b9e17" providerId="ADAL" clId="{8EDDD064-A728-6440-B52F-4EC00D5F8BA6}" dt="2022-01-12T15:30:37.612" v="120" actId="14100"/>
          <ac:spMkLst>
            <pc:docMk/>
            <pc:sldMk cId="3242902388" sldId="317"/>
            <ac:spMk id="14" creationId="{8F4B51AD-1D79-7649-8F39-879311CED37B}"/>
          </ac:spMkLst>
        </pc:spChg>
        <pc:spChg chg="del">
          <ac:chgData name="Andrej Bogdanov (CSD)" userId="54a3fc38-bcd8-4812-b887-b84a314b9e17" providerId="ADAL" clId="{8EDDD064-A728-6440-B52F-4EC00D5F8BA6}" dt="2022-01-12T15:29:41.016" v="78" actId="478"/>
          <ac:spMkLst>
            <pc:docMk/>
            <pc:sldMk cId="3242902388" sldId="317"/>
            <ac:spMk id="15" creationId="{FE785286-6393-194F-925E-946C7A0616A6}"/>
          </ac:spMkLst>
        </pc:spChg>
        <pc:spChg chg="del">
          <ac:chgData name="Andrej Bogdanov (CSD)" userId="54a3fc38-bcd8-4812-b887-b84a314b9e17" providerId="ADAL" clId="{8EDDD064-A728-6440-B52F-4EC00D5F8BA6}" dt="2022-01-12T15:30:59.825" v="127" actId="478"/>
          <ac:spMkLst>
            <pc:docMk/>
            <pc:sldMk cId="3242902388" sldId="317"/>
            <ac:spMk id="16" creationId="{82E5F327-2083-844F-98A3-B96A4661CDEF}"/>
          </ac:spMkLst>
        </pc:spChg>
        <pc:spChg chg="del">
          <ac:chgData name="Andrej Bogdanov (CSD)" userId="54a3fc38-bcd8-4812-b887-b84a314b9e17" providerId="ADAL" clId="{8EDDD064-A728-6440-B52F-4EC00D5F8BA6}" dt="2022-01-12T15:31:04.352" v="129" actId="478"/>
          <ac:spMkLst>
            <pc:docMk/>
            <pc:sldMk cId="3242902388" sldId="317"/>
            <ac:spMk id="17" creationId="{8765B3D5-FEA2-3040-9B1C-45F56CE8A3B0}"/>
          </ac:spMkLst>
        </pc:spChg>
        <pc:spChg chg="del">
          <ac:chgData name="Andrej Bogdanov (CSD)" userId="54a3fc38-bcd8-4812-b887-b84a314b9e17" providerId="ADAL" clId="{8EDDD064-A728-6440-B52F-4EC00D5F8BA6}" dt="2022-01-12T15:31:05.700" v="130" actId="478"/>
          <ac:spMkLst>
            <pc:docMk/>
            <pc:sldMk cId="3242902388" sldId="317"/>
            <ac:spMk id="18" creationId="{A21C9F75-6EB5-F645-B164-523191014B10}"/>
          </ac:spMkLst>
        </pc:spChg>
        <pc:spChg chg="add mod">
          <ac:chgData name="Andrej Bogdanov (CSD)" userId="54a3fc38-bcd8-4812-b887-b84a314b9e17" providerId="ADAL" clId="{8EDDD064-A728-6440-B52F-4EC00D5F8BA6}" dt="2022-01-12T15:35:15.076" v="163"/>
          <ac:spMkLst>
            <pc:docMk/>
            <pc:sldMk cId="3242902388" sldId="317"/>
            <ac:spMk id="19" creationId="{A31BEFC8-AD17-674F-8548-EE31E16D213E}"/>
          </ac:spMkLst>
        </pc:spChg>
        <pc:picChg chg="del">
          <ac:chgData name="Andrej Bogdanov (CSD)" userId="54a3fc38-bcd8-4812-b887-b84a314b9e17" providerId="ADAL" clId="{8EDDD064-A728-6440-B52F-4EC00D5F8BA6}" dt="2022-01-12T15:29:41.016" v="78" actId="478"/>
          <ac:picMkLst>
            <pc:docMk/>
            <pc:sldMk cId="3242902388" sldId="317"/>
            <ac:picMk id="5" creationId="{91B1FC3F-525F-CA4C-B585-47E716F0AB66}"/>
          </ac:picMkLst>
        </pc:picChg>
        <pc:picChg chg="del">
          <ac:chgData name="Andrej Bogdanov (CSD)" userId="54a3fc38-bcd8-4812-b887-b84a314b9e17" providerId="ADAL" clId="{8EDDD064-A728-6440-B52F-4EC00D5F8BA6}" dt="2022-01-12T15:31:00.488" v="128" actId="478"/>
          <ac:picMkLst>
            <pc:docMk/>
            <pc:sldMk cId="3242902388" sldId="317"/>
            <ac:picMk id="6" creationId="{35EBE254-517B-3A4D-A911-C4D23DEFD015}"/>
          </ac:picMkLst>
        </pc:picChg>
      </pc:sldChg>
      <pc:sldChg chg="add">
        <pc:chgData name="Andrej Bogdanov (CSD)" userId="54a3fc38-bcd8-4812-b887-b84a314b9e17" providerId="ADAL" clId="{8EDDD064-A728-6440-B52F-4EC00D5F8BA6}" dt="2022-01-17T07:27:19.872" v="227"/>
        <pc:sldMkLst>
          <pc:docMk/>
          <pc:sldMk cId="1284720450" sldId="318"/>
        </pc:sldMkLst>
      </pc:sldChg>
      <pc:sldChg chg="add">
        <pc:chgData name="Andrej Bogdanov (CSD)" userId="54a3fc38-bcd8-4812-b887-b84a314b9e17" providerId="ADAL" clId="{8EDDD064-A728-6440-B52F-4EC00D5F8BA6}" dt="2022-01-17T07:30:08.387" v="242"/>
        <pc:sldMkLst>
          <pc:docMk/>
          <pc:sldMk cId="3803623285" sldId="319"/>
        </pc:sldMkLst>
      </pc:sldChg>
      <pc:sldChg chg="add">
        <pc:chgData name="Andrej Bogdanov (CSD)" userId="54a3fc38-bcd8-4812-b887-b84a314b9e17" providerId="ADAL" clId="{8EDDD064-A728-6440-B52F-4EC00D5F8BA6}" dt="2022-01-17T07:30:28.822" v="244"/>
        <pc:sldMkLst>
          <pc:docMk/>
          <pc:sldMk cId="4066589336" sldId="320"/>
        </pc:sldMkLst>
      </pc:sldChg>
      <pc:sldChg chg="add">
        <pc:chgData name="Andrej Bogdanov (CSD)" userId="54a3fc38-bcd8-4812-b887-b84a314b9e17" providerId="ADAL" clId="{8EDDD064-A728-6440-B52F-4EC00D5F8BA6}" dt="2022-01-17T07:30:42.776" v="246"/>
        <pc:sldMkLst>
          <pc:docMk/>
          <pc:sldMk cId="987604563" sldId="321"/>
        </pc:sldMkLst>
      </pc:sldChg>
      <pc:sldChg chg="add">
        <pc:chgData name="Andrej Bogdanov (CSD)" userId="54a3fc38-bcd8-4812-b887-b84a314b9e17" providerId="ADAL" clId="{8EDDD064-A728-6440-B52F-4EC00D5F8BA6}" dt="2022-01-17T07:31:56.607" v="248"/>
        <pc:sldMkLst>
          <pc:docMk/>
          <pc:sldMk cId="890270002" sldId="322"/>
        </pc:sldMkLst>
      </pc:sldChg>
      <pc:sldChg chg="add">
        <pc:chgData name="Andrej Bogdanov (CSD)" userId="54a3fc38-bcd8-4812-b887-b84a314b9e17" providerId="ADAL" clId="{8EDDD064-A728-6440-B52F-4EC00D5F8BA6}" dt="2022-01-24T07:16:11.082" v="253"/>
        <pc:sldMkLst>
          <pc:docMk/>
          <pc:sldMk cId="804729395" sldId="323"/>
        </pc:sldMkLst>
      </pc:sldChg>
    </pc:docChg>
  </pc:docChgLst>
  <pc:docChgLst>
    <pc:chgData name="Andrej Bogdanov (CSD)" userId="54a3fc38-bcd8-4812-b887-b84a314b9e17" providerId="ADAL" clId="{4ECC4ED0-F63E-1846-8E5E-7F4170B648FC}"/>
    <pc:docChg chg="custSel modSld">
      <pc:chgData name="Andrej Bogdanov (CSD)" userId="54a3fc38-bcd8-4812-b887-b84a314b9e17" providerId="ADAL" clId="{4ECC4ED0-F63E-1846-8E5E-7F4170B648FC}" dt="2021-01-18T07:46:44.925" v="20" actId="1076"/>
      <pc:docMkLst>
        <pc:docMk/>
      </pc:docMkLst>
      <pc:sldChg chg="addSp modSp">
        <pc:chgData name="Andrej Bogdanov (CSD)" userId="54a3fc38-bcd8-4812-b887-b84a314b9e17" providerId="ADAL" clId="{4ECC4ED0-F63E-1846-8E5E-7F4170B648FC}" dt="2021-01-18T07:39:42.034" v="5"/>
        <pc:sldMkLst>
          <pc:docMk/>
          <pc:sldMk cId="482930729" sldId="293"/>
        </pc:sldMkLst>
        <pc:inkChg chg="add">
          <ac:chgData name="Andrej Bogdanov (CSD)" userId="54a3fc38-bcd8-4812-b887-b84a314b9e17" providerId="ADAL" clId="{4ECC4ED0-F63E-1846-8E5E-7F4170B648FC}" dt="2021-01-18T07:36:42.522" v="0" actId="7634"/>
          <ac:inkMkLst>
            <pc:docMk/>
            <pc:sldMk cId="482930729" sldId="293"/>
            <ac:inkMk id="3" creationId="{8EF09E46-8811-B54F-96E8-508907B35354}"/>
          </ac:inkMkLst>
        </pc:inkChg>
        <pc:inkChg chg="add">
          <ac:chgData name="Andrej Bogdanov (CSD)" userId="54a3fc38-bcd8-4812-b887-b84a314b9e17" providerId="ADAL" clId="{4ECC4ED0-F63E-1846-8E5E-7F4170B648FC}" dt="2021-01-18T07:39:39.902" v="4" actId="7634"/>
          <ac:inkMkLst>
            <pc:docMk/>
            <pc:sldMk cId="482930729" sldId="293"/>
            <ac:inkMk id="4" creationId="{4A3E6602-D6C9-D74A-AA5F-EF7846D8F976}"/>
          </ac:inkMkLst>
        </pc:inkChg>
        <pc:inkChg chg="mod modStrokes">
          <ac:chgData name="Andrej Bogdanov (CSD)" userId="54a3fc38-bcd8-4812-b887-b84a314b9e17" providerId="ADAL" clId="{4ECC4ED0-F63E-1846-8E5E-7F4170B648FC}" dt="2021-01-18T07:39:42.034" v="5"/>
          <ac:inkMkLst>
            <pc:docMk/>
            <pc:sldMk cId="482930729" sldId="293"/>
            <ac:inkMk id="5" creationId="{D1912509-E8FE-EE47-8A07-AD7DC124327D}"/>
          </ac:inkMkLst>
        </pc:inkChg>
        <pc:inkChg chg="mod modStrokes">
          <ac:chgData name="Andrej Bogdanov (CSD)" userId="54a3fc38-bcd8-4812-b887-b84a314b9e17" providerId="ADAL" clId="{4ECC4ED0-F63E-1846-8E5E-7F4170B648FC}" dt="2021-01-18T07:37:05.575" v="3"/>
          <ac:inkMkLst>
            <pc:docMk/>
            <pc:sldMk cId="482930729" sldId="293"/>
            <ac:inkMk id="11" creationId="{990C60A1-FE8A-B647-A554-56D5A7590CD5}"/>
          </ac:inkMkLst>
        </pc:inkChg>
      </pc:sldChg>
      <pc:sldChg chg="addSp delSp modSp">
        <pc:chgData name="Andrej Bogdanov (CSD)" userId="54a3fc38-bcd8-4812-b887-b84a314b9e17" providerId="ADAL" clId="{4ECC4ED0-F63E-1846-8E5E-7F4170B648FC}" dt="2021-01-18T07:46:44.925" v="20" actId="1076"/>
        <pc:sldMkLst>
          <pc:docMk/>
          <pc:sldMk cId="521116099" sldId="308"/>
        </pc:sldMkLst>
        <pc:inkChg chg="mod modStrokes">
          <ac:chgData name="Andrej Bogdanov (CSD)" userId="54a3fc38-bcd8-4812-b887-b84a314b9e17" providerId="ADAL" clId="{4ECC4ED0-F63E-1846-8E5E-7F4170B648FC}" dt="2021-01-18T07:42:57.122" v="18"/>
          <ac:inkMkLst>
            <pc:docMk/>
            <pc:sldMk cId="521116099" sldId="308"/>
            <ac:inkMk id="4" creationId="{CC32548B-D2E4-CA48-929E-782D4CB994FF}"/>
          </ac:inkMkLst>
        </pc:inkChg>
        <pc:inkChg chg="add">
          <ac:chgData name="Andrej Bogdanov (CSD)" userId="54a3fc38-bcd8-4812-b887-b84a314b9e17" providerId="ADAL" clId="{4ECC4ED0-F63E-1846-8E5E-7F4170B648FC}" dt="2021-01-18T07:42:37.569" v="11" actId="7634"/>
          <ac:inkMkLst>
            <pc:docMk/>
            <pc:sldMk cId="521116099" sldId="308"/>
            <ac:inkMk id="5" creationId="{5298D1E8-67B7-BF49-A808-B0EEC9916DB2}"/>
          </ac:inkMkLst>
        </pc:inkChg>
        <pc:inkChg chg="add del">
          <ac:chgData name="Andrej Bogdanov (CSD)" userId="54a3fc38-bcd8-4812-b887-b84a314b9e17" providerId="ADAL" clId="{4ECC4ED0-F63E-1846-8E5E-7F4170B648FC}" dt="2021-01-18T07:42:46.393" v="14"/>
          <ac:inkMkLst>
            <pc:docMk/>
            <pc:sldMk cId="521116099" sldId="308"/>
            <ac:inkMk id="6" creationId="{FFBCDE8F-0014-B84A-ACE5-7AE0EF0DE890}"/>
          </ac:inkMkLst>
        </pc:inkChg>
        <pc:inkChg chg="add mod">
          <ac:chgData name="Andrej Bogdanov (CSD)" userId="54a3fc38-bcd8-4812-b887-b84a314b9e17" providerId="ADAL" clId="{4ECC4ED0-F63E-1846-8E5E-7F4170B648FC}" dt="2021-01-18T07:46:44.925" v="20" actId="1076"/>
          <ac:inkMkLst>
            <pc:docMk/>
            <pc:sldMk cId="521116099" sldId="308"/>
            <ac:inkMk id="7" creationId="{3AF52E94-2B70-8A46-A5F3-758832F6BB75}"/>
          </ac:inkMkLst>
        </pc:inkChg>
      </pc:sldChg>
      <pc:sldChg chg="addSp">
        <pc:chgData name="Andrej Bogdanov (CSD)" userId="54a3fc38-bcd8-4812-b887-b84a314b9e17" providerId="ADAL" clId="{4ECC4ED0-F63E-1846-8E5E-7F4170B648FC}" dt="2021-01-18T07:40:18.909" v="6" actId="7634"/>
        <pc:sldMkLst>
          <pc:docMk/>
          <pc:sldMk cId="871639583" sldId="311"/>
        </pc:sldMkLst>
        <pc:inkChg chg="add">
          <ac:chgData name="Andrej Bogdanov (CSD)" userId="54a3fc38-bcd8-4812-b887-b84a314b9e17" providerId="ADAL" clId="{4ECC4ED0-F63E-1846-8E5E-7F4170B648FC}" dt="2021-01-18T07:40:18.909" v="6" actId="7634"/>
          <ac:inkMkLst>
            <pc:docMk/>
            <pc:sldMk cId="871639583" sldId="311"/>
            <ac:inkMk id="14" creationId="{B88DA1FB-3879-7346-B050-71AEEF3C3B31}"/>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8.67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brush xml:id="br2">
      <inkml:brushProperty name="width" value="0.09071" units="cm"/>
      <inkml:brushProperty name="height" value="0.09071" units="cm"/>
      <inkml:brushProperty name="color" value="#FF0000"/>
    </inkml:brush>
  </inkml:definitions>
  <inkml:trace contextRef="#ctx0" brushRef="#br0">12300 7641 8013,'0'-7'1681,"0"1"-309,0 2-1115,0 3 115,0-4 41,0 15-163,0-3-79,5 10 0,-3-2-10,1 0 0,-1 6-151,-2-2 1,0 2-63,0 2 40,0 0-1,0 5 109,0-4-300,5 4 176,-4 0 1,4-5 75,-5 0-146,0-1 45,0-9 0,0 4 95,0-6 0,0 0 20,0 1 150,0-6-159,0 4 303,0-8-191,0 3 513,0-5-963,5 0 199,-4 0 0,10 0 24,-4 0 1,1-4 3,3 0 372,-2 0-204,13 4 1,-8-1-55,5-3 237,-5 3-131,7-4 1,-3 1-3,5 0-89,0 0 1,-4 3-31,0-3 1,-5 3 58,1-3 1,1 3-135,0 1 1,-1-1 58,-4-3 0,-3 3-146,0-3 0,-5 3 29,5 1-132,-5 0-378,2 0-955,-5 0 0,0 5 1,0 1-1</inkml:trace>
  <inkml:trace contextRef="#ctx0" brushRef="#br0" timeOffset="1">12814 7641 8027,'0'-12'189,"0"5"553,0-1-270,0 5 1,0-3 277,0 2-316,0 3 24,0-4-312,0 5 40,0 5 1,0 1 171,0 6-150,0 4-36,0-3 0,0 8 65,0-1-154,0 1 1,0 3-80,0 3 1,0-3 96,0 3 0,0 1-119,0-2 0,0 1 102,0-4 0,0-4 25,0 0 0,0-5-32,0 1 1,0-2-167,0-2 217,0 0-576,0 1 197,0-6-569,0-1 1,1-5-21,3 0-1605,-2 0 1046,3 5 1399,-5-3 0,5 3 0,1-5 0</inkml:trace>
  <inkml:trace contextRef="#ctx0" brushRef="#br0" timeOffset="2">13008 7698 8027,'0'-8'-239,"0"0"0,2 1 239,1-5 968,-1 6-565,3-4 0,-5 7 39,0-4 1,1 4 179,3-1-254,-3 3-24,4 1-23,-5 0-266,5 0 1,-3 5 211,1 3-196,-1 7 120,-2 3 1,1 2 136,3 3-368,-3-3 50,4 8 1,-5-1-177,0-1 95,0 6 0,0-6 32,0 4 1,4-5-47,0 2 1,-1-7 103,-3-1-619,0-5 390,0 3 0,0-6-323,0 1 0,0-5-164,0 1-1000,0-6 439,0 4 488,0-6 770,6 0 0,0-6 0,5 0 0</inkml:trace>
  <inkml:trace contextRef="#ctx0" brushRef="#br0" timeOffset="3">13328 7686 8012,'0'-6'373,"1"0"281,3 2-51,-3 2-261,5-3 1,-10 7-77,0 1 0,-5 8-40,1 4 0,-5 4 2,-3-4 0,-4 5-143,1-1 1,1 3 41,-1 1 1,1-4-170,-1 0 0,3-1-92,4 1 1,1-3 57,0-4 77,4-1 62,-3 1-6,9-6 41,-4 4-60,5-9 275,0 4-182,5-5 244,1 0-58,11 0-194,-5 5 200,5-3-216,-1 3 1,1-5 103,2 0 131,2 5-232,-8-4 0,7 5 133,-4-2-125,4-2-2,-7 8 0,3-8 34,-4 6-28,-1-6 0,0 5 43,1-3-370,-1-3 331,1 4-681,-6 0 280,-1-4 104,0 4-1516,-4-5 534,5 0 525,-6 0-1796,0 5 2424,0-3 0,0 8 0,0-4 0</inkml:trace>
  <inkml:trace contextRef="#ctx0" brushRef="#br0" timeOffset="4">13659 7652 7929,'0'-11'0,"-5"-1"0,4 5 358,-3-1 111,3 5-150,1-2 1,0 4 483,0-3-437,0 3-188,0-4 1,-1 6 21,-3 3 0,3 2-14,-3 6 1,-1 4-31,1 3 0,-1 3 77,1 1 0,3 0-147,-3-1 0,-1 5 56,1 0 0,0 4-123,4 0 1,0-3 28,0-2 0,0-1-41,0-3 0,2 0 111,1-3 0,0-3-27,4-4 1,-4-1-42,1 1 1,1-5 56,-1 1 0,1-6-9,-1 2 110,-3-2-139,4 3 104,-5-4 201,0 4-307,5-5 0,-2 0 0,4 0 0,-3-1 1,4-3 1,-1 3-13,5-3 1,0 3-38,4 1 0,-4-4 69,3 0 0,2 0-101,-2 4 1,2-4 64,-2 1 0,-2-1-168,2 4 0,1-4-198,0 0 14,-1 0 0,-4 4-1515,1 0 833,-6-5-1632,-1 4 1386,-5-4 1228,0 5 0,-5-5 0,-1-2 0</inkml:trace>
  <inkml:trace contextRef="#ctx0" brushRef="#br0" timeOffset="5">13591 7960 7734,'1'-7'90,"3"-1"1,2 4 598,6-3 0,0 3-24,4-4 60,1 1-369,6 0 0,0-3-51,0 3 0,4-2-64,-1 1 0,1-2-202,-4 2 16,0 3 1,-6-1-389,-1 2 0,-4 3 219,0-3 109,-6 3-1462,-1-4 520,-5 3 468,0-3-1207,0 5 1686,0-5 0,-10 4 0,-3-4 0</inkml:trace>
  <inkml:trace contextRef="#ctx0" brushRef="#br0" timeOffset="6">13625 7675 7898,'0'-8'209,"0"1"-33,0 4 0,0-7 158,0 2 1,5 2-112,3-2 0,6 2 321,1-2 1,5-2 188,-1 3-567,3-4 1,5 4 53,-1-1 0,2 4 165,-1-3-588,-3 4 208,4-2 1,-2 5-951,1 0 709,-5-5 1,-2 4-435,-5-3 0,0 3 670,-3 1 0,-1 5 0,1 1 0</inkml:trace>
  <inkml:trace contextRef="#ctx0" brushRef="#br0" timeOffset="7">14116 7629 7914,'0'-11'1013,"0"-1"-285,0 6 396,0-4-443,0 9-241,0-5-167,0 6-305,0 6 196,0 0 0,0 10 163,0 3-231,0 3-21,0 1 0,0 1 105,0 3 0,0-2-63,0 5 0,0 1-279,0 3 116,0 0 1,0-1-307,0-2 1,0-2 204,0-2 0,0-7-72,0 3 220,5-8 0,-3 2 26,1-6 228,-1-5-302,-2-1 1682,0-5-1077,5 0-197,-4 0 0,8-1-176,-5-3 0,5 2 128,-2-6-244,3 6 1,2-7-82,-1 5 0,1-4 188,-1 5-383,5-1 168,-3-1 1,5 3-82,-3-1 53,-2 1 0,3-2-261,-4 1-473,-1-1-288,1 4 1,-5 0-132,1 0 1220,-6 0 0,3 0 0</inkml:trace>
  <inkml:trace contextRef="#ctx0" brushRef="#br0" timeOffset="8">14493 7629 7986,'-6'-7'0,"2"-1"6,3 5 332,1-7 406,0 9-290,0-9-228,0 9 191,0-5 571,0 6-830,0 11 1,0-3 63,0 12 1,0-5 31,0 4-97,0 0 0,1 5-113,3 3 0,-3-3 148,3 2-102,-3-2-310,4-1 172,-4 0 0,6-1 25,-3-3 1,-3 1-284,3-5 134,-3 1 0,-1-5-646,0 0-19,5-4 246,-4 3-60,4-9 1,-5 5 650,0-2 0,0-2 0,0 3 0</inkml:trace>
  <inkml:trace contextRef="#ctx0" brushRef="#br0" timeOffset="9">14733 7618 8022,'0'-7'259,"0"-3"228,0 9-87,0-4 737,0 5-951,0 5 0,0 1 216,0 6 1,0 3-121,0 0 0,0 7-100,0 1 0,0-1 61,0 5 0,0-2-222,0 2 1,0-3 146,0 3 0,0-3-47,0-1-108,0 0 0,0-4-163,0 0 105,0-5 1,0 2 142,0-4-362,0-1 175,0-5-97,5 5-401,-4-10 176,4 4-539,-5 0-669,0-4 274,0 4 1345,0-5 0,0 0 0</inkml:trace>
  <inkml:trace contextRef="#ctx0" brushRef="#br0" timeOffset="10">15030 7618 7945,'0'-12'95,"0"1"0,0 3 585,0 1-26,0 4-53,0-2-287,0 5 0,0 6 254,0 6-347,0 4 309,0 7-221,0 5 0,0 1 100,0 6-356,0-1 42,-5 5 1,4-3 264,-3 2-559,2-3 208,2 0 0,0-5-286,0 0 232,0-9 0,2 2 25,2-8-296,-3-8 150,4 9 0,-5-15-335,0 9 160,0-9 45,5 4-1209,-4-5 393,4 0 919,-5 0 1,-5-5-1,-1-1 1</inkml:trace>
  <inkml:trace contextRef="#ctx0" brushRef="#br0" timeOffset="11">14790 7858 8099,'6'-6'766,"5"5"1,-5-4-408,5 5 13,1-5-131,4 4 0,2-6-427,5 4 176,0 1 0,-1-4-164,1 2 0,0 3-380,0-3 1,-1 3-350,-3 1 1,1-4 196,-5 0 706,5 0 0,-7-1 0,4-1 0</inkml:trace>
  <inkml:trace contextRef="#ctx0" brushRef="#br0" timeOffset="12">15235 7778 8807,'-6'0'1180,"-4"0"0,5 5-772,-3 2 1,-1 3-154,6 2 1,-1 3-35,4 0 0,-4 2-226,0-2 1,0 2 95,4 2 1,5-3-193,3-4 106,2-1 1,2 0-69,-1 1 9,6-6 0,-4 0-59,7-2-44,-1-2 81,3 3 1,2-7-178,3-1 142,-3 1 1,4-7 104,-5 6-145,0-6 141,0 2 1,-4 0 39,0-1 0,-5 1-4,1-5 1,-7 1 178,-5-1-212,4-4 0,-6-1-19,3-2 0,-8-2 35,-4 2 1,-3-2-219,-4 2 106,2-2 1,-9 7 107,3-5-256,-7 10 228,2-6 0,-8 13-60,5-1 1,1 1-22,3 2 0,1 2-533,3 1 378,3-1 1,6 12-59,2-3 1,-1 4-150,5 0 1,0-1 465,4 5 0,6 0 0,0 4 0</inkml:trace>
  <inkml:trace contextRef="#ctx0" brushRef="#br0" timeOffset="13">15761 7743 7985,'6'-17'227,"-1"0"198,-5 6 0,0 3-10,0 0-190,0 6 141,0-8 365,0 8-119,0-8-347,0 9 129,-5-4-169,-1 10-102,-6 1 45,1 6 1,-2 3 40,-2 0 0,4 4 0,-1-3 0,-2 8-199,7-2 6,-6 4 0,8-3 201,-3 0-523,3 4 228,5-2 1,1 3-181,3-6 1,3-3 149,4 0 0,2-5 8,2 2 1,3-9 48,5-3 0,-1-3 142,1-1-100,5 0 1,0-5-77,3-2 239,-4-4-76,-4 0 1,-1 0 158,-3-1-98,2 1 0,-9-2 37,-1-2 0,-1 1-85,-6-5 0,0 4-96,-4-4 0,-1 0 77,-3-4 0,-2 0-251,-6 0 0,-4 0 72,-3 0 1,-3 6-53,-1 1 1,4 4-126,0 0-155,5 6 219,-7 1 1,7 5-131,-5 0-528,5 0 478,-3 5 0,7 1-1377,2 6 1777,-2-1 0,4 6 0,-5 0 0</inkml:trace>
  <inkml:trace contextRef="#ctx0" brushRef="#br0" timeOffset="14">16263 7583 7975,'0'-11'677,"0"0"-51,0 4-72,0 2 201,0 5 0,4 7-586,0 4 0,0 5 223,-4 7-293,0 0 69,0 0 0,4 4 168,-1-1-444,1 6 180,-4-3 0,4 2-371,0-1 217,0-5 34,-4 8 1,3-12-23,1 2 1,0-8 51,-4 0 1,4-2-7,0-2 6,-1-4-237,-3-2 38,0 0 118,0-4-779,0 4-2459,0-5 3337,-5 0 0,-1-5 0,-5-1 0</inkml:trace>
  <inkml:trace contextRef="#ctx0" brushRef="#br0" timeOffset="15">16252 7641 7983,'0'-12'0,"0"1"160,0 4 51,0-3 281,0 4 355,0-6-508,0 1 1,0 3 676,0 1-673,5 4-175,1-2 1,7 5 36,2 0 0,0 0 36,8 0-16,-2 0-154,7 0 35,-6 5 0,1-2 259,0 4-353,0 1 21,0 3 0,3 2 203,1 2-266,0-2 23,-4 9 1,-1-8-356,1 5 258,0 0 0,-5 2-207,-3-2 0,-2 3 141,-2-3 1,-5-1-193,-2 1 323,-2 0 0,-4 2-59,-2-2 512,-2 3-276,-15-9 0,0 7-90,-9-5 351,-6 5-347,-4-7 1,-6 4 302,0-6-176,1 0 0,3 0-255,0-4 1,9 2 167,-1-5-461,12 0 1,0-4-1309,11 0 1677,5 0 0,1-5 0,5-2 0</inkml:trace>
  <inkml:trace contextRef="#ctx0" brushRef="#br0" timeOffset="16">2547 10187 8013,'-6'-6'1928,"0"1"-1471,6 0 1,-1 4-45,-3-3-120,3 3 90,-4 1-29,5 0-145,-5 0 1,2 0 28,-4 0 0,3 10-44,-4 5-54,1 5 0,-8 8 59,-1 3 1,1 2-16,4 1 1,0 1-244,4 3 60,-3-2 1,8 3 166,-1-4-819,1-1 570,2-5 0,0 3 133,0-6-473,5 1 315,2-9 1,4 2-131,1-5 134,4-4 1,-2-3-22,5-4 1,0 0 48,4-4 1,0 0 188,0 0-149,0-5 1,3-5-48,1-5 246,-1-1 8,2 0 1,-3-2-146,1-5 0,-2 0 104,-1 1 1,-1-1-84,-3 0 0,1-4 9,-5 1 0,0-10 163,-3 2-176,-1-8-822,1 6 608,-6-8 196,4 3 0,-8-3 19,1 2 0,-6 3-3,-5 4 0,-2 6-12,-2 3 0,-4 7-24,-3 3 1,-8 9-39,-3 3 1,-5 4-52,-3 4 0,-2 3-33,-6 9 0,2-2-101,2 5 1,4 0 161,7 3 0,5 1 264,7 0 0,3 1-208,9 3-2,2 2 0,3 4 0,4-2 0,3-5 0,1-2 0</inkml:trace>
  <inkml:trace contextRef="#ctx0" brushRef="#br0" timeOffset="17">2444 10462 8019,'-6'-6'566,"-4"5"106,8-4-54,-3 5 12,0 0-112,4 0-175,-4 0-108,5 0 293,5 0-357,1 0 1,6 0 130,-1 0 0,6 0 310,2 0-383,2 0-265,7 0 221,-4-5 1,8 2 5,-5-4 0,4 3-119,0-4 0,-3 5 286,-2-5-654,-2 5 227,-1-7 1,-4 9-973,0-3 587,-5 3 290,3 1 0,-6-4-1848,1 0 1315,-1 1 1,-3 3 696,-1 0 0,1-6 0,3 0 0</inkml:trace>
  <inkml:trace contextRef="#ctx0" brushRef="#br0" timeOffset="18">3301 10336 7899,'0'-12'-156,"0"6"1,0 0 164,0 2 795,0 3-118,0-4 892,0 5 1,5 0-1075,2 0-309,-2 0 1,6 0 140,-4 0-189,3 0 20,2 0 1,0-2-3,4-1 1,-4 1-159,4-2 1,0 2-428,-1-2 337,1 3 0,-5-4-92,0 5 1,1-4-302,-1 0 392,-4 0-1522,3 4 465,-9 0 507,4 0-12,-5 0 0,-5 5 1,-1 2-1</inkml:trace>
  <inkml:trace contextRef="#ctx0" brushRef="#br0" timeOffset="19">3312 10450 7969,'-11'6'-283,"-1"5"70,6-10 142,-4 4 1337,8-5-224,-3 0 325,5 0-693,5 0-299,2 0 1,4 0 113,1 0 0,0 0-59,4 0 79,-4 0-235,5-5 1,-2 4-49,0-3 0,4 1-187,-4-1 0,1 3-813,-5-3 443,6 3-322,-5 1 0,5 0-2062,-6 0 2715,1 0 0,-1 0 0,0 0 0</inkml:trace>
  <inkml:trace contextRef="#ctx0" brushRef="#br0" timeOffset="20">4043 10165 8250,'0'-12'336,"0"6"644,0 1-514,0 0 279,0 3 34,0-3-247,0 15-14,0 3-329,0 15 0,0 1 246,0 6-183,-5-1-64,4 0 1,-4 0-64,5 1 79,0-1 1,0-5-335,0-2 114,0-3 1,0-3 252,0-2-1221,0-2 729,0-6 0,0 1 66,0-1-1291,0-5 444,0 0-1270,0-6 860,5 0 1446,-4 0 0,4 0 0,-5 0 0</inkml:trace>
  <inkml:trace contextRef="#ctx0" brushRef="#br0" timeOffset="21">4032 10267 8234,'0'-17'47,"0"1"0,0 4 219,0 0 0,0 5 109,0-1 125,0 5 125,0-2 61,0 5 0,3 5-231,1 3 78,5 7-189,-3-2 1,5 9-166,-4-3-106,3 2 1,-3 1 110,4-3 0,1 1-101,-1-5 1,2 1 291,2-5-944,-2 0 421,3-4 0,-1-2-516,0-5 461,6 0 0,-9 0-41,4 0 0,0-4-102,-1 0-2,1-5 370,-5 3-82,1-5 0,-1-1 33,0 1 1,1-1 12,-1 1 1,1-4 246,-1-1-100,0-4 1,1 2-104,-1-4 0,5 2 209,-1 1-184,0 0 227,-4 2-211,1 0 153,-6 6-112,4 4 0,-8 4-1,1 6 261,-1 4-167,-2 4 0,0 9-103,0 3 0,-2 4 19,-1 0 0,-2 2-230,-3 5 213,-2 0-381,3-5-287,1 4 410,1-8 1,5 1-18,0-7-276,0 3 66,0-9-193,0 3-438,0-5 479,0-4-440,0-2-144,0-5 6,5 0 1111,-4 0 0,9 0 0,-3 0 0</inkml:trace>
  <inkml:trace contextRef="#ctx0" brushRef="#br0" timeOffset="22">4785 10279 8023,'-7'-4'0,"-1"0"356,6 0 733,-3-1-74,-1 4-525,0 1-188,-5 6 1,-1 7 229,1 2-57,-1 3-246,6 5 259,-4 0-317,9 5 1,-4-4 172,5 2-561,0-1 200,5-8 0,2 4 235,8-6-610,-2 0 360,9-9 0,-4 3-166,4-5 112,1 0 0,1-5-111,3-3 266,2-3-141,5-4 0,-3-2 53,-1-2 25,-4 2 0,2-3-2,-6 5 226,1-1-87,-5 1 1,-1-5 357,-6 1-221,0-5-90,-4 7 1,-2-8-154,-5 2 45,0-3 1,-7 3-118,-4 0-151,0 0 126,-16 1 2,8 2 1,-14 6-44,2 2 1,-2 3 138,-1 5-689,0 0 401,0 5 0,5 3-175,2 7 0,4-3-272,4 4 1,4 0 696,7-1 0,3 6 0,5-4 0</inkml:trace>
  <inkml:trace contextRef="#ctx0" brushRef="#br0" timeOffset="23">5276 10142 8034,'0'-12'299,"0"6"0,0 0 228,0 2-297,0 3 0,0-5 2059,0 6-1979,0 6 0,0 4-21,0 5 1,0 5-15,0-1 1,0 7-251,0 0 103,0 1-36,0-4 1,4 3 9,0 1-114,0 0 242,1-4-892,-4-6 484,9 5 0,-8-9-69,1 2-507,4-2 247,-6-7 92,4 4-745,-5-9 273,5 4-807,-4-5 796,5 0 719,-6 0 1,0 0 0</inkml:trace>
  <inkml:trace contextRef="#ctx0" brushRef="#br0" timeOffset="24">5242 10222 8034,'0'-16'83,"0"1"1,0-1 186,0 0 1,5 5 103,3 0 18,-3-1-139,5 6 1,-4-4 564,6 2-294,4 3-233,-3 0 0,9 4 281,-3-3-341,2 3-1,2 1-236,0 5 69,0-4 0,0 9 69,-1-2 1,4 7-71,-3 4 1,2 0-24,-6 4 0,-2-3-363,-2 7 1,-4 1-550,-3-2 488,-3 1 207,-5 1 0,-1-4-186,-3 3 70,-3-3 172,-9-1 1,-2 0 288,-5-1-98,-5-4-382,4-1 984,-4-1-466,1-3 0,1 3 29,-4-4 0,4-5 18,0 1 1,7-6-3,3 2-131,4-2 21,0-2 1,2-2-1021,3-2 806,1 3-87,6-9-2176,0 4 1065,6-6 1272,5 1 0,7-1 0,5 1 0</inkml:trace>
  <inkml:trace contextRef="#ctx0" brushRef="#br0" timeOffset="25">5802 10210 7995,'0'-6'109,"0"-4"89,0 8 0,0-4 147,0 2 364,0 3 1,0-4 933,0 5-1126,0 10-246,0-2 0,0 12 39,0-5-138,0 11 0,0-7 171,0 7-365,0-2 78,0-6 0,0 4 211,0-3-539,5-3 269,-4 6 0,4-6-687,-5 3 385,0-2 165,0-6-187,5 1 67,-3-1 29,3-4 110,-5-2 634,0-5-109,5 0-33,-4 0 132,9 0-311,-4 0 0,6 0 59,-1 0-109,6 0 3,-4-5 22,8 3-262,-3-3 82,0 0 1,4 4 74,1-3 1,-4-1-138,4 1 1,-4-3 156,0 3-939,-2 0 267,-6 4-1266,1-5 922,-1 4 168,-5-4 0,-1 3-1117,-5-2 1883,0 3 0,-5-4 0,-1 5 0</inkml:trace>
  <inkml:trace contextRef="#ctx0" brushRef="#br0" timeOffset="26">5756 10370 7915,'0'-11'-366,"0"4"645,5 2 1,-2 1 916,4 1-706,1-1-47,3-1 383,1 4-466,4-5 1,2 3-8,5-1 0,2-1-116,-2 1 0,5 3-161,-9-3 0,8-1-170,-8 1 0,4 0-299,-8 4 275,5 0 171,-7 0-1866,3-5 1226,-9 4 0,-1-4-26,-2 5-1065,-3 0 1678,4-5 0,-10-2 0,-1-4 0</inkml:trace>
  <inkml:trace contextRef="#ctx0" brushRef="#br0" timeOffset="27">5802 10130 7980,'0'-6'709,"5"1"-539,1 0 0,6 2 497,-1-4-171,6 4-258,0-2 0,6 1 186,0 0 0,0-3-27,0 3-555,5-5 184,1 8 0,0-4 217,-2 5-1115,-3 0 714,-1-5 0,-4 3-1598,0-1 1153,0 1 0,-2 2 603,-1 0 0,1-5 0,1-1 0</inkml:trace>
  <inkml:trace contextRef="#ctx0" brushRef="#br0" timeOffset="28">6350 10028 9290,'-6'5'779,"1"-4"1,3 9-137,-1-2-265,1 2 0,-3 6-300,5 2 120,0 5 1,0 0-74,0 0 0,0 3-152,0 1 0,0 1 159,0-2 0,0-1-85,0 1 1,0-2-324,0-1-139,0 0 251,0-5 0,0-2-156,0-4 194,0-1 8,0 1 465,0-6-237,0 4 311,0-9-100,0 4 1142,0-5-911,5 0-229,2 0-23,4 0 0,0 0-36,1 0 0,4-3 73,3-1-434,3 0 123,-4-1 0,5 2 307,-1-4-980,1 4 501,5-2 0,-5 1-122,0 0 1,-4 1-174,0 3 1,-5-2-2118,1-1 1276,-2 1 1282,-7-3 0,9 5 0,-2 0 0</inkml:trace>
  <inkml:trace contextRef="#ctx0" brushRef="#br0" timeOffset="29">7583 9845 8093,'0'-12'0,"0"1"-118,0 5 128,6 1 245,-5-1 204,4 0 110,-5 0-183,0 1 540,0 5 1,-6 5-563,-6 2 0,-1 9 66,-6 3-193,0 7 0,-3 3 210,-1 6 0,0 3-204,0 0 1,5 4-1,3-4 1,2 4 169,2-4-1081,-1 0 765,6 1 0,1-5-594,5 1 516,0-1 44,0-5-686,5 0 537,-4-1 0,10-6-67,-4-3-39,3 2 472,2-8 0,0 5-359,4-3 1,-4-3 247,4-1 1,0 0-274,-1-3 348,1 2-269,-5-4 1,0 3-145,1-5 155,-6 0-2,4 1-705,-3-4 339,4 9 150,-5-8-1316,5 3 348,-10-5 495,4 0-1098,0 0 1803,-4 0 0,4 5 0,-5 1 0</inkml:trace>
  <inkml:trace contextRef="#ctx0" brushRef="#br0" timeOffset="30">7823 10153 7975,'0'-23'20,"0"6"-17,0 0 577,0 6 28,0-1 49,0 1-370,0 4-22,0-3 1,2 9 747,1-3-543,-1 3-1,3 1-383,-5 5-15,0 1 1,0 11 190,0 2 0,0 2 14,0 2 1,0 5-77,0 3-294,0 2 144,0 1 0,0-4-860,0 1 454,0-6 266,0 3 1,0-6-746,0-3 352,0 2 250,0-13-1559,0 7 844,5-8 948,-4-1 0,4 4 0,-5-4 0</inkml:trace>
  <inkml:trace contextRef="#ctx0" brushRef="#br0" timeOffset="31">8097 10062 7958,'0'-12'0,"0"6"0,0 1 1603,0 5-580,0 5-494,0 1-248,-5 11 1,4 1 427,-3 4-421,3 6 0,-4 2 46,-3 4-398,3 0-497,-5 0 696,9 6-456,-9-10 283,8 8 1,-3-14 109,5 3 0,0-7-111,0-1-451,0-5-479,0 3-806,0-6 597,0-4 1133,0-2-422,0-5 0,0-5 0,0-2 0</inkml:trace>
  <inkml:trace contextRef="#ctx0" brushRef="#br0" timeOffset="32">7869 10347 7958,'0'-11'-964,"0"-1"827,0 6 1347,0 1-203,0 0-81,0 4-649,0-4 1,1 5-48,3 0-167,2 5 47,6-4 0,1 4-268,2-5 184,8 0-173,1 0 0,5 0-219,-2 0 1,-7-4-38,3 0 1,-3-1-393,3 2 1,-5 1-294,-3-2 1088,-3-2 0,5 0 0,1-6 0</inkml:trace>
  <inkml:trace contextRef="#ctx0" brushRef="#br0" timeOffset="33">8303 10073 7958,'0'-11'0,"0"-1"335,0 1-119,0 5-43,0 1 773,0-1-160,0 5-322,0-4 0,0 6 3,0 3 0,0 4-146,0 7 1,0 3 75,0 5 0,0-1-407,0 1 47,0 5-31,0-4 0,0 8 26,0-5 0,0-1-24,0-3 1,1 0-411,3 0 0,-3-5 102,3-3 0,-1-2-598,0-2 437,-1 0 1,4-3-963,-2 0-468,-3-6 1891,4 3 0,0 0 0,2 2 0</inkml:trace>
  <inkml:trace contextRef="#ctx0" brushRef="#br0" timeOffset="34">8577 10142 8023,'0'-12'377,"0"6"-148,0-4 0,0 9 446,0-5 2,0 6-165,0-5-35,0 4 115,0-4-410,0 5 47,0 5-29,0 7 1,0 2 359,0 5-114,0 0-336,0 3 1,4 3-37,0 1-49,-1-2-49,-3 4 0,0-5-221,0 0 0,0-2 174,0-2-1120,0 3 815,0-14 1,0 7 25,0-7-1103,0-3 318,0 5-274,6-9 747,-5 4 662,4-5 0,-5 0 0,0 0 0</inkml:trace>
  <inkml:trace contextRef="#ctx0" brushRef="#br0" timeOffset="35">8417 10085 8023,'0'-12'-272,"0"1"0,0-1 1560,0 1-772,5 5 1,2-3 253,4 5-45,0 0-367,6 4 0,-3 4 312,5 0-470,0 5 1,5-7 142,3 6-84,-3-1-88,4 0 1,-5 3 229,-1-3-517,1-1 158,0 4 1,0-3-290,0 9 281,-5-4-29,-2 10 0,-6-4-466,-2 4 283,-3 1 58,-5 5 1,-1 0-69,-3 3 0,-8 2-46,-7-3-218,-2-2 228,-2 0 1,1-5-83,3 0-2,-2-1 212,3 1 0,-5-4-280,0 0 233,0-5 35,1-2 1,4-3-94,3-6 72,2 6-17,7-8-359,-5 5 271,10-6 1,-4-2-61,5-2 1,1-2-152,3-5 0,3 1 445,4 2 0,5-7 0,2 2 0</inkml:trace>
  <inkml:trace contextRef="#ctx0" brushRef="#br0" timeOffset="36">8954 10085 7963,'4'-14'0,"0"2"0,-1 3 0,-3 2 961,0-1-314,0 6-36,0-3 2223,0 5-2667,0 5 1,0 6 99,0 8 1,-1 4 13,-3 4 1,3 0 80,-3 4-508,-2 2 175,5-4 0,-4 2 78,5-1 1,0-5-80,0 2 0,0-3-943,0-1 385,5-5 303,-4-2-699,4-4 271,0-6 257,-4 4-1002,4-9 261,0 5-119,-3-6 54,3 0 1204,-5 0 0,0-6 0,0 0 0</inkml:trace>
  <inkml:trace contextRef="#ctx0" brushRef="#br0" timeOffset="37">8897 10096 7963,'6'-11'107,"4"4"1,-7-3 270,5 3 1,3-2-44,4 1 113,0-2-140,2 9 0,-4-8 18,2 5 1,3 0 155,1 4 1,-2 0 146,2 0-406,0 0-56,4 0 0,-1 5-141,-3 3 43,2 2-7,-8 6 0,5-2-6,-3 5 0,-3 2 278,-1 5-699,0-2 288,-9 9 1,3-7-8,-5 4-399,-5-4 306,-2 7 0,-5-9 26,-4 2 0,-1-1-41,-6-3 0,0 1 428,0 0-264,0-5 0,-2-2 212,2-4-200,-2-1 0,11-1 8,-5-2-279,10-3 299,-6-5 37,8 0-1051,1 0 650,1 0 0,6-1-1593,3-3 976,7-2 969,2-6 0,14-4 0,-3-2 0</inkml:trace>
  <inkml:trace contextRef="#ctx0" brushRef="#br0" timeOffset="38">9422 10107 7925,'0'-11'0,"0"0"0,0-1 0,0 5 1158,0-1-703,0 5 1,0-3 1500,0 2-1011,0 3-319,0-4 204,0 5-423,0 5-153,0 1-90,0 11 0,0 1 19,0 4 0,0 1 13,0 0 1,4 4-237,0-1 55,0 6 1,-4-6 214,0 4-890,0-5 303,0 3 220,0-5-621,0 5 514,0-9 0,0 6-252,0-9 351,0 4 0,0-7 156,0 2 381,0-7-224,0-3-21,0 0-156,0-4 1,1 4 374,3-5-126,-3 0-6,9 0 75,-4 0-116,6 0 1,1-4-28,2 0-233,-2-4 143,8 6 1,-7-7 79,5 6-386,-5-6 171,3 7 0,-2-4-164,0 2 9,0 3 231,-3-9 0,-1 7-901,0-4 357,1 4 246,-1-2-1508,1 0 1122,-6 4 1,3-6-137,-5 4-772,0 1 706,-4-3 869,0 5 0,0-5 0,0-1 0</inkml:trace>
  <inkml:trace contextRef="#ctx0" brushRef="#br0" timeOffset="39">9399 10302 8003,'5'-7'538,"-2"1"-288,5 2-226,-6 3 1,8-4 29,-2 5 998,2 0-626,7-5 1,-3 3 217,5-1-533,5 1 77,0 2 1,4-1-426,-5-3 150,-1 3 86,-4-4 1,2 4-802,-4-3 306,4 3-83,-7-4 1,3 1 96,-4 0 482,-6 0 0,4-1 0,-4-1 0</inkml:trace>
  <inkml:trace contextRef="#ctx0" brushRef="#br0" timeOffset="40">9456 10085 7851,'12'0'0,"-3"-5"307,2-3-263,-2 3 1,11-5 519,-4 2 0,3 2 71,-4-2-210,5 6-90,-2-9-174,5 10 0,0-8 54,-1 5 0,-2 1 26,-1 3 0,-2-2-238,2-1 37,-2 1 1,-2-3 197,0 5-315,6 0 106,-9 0-34,5 0-11,-6 0 12,1 5 1,-2-2 94,-3 4 1,4-3-4,-4 4 1,-2 1 38,-1 6 0,1-1 20,-1 5 0,0-2-138,-4 5 109,0-1-28,0 7 0,0-2-256,0 1 105,0 5 0,0-8-227,0 2 0,0-2 80,0-1 92,0 0-171,0-5 116,0 3 0,4-12 245,-1 3-201,1-8-15,-4 6 264,0-9-199,0 4 251,0-5-2,0-5 0,0-1-317,0-1 82,0-3 1,0 4 82,0-6 19,0 1-37,0-6 0,0 5 3,0-3 225,0-3-231,0 0 1,0-1 117,0 0-123,0 0 151,0 1 11,0-3-108,0 8 249,5-4-200,-4 11 11,5 1-333,-1 5 157,-4 0 0,9 5 51,-2 3 0,1 6 14,-2 1 1,7 4-13,-2-4 17,2 5-1,2-7 1,-2 9-10,5-3-4,0-3 0,3 1-13,-3-6 1,-2-1 25,-1-2 0,-4 1 278,4-5-128,-4-1 1,0-3 165,-1 0 417,1 0 99,-1 0-567,0-5 0,-4-1 105,-3-5 0,-3 2 273,-1-3-495,0 3 1,0-7 35,0 4 1,0-3-33,0 0 1,-4-5-125,0 1 0,-1 1 31,1-1 0,3 0-192,-3-4 0,-1 0-767,1 0 642,1 0 1,3 1-574,0-1 0,0 0 393,0 0 1,0 4-200,0 0 0,0 9 156,0-2 0,0 7-1451,0-2 1386,0 4 1,1-2 544,3 5 0,-3 5 0,4 2 0</inkml:trace>
  <inkml:trace contextRef="#ctx0" brushRef="#br0" timeOffset="41">10416 9811 7890,'0'-12'591,"0"1"-459,0 4 1023,0 2 2394,0 5-3334,0 5 53,5 7 0,1 2 145,6 5 1,4 0-11,3 4 77,3-1-159,1 1 1,1 0 1,2 0-287,-2 5 125,4-4 1,-9 8-197,0-6 42,1 1 0,-3 1 77,-1 2 0,-5 2-84,-3-1 0,0 2 39,-4-3-519,0-2-157,-4 5 447,0-4 1,-5 2-149,-3-1 0,-7-5 2,-4 2-985,-2-3 836,-2-1 0,0 0-123,0 0-1402,0-6 2010,-5 0 0,2-1 0,-6 1 0,0-3 0,2-4 0</inkml:trace>
  <inkml:trace contextRef="#ctx0" brushRef="#br0" timeOffset="42">2638 11227 7985,'-4'-8'1018,"1"0"-394,-1 6-299,-1-3 0,3 4 428,-1-3-396,1 3 334,2-5 23,0 6-324,0 6-138,11 0 1,-3 5 93,11 1 346,0 4-318,4 2 1,1 6 288,3 3-231,-3 2-259,4 0 0,-5 4 131,0-2-727,0-4 654,-1 6-513,1-8 263,-5 8 0,2-9 226,-4 2-896,4-2 528,-7-1 0,3-5 94,-4-3-603,-6-2 453,4-2 0,-7 1-359,4-1 491,-4-4-502,2-2-910,0 0 663,-4-4-81,4 4 345,-5-5 0,-5 0 31,-2 0-734,-4 0 521,5-5 752,-4-1 0,4-6 0,-6 1 0</inkml:trace>
  <inkml:trace contextRef="#ctx0" brushRef="#br0" timeOffset="43">3061 11215 8038,'0'-11'0,"0"-1"425,0 6-141,0-4 0,0 7 91,0-4 159,0 4 39,0-2 334,0 5 0,-1 5-177,-3 3-500,2 12-43,-8 4 1,3 11 440,-9-1-398,-1 5-331,-6 2 1,0 4 78,0 1 1,-3-5 47,-1-3 0,-4 1-211,5-1 0,-5-4 135,5-3 1,0-6-129,7 2 0,3-8-648,4-4 461,1-2 62,-1-7-1145,6-1 353,1 0-657,5-3 932,10-2 820,-2-7 0,8-9 0,-4-2 0</inkml:trace>
  <inkml:trace contextRef="#ctx0" brushRef="#br0" timeOffset="44">3415 11341 7979,'0'-6'384,"0"0"745,0 6-233,0-5 276,0 4-342,0-4-534,5 5 0,1 0 152,6 0-222,-6 0 0,4 0-20,-3 0-8,4 0 0,4 0-18,0 0 1,1 0-91,-5 0 0,6 0 59,2 0 1,-2-4-186,2 0 1,-3-1-1185,3 2 606,-5 1 286,2-3-753,-4 5 461,-6-5-850,4 4-974,-9-4 2444,4 5 0,-10 5 0,-1 1 0</inkml:trace>
  <inkml:trace contextRef="#ctx0" brushRef="#br0" timeOffset="45">3381 11512 7993,'0'7'446,"0"-2"-167,0-5 1,5 0 877,2 0-523,-2 0-283,11 0 1,-8 0 1118,11 0-729,1-5-343,2 3 1,2-8 107,3 3 0,2 0-285,6 0 0,-6 3-51,-3-4 1,-1 6 225,-3-2-1473,-4 3 839,4-5 1,-10 5-2994,4-3 3231,1 3 0,-4 6 0,4 2 0</inkml:trace>
  <inkml:trace contextRef="#ctx0" brushRef="#br0" timeOffset="46">4191 11261 8024,'-6'-5'0,"-3"2"0,5-4 281,-4 4-109,6-2 0,-4 5 171,2 0 349,3 0-333,-9 0 0,8 5 129,-1 3-23,-4 7-176,6 3 1,-5 8 202,2 1-217,3 5 0,-4-7 68,5 6-178,0-6 64,5 3-124,-4-5 0,5 0-65,-2-1 1,-3-4-50,3-3 0,1 2-229,-1-2 0,1-3-416,-1-5-644,-3-4-548,4 7 835,-5-9 494,0 4 0,1-5-113,3 0 0,-2-5 630,1-2 0,-1-4 0,-2 0 0</inkml:trace>
  <inkml:trace contextRef="#ctx0" brushRef="#br0" timeOffset="47">4112 11284 8024,'7'-15'0,"1"-1"0,-1 1 138,5 4 0,-1-1 293,1 1 0,-1-1 554,0 1-505,6 5-182,-4 1 0,3 3 240,-4-1-114,-1 1-214,5-3 0,-2 6 29,5 3 0,1 3 105,2 4-367,1 0 97,0 6 0,1-3 270,3 5-496,-8 5 180,7 0 1,-13 9-485,2-2 274,-7 2 101,-3-4 0,-6 4-731,-3-3 447,-2-2 166,-6 5 0,-4-10-33,-3 0 1,1-2 151,-1-5 0,0 3 17,-4-4 1,0-4-187,0-3 523,6-6-203,-5 9 1,6-10-296,-4 3-30,4-3 103,5-1 1,0-1-480,4-3 300,2-2 238,5-6-1256,0 1 826,0 4 0,6-3 522,5 3 0,1-9 0,4-1 0</inkml:trace>
  <inkml:trace contextRef="#ctx0" brushRef="#br0" timeOffset="48">4671 11661 7866,'6'0'639,"5"0"291,-10-5-410,9 3 0,-5-8 8,3 3 1,1 0 210,-6 0-506,6-1-59,-7 2 1,6-4 342,-4 2-59,0-2-225,1-2-205,-4 1 146,5-6 1,-6 3 174,0-5-446,0 5 126,5-7 0,-4 4 223,3-2-574,-3-2 292,-1 3 1,0-5-108,0 0 55,0 0 22,5 6 0,-4-4-76,3 6-47,-3 0 181,-1 9 1,0-1-26,0 3 37,5 3-307,-3-4 181,3 15 0,0-1 28,2 10 254,-1 0-178,4 4 0,-5 5-177,2 2 172,4 3 0,-1-2-30,5-1-255,0-4 104,2 2 10,-5 0-981,10-4 816,-9-1 1,7-7-182,-5-5-77,0 1-13,-3-1 61,4 1 170,-3-6 123,-2 4 1,-4-9-618,-3 3 396,-3-2 491,4-2 0,-10 5 0,-2 1 0</inkml:trace>
  <inkml:trace contextRef="#ctx0" brushRef="#br0" timeOffset="49">4774 11615 8349,'0'-6'1926,"0"1"-1571,0 5 411,5 0-342,1 0-158,6 0 0,3 0-368,0 0 79,6 0-312,-4-5 1,6 3-314,0-2 1,0-1 592,0 2 55,5-1 0,-4-1 0,4-2 0</inkml:trace>
  <inkml:trace contextRef="#ctx0" brushRef="#br0" timeOffset="50">5345 11352 7928,'-5'-11'0,"4"-1"109,-10 1-32,10 0 0,-4 4 950,5 2-582,0 5 1,-1-4 54,-3 1 0,3 0 29,-3 7 0,3 2-14,1 6 109,0 4-307,0 7 0,0 1 63,0 3 0,0 1-131,0-2 0,0 1-217,0-4 0,1 0 73,3-1-949,-3-4 546,9-1 316,-9-6-1922,10 1 649,-10-6-428,4-1-830,-5 0 2513,0-4 0,0 4 0</inkml:trace>
  <inkml:trace contextRef="#ctx0" brushRef="#br0" timeOffset="51">5139 11364 7947,'0'-18'31,"5"1"-31,-3 1 0,9 3 349,1-2 1,-1 4 160,4 3 0,-2-1 180,-2 5 1,5-1-245,-1 1 1,5 3-48,-1-3 1,3 3-68,1 1-273,4 0-2,-2 5 0,4-4-172,-3 3 113,-1 3-331,8-6 164,-4 4 133,0-5 1,-1 0 12,-5 0 0,-1 0 58,1 0 0,-1 0-176,-3 0 343,-3-5-183,-4 4 6,-1-4 653,1 5-360,-6 0 125,4 0-105,-9 0-120,5 0 126,-6 0-69,0 5-127,0 1 1,0 10 52,0 4 0,0 1-45,0 2 0,-4 5-105,0 2 1,0 3 179,4 2-349,0-6 100,0 4 0,0-5-390,0 2 253,0-2 11,0-10 0,1 1-314,3-8 220,-3 3-79,5-7 0,-5-1-1065,3-2 442,-3-3-332,4-1-110,-5 0 628,0-5 409,0-1 0,0-2-973,0 0 774,-5 1 544,4-10 0,-10-1 0,5-4 0</inkml:trace>
  <inkml:trace contextRef="#ctx0" brushRef="#br0" timeOffset="52">5710 11432 7947,'0'-29'0,"0"1"0,0 5 0,6 4 443,1 0-1,-2 5-165,5 3 509,-8 1-444,8 8 0,-4-3 202,6 5 161,-1 0-330,0 11 0,1-3-57,-1 11 1,1-3 13,-1 3 1,4 0-124,1 4 1,0-1-28,-1 1 0,-1 0-424,5 0 177,-5 0-132,8 0 0,-6-1-361,3 1 0,2-5 152,-6-3 0,4-2-317,-4-2 0,0-3 194,-3 0-905,-6-6 344,4 3 1090,-8-5 0,3 5 0,-5 2 0</inkml:trace>
  <inkml:trace contextRef="#ctx0" brushRef="#br0" timeOffset="53">5722 11626 8958,'0'-6'946,"5"1"-171,3 5 0,-1-1-99,5-3 288,-4 3-569,14-9 0,-7 7 260,8-5-832,-3 1 190,8 0 1,-5 1-1586,0 2 859,5 3 208,-4-4 1,8 5 504,-6 0 0,1-5 0,-4-2 0</inkml:trace>
  <inkml:trace contextRef="#ctx0" brushRef="#br0" timeOffset="54">7698 11067 8061,'0'-7'158,"5"-3"395,-4 9 36,4-4 305,-5 0-371,0 4-58,0-4 1034,0 5-1019,-5 0-3,-1 0-209,-6 5 0,0 2 81,-4 8 65,4-2-134,-10 9 0,6-3-187,-3 7 140,-3 4-59,4 4 1,0 0 48,3 0-164,-3 1 72,6-6 0,-3 6-194,7-4 79,3 4 54,5-5-583,0-1 397,0-1 0,9-2-28,2 1-161,8-5 188,-6-1 1,7-4-133,-5 2 218,6 2 14,-9-8 0,9 3 2,-6-4-57,5-1 35,-7-4-389,3 3 240,-4-9 1,-5 8-20,1-5-821,-5-1 109,7 3 399,-9-5-1453,4 4 485,0-5 1486,-4 0 0,10 0 0,-5 0 0</inkml:trace>
  <inkml:trace contextRef="#ctx0" brushRef="#br0" timeOffset="55">8097 11318 7928,'0'-11'0,"0"-1"0,0 1 926,0-1-541,0 1 0,-3 3 942,-1 1-681,0 4-308,-1-2 1,-1 5 81,-6 0 0,1 0-144,-1 0 1,-8 9-28,-3 2 0,-2 12 80,2 0-207,0 2 70,0 3 0,9-2-36,3 4 0,3-3-128,1 3 1,2-4-178,5 0 93,0-2 17,5-1-584,6-5 443,2 4 0,10-10-72,-1 4 88,6-9 47,7-2 1,-1-5 78,0 0 1,-1-1-10,-2-3 0,0-2 152,-4-6 30,5-4-173,-8 3 1,2-7 248,-7 5 24,-2-6-249,-6 4 0,0-2-167,-4 0 198,-2 0 48,-5-4-804,-10 0 492,2 5 1,-12-3-67,5 1 0,-5 0-41,1 1 0,-4 3-884,-4 4 599,3 1 276,-4 4 0,7 2-794,1 5 1157,4 5 0,5 2 0,-1 4 0</inkml:trace>
  <inkml:trace contextRef="#ctx0" brushRef="#br0" timeOffset="56">8417 11272 8036,'0'-7'0,"0"-1"0,0 6 508,0-3 990,0 5-1061,0 10 361,5 2-412,-3 11 0,4 1-28,-2 3 0,-3-2-43,3 6 1,1-6-142,-1 2 1,1-3-112,-1-1 0,1-2-52,2-2 0,2 2-666,-5-6-1237,5 0 1286,-3-3 0,2-5 8,-1 1-1410,-4-6 2008,2 3 0,-5-5 0,0 0 0</inkml:trace>
  <inkml:trace contextRef="#ctx0" brushRef="#br0" timeOffset="57">8371 11387 8036,'0'-19'-450,"0"0"0,2 1 589,2-1 1,-2-2 417,6 6 1,-4 0 206,3 4-360,1-1-116,3 1 1,2-1 493,2 1-334,-2 5-113,8-5 1,-7 10 83,5-3 0,-2-1-73,6 1-234,-3 1 61,3 3 0,-2 0 22,-2 0 1,-1 0-29,1 0 0,-5 1-451,1 3 199,-7 2-102,2 5 1,-9 1-321,3-1 1,-2 1 270,-2-1 0,-6 4-126,-1 1 0,-5 0 86,-3-1 1,-1-2 129,-3 2 0,-3-2 27,3-2 0,1 1 193,-1-1 1,4-3 34,-4-1-185,5-4 33,3 2 0,0-1 391,4 0-157,2-1 0,0-3 542,5 0-435,5 0-242,1 0 0,11 0 67,2 0 142,2 0-102,2 0 0,-1 0-177,-3 0 141,2 0-54,-3 0 1,5 4 7,0 0 0,-6 5 10,5-8-182,-9 9 155,3-3 0,-4 4 66,-1 1-229,0-1 60,-4 0 1,-2 2-116,-5 2 1,-1-1 53,-3 5 1,-4-5-230,-7 1 145,-3-2 75,0 4 1,-3-5-114,2 4-32,-3-4 128,-1 0 0,1-5-170,-1 1 1,0-6 35,0 2-468,5-2 95,2-2 99,4 0-434,1 0 369,5-6 599,6 0 0,11-5 0,7-1 0</inkml:trace>
  <inkml:trace contextRef="#ctx0" brushRef="#br0" timeOffset="58">9228 11192 7884,'0'-17'201,"0"5"1,0 2 863,0 2-416,0 3-125,-5-5-348,4 9 0,-9-5 333,2 2-118,-7 3-163,2-4-79,-9 5 17,10 5 0,-10-3 6,3 6 0,-2-1 27,-2 5 1,1-1 132,3 1-302,-2-1 40,8 6 0,-4-5-81,6 3-14,0-2 1,0-1-153,4-1 158,2 0 1,5 1 105,0-1-184,0-4 55,0 3 0,1-4 103,3 5-122,2-4 100,11 3 1,-3-7 120,5 4-113,0-4-28,9 7 1,-4-9 24,2 3-1,-2 2 1,-1-4-178,0 8 164,-5-9 0,2 9 46,-5-2-238,1 2 86,-5-4 1,-3 4 105,-1-2-305,-4 2 149,2 2 1,-5 3-199,0 0 298,0 0-30,-5-3 1,-3-1-206,-7 0 165,-3 1 29,0-1-251,-3 1 257,3-1 0,-5-3-153,0-1 1,2-3-144,2 4 1,2-6 77,6 2-718,-1-3 145,6-1 206,1 0 646,5-5 0,10-1 0,3-5 0</inkml:trace>
  <inkml:trace contextRef="#ctx0" brushRef="#br0" timeOffset="59">9491 11181 8011,'0'-11'890,"0"3"-763,0 0 620,0 6 3,0-3 1803,0 5-1965,0 5 0,0 5-145,0 5 1,-4 7-73,0 1 1,-1 1-2,1 6-423,-2 1 84,0-2 0,-1 3 57,3-6 1,3 5-192,-3-5 0,3 1 215,1-4-823,0 0 521,5-6 1,-2 4-330,4-6 254,1 0-101,-2-8 526,4 3 18,-3-9-166,4 4 0,1-5 154,-1 0 1,0 0-212,1 0 410,-1-5-179,6 4 1,-3-8-114,5 5 1,-5-4-6,1 5 0,-1-5-648,1 4 268,-7 0 85,7-1-1185,-9 4 440,6-4-337,-6 0 323,-1 4 355,-5-5-832,0 1 1463,0 4 0,0-9 0,0 4 0</inkml:trace>
  <inkml:trace contextRef="#ctx0" brushRef="#br0" timeOffset="60">9434 11421 9374,'11'-6'780,"2"0"-320,2 6 0,-1-3-133,5-1 1,4 0-48,3 4 0,5-4-122,-4 0 1,-1-1 14,-3 2 0,0 1-682,0-2 405,-5 3 0,-2-3-360,-5 1 0,1-1-1381,-1 4 1845,-4 0 0,-2-5 0,-5-2 0</inkml:trace>
  <inkml:trace contextRef="#ctx0" brushRef="#br0" timeOffset="61">9559 11158 7901,'7'-5'532,"3"3"-170,-3-6-325,4 5 1,0-5 37,0 4 1013,6-5-459,-4 8-200,3-4 546,-5-1-572,1 5 1,1-4 28,2 5 0,-1 0-92,5 0 1,-5 0-168,1 0 0,-2 1 27,-2 3 1,4-1 11,1 4 7,-1 1-1,-4 8-164,-4-3 54,3 9 1,-4-5 219,5 6-473,-4 5 135,3-4 1,-7 9 176,4-2-295,-4-3 82,2 5 0,0-5-67,2 2 53,-2-2 1,4-5 74,-5 0 1,4-2-97,-4-2 1,3 2 109,-3-6-88,0-5 63,1 0-428,-4-9 72,4 10 207,-5-10-1166,0 4-166,0-5-114,0-5 971,0 4 0,-1-10-977,-3 4 1090,3-3 0,-9 1 507,2-3 0,-7-2 0,-3-9 0</inkml:trace>
  <inkml:trace contextRef="#ctx0" brushRef="#br0" timeOffset="62">9845 11215 7917,'11'-11'48,"1"-1"0,0 1 28,4 0 0,0 0-19,3 4 792,3-3-504,-5 8 1,6-6 111,0 4 1,0 0 92,0 4 1,0 0 113,-1 0-446,1 0-92,-5 0 1,2 1-49,-4 3 1,-2 2 248,-7 6-492,3-1 178,-8 1 0,3 4 87,-5 3 0,0 3-145,0 1 1,-9-1-32,-3 1-210,-7 0 144,7 0 0,-10 0-167,3 0 337,3-6 32,-1 5 0,2-9 160,0 2 1,3-2-94,5-2 0,3 0-8,-4 1 0,6-5-8,-2 1 1,4-2 18,4 2 0,-2 1 87,6-5-151,-1-1 25,5 3 1,3-5-483,0 3 207,6-3 132,-4-1 0,6 0-1152,0 0 603,0 0 212,0 0-1551,0 0 805,-1 0 1135,-4 0 0,4 5 0,-5 1 0</inkml:trace>
  <inkml:trace contextRef="#ctx0" brushRef="#br0" timeOffset="63">10267 11215 7951,'0'-16'0,"0"3"0,0-3 237,0 4 1,0 5 1025,0-1-126,0 0-552,0 2 151,0-4-312,0 9 0,2-3-2,1 8-216,-1 2-10,8 10 1,-4 6 139,6 5 103,-6 4-271,4-7 1,-5 9 223,3-2-530,2-3 170,-4 0 0,4-5-559,-2-1 426,2 1 1,-3-5-1635,4-3 1040,0 3 5,1-5-597,-6 3 629,4-9-1125,-8-2 1783,3-5 0,-5 0 0,0 0 0</inkml:trace>
  <inkml:trace contextRef="#ctx0" brushRef="#br0" timeOffset="64">10587 11204 7977,'6'-18'0,"0"-2"0,-6 5 834,0-1-83,0 10-374,0-4 0,0 7 517,0-4 342,0 4-974,0 13 1,0 4 316,0 13-55,-6 2-300,0-5-318,-5 14 143,-1-7 1,-3 8 207,0-5-940,0-4 550,3 3 1,1-9-182,-1 2 1,5-5-495,-1-2 1,6-5-70,-2 1-251,3-3-450,1 0 707,0-6 871,0-1 0,0-5 0,0 0 0</inkml:trace>
  <inkml:trace contextRef="#ctx0" brushRef="#br0" timeOffset="65">10724 11227 7966,'5'-17'274,"-3"8"152,1-2 0,-1 2-10,-2-2 119,0 4-368,5 2 1,-4 4 167,3-3 740,-3 3-180,-1-4-231,0 5-246,0 5-251,0 1 1,-1 11 404,-3 2-56,3 2-292,-4 2-65,0 5 8,3-4 1,-3 8 167,5-5-459,-5-1 140,4 2 1,-4-4 218,5 3-837,0-3 447,0-6 1,0 2-330,0-5-60,0 6 369,0-9 1,1 3-326,3-7 386,-3 2 0,9-8 223,-2 1-48,2-1 1,5-2 308,0 0 0,5-4-150,-5 0 207,5-5-184,-7 8 1,10-8-137,-1 5-157,-4-5 161,9 8 1,-13-5-744,5 2 312,-5 3 162,2-5-1151,-9 6 385,3-5-135,-9 4 336,4-9 1,-5 7 102,0-4 620,0 4 0,-10-7 0,-3 4 0</inkml:trace>
  <inkml:trace contextRef="#ctx0" brushRef="#br0" timeOffset="66">10690 11352 8363,'5'-6'1400,"3"2"-1032,2 3 1,5 1 157,0 0 1,6-4-85,-2 0 53,2 0-228,2-1 0,1 3-24,3-6-231,-3 6 205,4-3-1081,-10 0 535,3 3 268,-8-3 52,3 0-2008,-4 4 1394,-1-4 1,-3 1 622,-1 0 0,-4-5 0,2 3 0</inkml:trace>
  <inkml:trace contextRef="#ctx0" brushRef="#br0" timeOffset="67">10816 11113 8059,'0'-12'253,"5"4"-253,2 1 508,3 4-270,2-2 1,-1 4 167,1-3 1,4 3 268,3-3 1,3-1 54,1 1-497,-6 0-56,5 4 1,-8 0 58,5 0 0,-4 0 113,4 0-272,-5 0 112,3 0 0,-6 0 215,1 0-307,-1 0 1,0 0 251,1 0-532,-1 5 145,-4 2 1,1 4-86,-4 1 19,5 4 198,-8 2 1,8 5-107,-5 0-86,5 5 113,-8-4 1,6 9-2,-4-3 0,-1-1-38,1 2 1,3-5-133,-3 5 0,1-10 117,-4 2-341,0-8 59,0 7-403,0-9 352,5 3 176,-4-9 1,5-1-1278,-6-2 730,0-3-217,0 4 458,0-5 0,0-10 0,0-3 0</inkml:trace>
  <inkml:trace contextRef="#ctx0" brushRef="#br0" timeOffset="68">11192 11135 7872,'6'-6'3,"0"-4"297,5 2-2,1 3-247,-1-5 895,1 9-526,-1-4 0,2 5 7,2 0 0,-1 0-31,5 0 1,0 0-83,4 0 1,0 5-65,-1 2 1,0 4-87,-3 0 1,3 2-77,-3 2 0,-3 3-199,-1 4 110,-7 1-80,2 5 0,-9-2-37,3 4 0,-8 0 6,-3 5 1,-5-6-128,-3-2 0,-5-3 59,-3-1 0,-6-4 72,6 0 0,-2-5 71,2 1 10,5-3-42,-4 0-309,10-6 217,-5-1 0,11-3-655,2 1 1,3-1 1,1 1 257,0-6 557,0 1 0,10-13 0,3 2 0</inkml:trace>
  <inkml:trace contextRef="#ctx0" brushRef="#br0" timeOffset="69">11729 10918 7955,'0'-7'0,"0"-1"0,0 6 295,0-9 66,0 10 0,0-9 257,0 4-303,0-1 0,0 1 418,0 2-305,0 3-187,0-4 1,-1 5 316,-3 0-112,3 0-211,-4 0 0,5 1 56,0 3 0,0-2 42,0 6 279,0 0-285,0 3 0,5 4 7,2 1 0,5 0 36,3-1 0,3-2 151,5 2-244,0 3-111,-1-5 1,1 8-43,0-2-112,0 3 117,0 1 0,-2 0 56,-2-1 0,-2 6-68,-6 3 0,-1 2-201,-2 1 0,-3-1 50,-5-3 1,0 7-78,0-3 0,-5 2-102,-3-6 59,-2 3 155,-1-8-740,-6 8 589,5-9 1,-10 4 14,3-6-1177,3 1 849,-6 0 0,6-5-92,-3-3 0,2-2-270,6-2 1,3-3 824,0-1 0,1 1 0,-5 3 0</inkml:trace>
  <inkml:trace contextRef="#ctx0" brushRef="#br1" timeOffset="70">4922 13979 7829,'0'-6'-641,"0"-1"1513,0 4-167,0 1-267,-5-3 256,4 5-208,-4 0-14,5 0 0,0 5-362,0 3 0,0-2-39,0 2 0,0 1 20,0 6 1,0-1-30,0 5 0,0-4 60,0 4 1,0 0-9,0 4 1,0 0 6,0 0 0,4 0-5,0 0 0,1-1-48,-2 1 1,0 0 8,5 0 1,-6-2-41,2-1 0,1 1 59,-1-2 1,1 3-130,-1 1 1,-3-4 102,3 0 0,-3 0-12,-1 3 1,0 1 35,0 0 0,0 1 6,0 3 1,0-3-20,0 3 1,0-3 12,0-1 0,0-1-48,0 1 1,4 0 39,0 0 0,3 0-106,-3 0 1,5 0 69,-1-1 1,2 1-16,1 0 1,-3 0-48,-1 0 1,1 0-13,3-1 0,-3 1 29,0 0 0,-6 4-5,2-1 0,-3 2-128,-1-1 0,4-2 129,0 6 0,0-5-123,-4 5 1,0-2 96,0 2 1,0 0-8,0-4 1,0 1 26,0-1 1,0-2 4,0 5 1,0-3 18,0 3 1,0-3 91,0 4 1,0-5-46,0 5 0,0-2-46,0 1 0,0 2 88,0-5 0,0 3-130,0-3 0,0 3-3,0-3 1,0 3-2,0-3 1,0 5-14,0-2 1,0 3 21,0 1 0,0-1-15,0-2 0,0 1-94,0-6 1,4 2 93,-1-1 1,2-3-136,-1 3 0,-3-5 83,3-3 1,-1 3 38,1-3 0,-3 3 30,3 0 1,-3 3 5,-1 1 0,0-2 99,0 3 1,0-2-83,0 2 0,0-3 5,0 3 0,0 1-10,0-2 1,0 1-101,0-4 1,0 3 43,0 1 0,0 0-19,0-4 1,0-1 63,0 1 0,0 1 0,0 3 0,0-3 39,0 3 0,0-4-66,0-4 1,0 2 59,0-2 0,1-2-32,3-2 0,1 2-181,3-2 0,1 0 53,-6-4 0,6 1 38,-1-1 0,-2-1-36,2-2 0,-4 2-144,3-2 1,-3-2-117,4 2-278,-6-1-89,8 5 255,-8-1 19,8 1 0,-8-2-6,6-3 0,-4 2-248,3-5 740,-4 5 0,7-3 0,-4 6 0</inkml:trace>
  <inkml:trace contextRef="#ctx0" brushRef="#br1" timeOffset="71">5288 17360 7781,'0'-8'1454,"0"0"-544,0 6-618,0-3 1,0 4 518,0-3-222,0 3-462,0-5 1,5 6 49,3 0 0,7 0 40,4 0 0,2 0-32,2 0 0,0-1-135,0-3 0,5 3 91,2-3 0,7-1-175,1 1 1,4 1 112,-4 3 0,5-4 66,-1 0 0,3 0-288,0 4 0,1-1 159,0-3 0,3 3-87,1-3 0,3 3 95,-4 1 1,1 0-114,-4 0 0,2 0 88,-3 0 1,5 0-22,-4 0 1,1 0 12,6 0 1,-5 0 21,2 0 0,0 0 6,0 0 0,2 0-21,-6 0 1,6 0-1,-7 0 1,5 0 24,-1 0 1,-1 0 0,6 0 0,-2 0 62,1 0 0,2 0 3,-6 0 1,2 0-70,-2 0 0,-2 0 14,3 0 0,1 0-35,-2 0 0,2 0 42,-2 0 1,-6 0-97,3 0 0,-3 0 70,3 0 0,-2 0-10,-2 0 0,3 0 19,-3 0 1,-2 0-3,2 0 0,-1 0-36,1 0 1,2 0 18,-2 0 0,3 0-27,5 0 1,-3 0 33,2 0 0,1-2-2,-4-1 1,6 1 29,-7-1 1,2 1 92,-5 2 0,1 0-77,-5 0 0,4 0 19,-4 0 0,4 0-107,-4 0 1,4 0 67,-4 0 1,0 0-95,-3 0 0,-1 0 89,0 0 1,-3-3 57,-1-1 0,0 0-32,5 4 0,-1 0 128,0 0 1,2 0-186,2 0 0,-3-4 7,3 0 0,-2 1 19,-2 3 1,0-2 11,1-2 0,-2 3-100,-3-3 1,2-1 71,-5 1 1,-1-1-103,-3 2 0,-4 1 27,0-1 1,-9 1-218,2 2-127,-9 0-509,3 0-1271,-6 0 1558,-6 0 0,-5 0 631,-8 0 0,-3 0 0,0 0 0</inkml:trace>
  <inkml:trace contextRef="#ctx0" brushRef="#br1" timeOffset="72">9525 13694 8334,'0'-7'1551,"0"2"-754,0 0-244,0 4-598,0-4 142,0 5 0,1 4 145,3-1 1,-1 6-47,4-1 0,-4 3 6,1 5 1,-3-3-132,-1 7 0,4-1 96,-1 3 1,1 1-110,-4 0 0,0 0 109,0 0 1,0 3-105,0 1 1,2 1 49,1-1 0,-1-3-27,1 2 1,0 2 16,1-1 0,-3 3 12,3-3 1,-2 1 13,2-1 1,-1-2-15,4 5 1,-3-4 144,4 0 1,-1 0-135,5 1 1,-2-3-160,-2 2 1,2 0 109,-3 0 0,0-2-163,0 3 0,-4 1 103,1-1 0,-2 3-27,2-3 0,-3 3-54,3-3 1,-3 1 80,-1-2 0,0-1 2,0 1 0,0-2-4,0-1 0,0 4 6,0-1 0,0 1 10,0-4 0,0 1-7,0 3 1,-1-2 1,-3 6 0,3-1-1,-3 4 0,3 0-41,1 1 1,-4-1 27,0 0 0,0-1-85,4-2 1,0 2 97,0-3 1,0-1 139,0 2 0,0-5-91,0 5 0,0-4 111,0 3 0,0-3-138,0 3 0,0 1 26,0 3 1,0 1-42,0 3 0,-1-2 54,-3 2 0,3 1 22,-3-1 0,3 2-38,1-2 0,0 1-158,0 3 1,0 1 75,0-5 0,0 2-131,0-2 0,0-3 113,0 3 1,1-2-107,3-2 1,-3-1-48,3-2 0,1 0 81,-1-4 1,1 3 58,-1-3 1,-1 5 21,4-2 1,-3-1 4,4 2 0,-5-5-80,5 5 0,-4-4 15,3 3 1,1-5 74,3 2 0,-3-2 6,0 2 1,-1-3 4,5 3 0,-5-4-40,1-4 0,-4 2 95,3-2 0,-4 2-92,1-2 1,1 2 94,-1-2 0,-1-1-7,-3 1 0,0-4 10,0 4 1,-1-5-50,-3 2 1,2 0 11,-6-1 1,6 1-142,-2-5 0,-1 0 88,1 1 1,-4-5-620,4 1-33,1-5-3,3 2-455,0-5 0,0 0 0</inkml:trace>
  <inkml:trace contextRef="#ctx0" brushRef="#br1" timeOffset="73">5071 13922 8323,'0'-6'808,"5"1"0,1 1-471,6 0 0,-1-1-185,1 1 1,3 2 46,0-6 0,5 4 21,-1-3 0,3 3-56,1-4 0,0 6-153,-1-2 1,3-1 179,1 1 1,0 0-58,4 4 1,4-4-61,4 0 1,6-1 94,-3 2 1,1 0-120,4-5 1,-5 5 22,8-5 1,-5 4-10,6-3 0,-3 4-154,-1-1 1,4-1 186,4 1 1,1 1-44,3 3 0,2-2-108,1-2 0,0 3-31,-4-3 1,1 3 82,-1 1 1,1 0-434,3 0 0,-1 0 424,4 0 1,0-1 2,-32-1 0,0 0 0,4 1 0,0 0 5,-2-3 1,0 0 0,1 2 0,0 1-4,-3 0 1,1-1 0,0-1 0,0 0-3,27 0 0,-27 0 0,-1 1 10,29-2 0,0 3-268,-4-3 1,1-1 264,3 1 1,-2-4-8,2 4 1,-3-1 15,-1 2 0,2 1 0,1-2 0,0-1 34,-28 3 1,1 1-1,26-3 176,2 4 1,-7-4-139,-5 0 1,3 0 21,1 4 0,2 0 102,-2 0 1,-2 0-205,-5 0 1,-2 0 14,-2 0 1,1 0 101,-5 0 0,0 0-3,-3 0 0,3 2-44,0 1 1,0-1 170,-4 2 1,0-3-207,1-1 0,3 0-10,0 0 1,0 0-118,-4 0 0,-3 0 469,-1 0 1,-3-4-494,3 0 0,-8-3 423,0 3 1,-6-1-169,-1 1 211,-7 3 29,2-4-1401,-9 5 1,-1 0 520,-8 0 0,-13 1 501,-10 3 0,-7 7 0,-7 7 0</inkml:trace>
  <inkml:trace contextRef="#ctx0" brushRef="#br1" timeOffset="74">10610 15532 8156,'-11'0'0,"4"-5"0,1 4-516,2-3 545,3-2 893,-4 5 95,5-4-257,0-1-465,5 5 1,-3-4 168,6 5-304,0-5 0,3 4 85,0-3 0,1 3-2,-1 1 1,4 0-26,1 0 1,0-4-26,-1 0 0,3 0-49,5 4 0,0-1-144,0-3 0,3 3 66,1-3 1,5 3 99,-2 1 0,7-4-131,1 0 0,4 0 15,-4 4 1,5 0 11,-1 0 1,2-3 16,2-1 1,4 0-6,-1 4 0,6 0-292,-2 0 0,3 0 263,1 0 1,-1-4-112,-3 0 1,7 1 83,-3 3 0,4 0-49,0 0 0,-4 0 8,0 0 0,4 0-21,-4 0 0,2 0 5,-1 0 0,-1 0-21,0 0 0,4 0 22,0 0 1,0 0 25,-4 0 1,-3 0 40,3 0 1,-1 0-38,9 0 1,-5-4 145,0 0 0,-1 0-118,-2 4 0,-1 0 8,-3 0 0,-2 0-14,-6 0 1,-3 0-64,0 0 1,-4 0 31,4 0 1,-4 0 27,4 0 0,0 0-47,4 0 1,-2 0 40,-2 0 1,2 0-107,-2 0 0,-1-4 88,1 1 1,-5-1-1,1 4 1,-8 0-15,-3 0 0,-3 0-1,-1 0 0,-4 0-13,0 0 13,-5 5 1,2-4 267,-4 3 0,-1-3-258,0-1 1,-3 1 229,0 3 0,-1-2-197,5 1-106,-1-1-29,1-2-20,-1 0 4,-5 0-303,-1 0 262,-5 0 0,-5-5-250,-2-3 0,-3 2 117,-2-2 0,-1 4-6,-2-3 1,3 4 204,-4-1 1,0-1 165,1 1 1,3 0-288,5 4 156,-1-5 318,-3 4-82,4-9 158,2 9-32,5-4-57,0 5-145,5 0 1,3 0 76,7 0 1,1 1-118,4 3 0,5-2 144,-2 6 0,3-6-74,1 2 1,1 1-160,2-1 1,2 0 46,-5-4 1,2 4-6,-6 0 0,1 3 58,-9-3 1,-1 5-29,-6-2 0,-3 0 151,-5 0 1,-1-3-93,-3 4 0,-9-1 14,-10 5 0,-6-2-28,-9-2 0,-1 2-396,-3-3 0,-3 0-219,3 0 1,7-3-274,1 4 1,8-6 815,3 2 0,1-3 0,4-1 0</inkml:trace>
  <inkml:trace contextRef="#ctx0" brushRef="#br1" timeOffset="75">15407 13591 8300,'0'-7'2198,"0"-3"-1817,0 9 1,1-4 196,3 5-554,-3 0 0,4 1 72,-5 3 0,1-1 114,3 4 1,-2 1-31,1 3 0,-1 1 6,-2-1 0,1 1-17,3-1 1,-3 4 11,3 0 0,1 4-91,-1-3 0,3 3 103,-3-4 1,5 5-90,-1-1 1,-3 3 32,-2 1 0,2 0-143,-1-1 0,0 5 95,-4 0 1,0 1-1,0-2 1,0 0-44,0 4 1,0-3 53,0 3 1,0-3-34,0 3 0,0 1 36,0 3 0,1-4-41,3 1 1,-1-2-17,4 2 0,1 2-16,3-3 1,1-1 10,-1 2 1,-3-1 28,-1 4 1,0 1-58,0-1 0,-2 0 47,-5 0 0,0 4 11,0 1 0,0-3 23,0-5 0,-1 6 16,-3-3 1,3-1-1,-3-3 1,-1 1 8,1 3 1,1 0 32,3 1 1,0-1 18,0 0 1,-2 3-190,-1-3 0,1 7 127,-2-7 1,3-1-127,1-3 1,1 1 106,3 3 0,-2-3-134,1-1 0,-1-1 9,-2 2 0,0 0 29,0-4 0,0 4 30,0-5 1,0 6 1,0-2 0,0 0-47,0 0 1,-4-1 50,0 2 0,-1 2-79,1-3 0,3 3 72,-3 1 1,3-3-111,1-1 1,0-1 98,0 2 1,0-2-4,0-2 1,0-2-8,0 6 1,0-6 1,0 2 0,0-2-5,0 2 0,0-3 11,0 2 1,0 0-31,0 0 0,0-1 11,0 1 0,0 3-10,0 2 1,0-2 4,0 1 0,0-3-11,0 4 1,4-6 9,-1 2 0,1-3 3,-4-1 1,4-1 42,0 1 0,0 0-37,-4 0 0,3 0 36,1 0 1,0-1-31,-4 1 0,0 0-57,0 0 0,0-1-8,0-3 0,-1 2-12,-3-2 0,3-2 55,-3-2 0,3-2-10,1-2 1,0 0 8,0 1 1,0-1-56,0 1-11,0-1 1,1-1-33,3-2 1,-3-2-403,3-2 257,-3-3 1,0 4-638,3-5-156,-3 0 219,4 0 1,-3 0-586,2 0 1,3-1 687,8-3 0,3-1 737,5-2 0,-5-4 0,-2 5 0</inkml:trace>
  <inkml:trace contextRef="#ctx0" brushRef="#br1" timeOffset="76">15624 17200 7950,'-7'0'-1801,"2"0"1882,5 0 1,5 0 262,3 0 0,7 0 158,4 0 1,0 0-145,4 0 1,-3 0-64,7 0 0,2 0-19,2 0 0,6-1 20,1-3 0,3 2-107,-2-1 1,4 1-31,-1 2 1,3 0-84,5 0 0,1 0 8,2 0 1,6 0-463,-1 0 0,6 0 391,1 0 0,-2 0-58,2 0 0,-32 0 0,0 0 23,3 0 1,0 0-1,-1 1 1,0 0-40,1 1 0,1-1 1,-3 0-1,0 0 77,-2 1 1,1 0-1,1-2 1,0 1-8,1-1 1,-1 0-1,0 1 1,0 2 21,3-1 1,-1-1-1,-1 2 1,0-2-11,-1-1 0,0 0 0,31 0-26,0 0 1,-2 0 20,2 0 1,-32 0 0,0 0 8,28 0 0,3 0 58,-3 0 1,4 0 6,-4 0 0,0 0-61,-4 0 0,1 0-3,3 0 0,-5 0-72,5 0 1,-9 0 84,5 0 0,-2 0-48,2 0 0,4 0 41,0 0 1,3 0-91,-3 0 0,0 0 58,-4 0 1,0 0-9,0 0 1,0 0-186,1 0 1,-3 0 235,-1 0 1,0 0-35,-4 0 1,-1 0 6,-3 0 1,1 0-52,2 0 1,-2 0 8,3 0 0,-1-1-9,-3-3 0,7 3 29,-3-3 1,-3 3-9,2 1 0,-8 0-65,5 0 1,-3 0 91,2 0 1,0-4-4,-3 0 1,-2 0 104,-2 4 0,-3 0-99,-1 0 0,-1 0 326,-7 0 0,1 0-262,-4 0 1,0 0 253,0 0 1,0 0-115,-1 0 1,1 0-23,0 0 1,0 0-140,0 0 1,3 0-1,1 0 0,0 0-98,-5 0 0,1 0-43,0 0 0,-1-3 175,-3-1-173,-3 0 1,-8 4 23,0 0 0,-6-1-386,2-3 0,-13-2-377,-6-6 0,-11 5-1754,-4-1 2573,-8 0 0,-3-3 0,-4-1 0</inkml:trace>
  <inkml:trace contextRef="#ctx0" brushRef="#br1" timeOffset="77">20717 13922 12765,'0'11'594,"0"1"-534,0-1 1,0 2 62,0 2 0,0-1-17,0 5 0,-3 0 23,-1 4 1,0 0 39,4 0 1,0 0 206,0-1 1,0 5-123,0 0 0,0 1 112,0-2 1,0-2-207,0 3 0,0 1-96,0-1 0,0-1 126,0-3 1,0 0-138,0 0 0,1 3 73,3 1 0,-3 0-152,3-4 1,-3 3 70,-1 1 0,0 1 42,0-2 0,0-1 19,0 1 0,0 2-36,0-1 1,0 3 14,0-3 1,0 5 18,0-2 1,0 1-17,0 3 1,0-2-8,0 6 0,0-3 1,0-1 0,0 2-55,0 2 1,0-2 48,0 2 0,0-3-84,0-1 1,4-3 34,0-1 1,1 1-100,-1 3 0,-3 4 84,3 0 1,1 0-105,-1-4 0,0 2 76,-4 2 1,0-2-17,0 2 0,0-2 4,0 3 1,-4-3 15,0 6 0,-1-4 17,1 4 0,3-4-16,-3 4 1,3-4 35,1 4 1,0-1-33,0 1 1,0-2 3,0-2 0,0-2-5,0 2 0,4-3-3,-1 0 0,6-1-22,-1 0 1,-2 0-9,2 1 1,-2-5-121,2 1 1,1-6 76,-5 2 1,1-3-101,-2-1 1,0-1 92,5 1 1,-6-4 42,2 0 1,1-3-63,-1 3 0,3-5-9,-3 1 0,1 1-449,-1-1 128,-3 1-1274,10-5 656,-10 1-1530,4-6 1404,-5-1 1184,0-5 0,-5 0 0,-2 0 0</inkml:trace>
  <inkml:trace contextRef="#ctx0" brushRef="#br1" timeOffset="78">15521 13842 8138,'1'-6'688,"3"2"0,-1-1-224,4 1 1,1-1-204,3 1 0,4 3-81,1-3 0,4-1 57,-1 1 1,6-3-32,2 3 0,5-1-56,-2 1 1,3 1 90,1-4 0,6 4-171,2-1 1,-2-1 116,2 2 1,-1-1-150,1 4 1,3-4 22,1 0 1,1-1-274,6 1 1,-3 3 293,3-3 1,0-1-167,4 1 1,4-1 55,0 1 0,0 3 108,-4-3 0,4-1-84,0 1 1,-28 2 0,0-1-11,0 1 1,-1 1 0,30-1-14,-1-2 1,-7-1 18,0 2 0,-1-1-9,4 4 0,-1-1 27,-3-3 0,-2 2-4,-5-1 0,-2 1 6,-2 2 0,2 0-61,-2 0 1,-1 0 198,1 0 0,0 0-74,3 0 0,1 0-23,0 0 0,-1 0-36,1 0 1,0-1-7,-1-3 1,1 3-105,0-3 0,-4 3 125,0 1 0,-4 0-84,4 0 0,-6 0 55,2 0 1,-2 0 64,-2 0 0,0 1-70,1 3 1,3-3 5,0 3 1,5-1-24,-1 0 0,1-1 2,-1 2 1,2-3-142,-2-1 0,-1 0 97,1 0 0,-5 1-2,1 3 1,1-3 23,-1 3 0,1-3 60,-1-1 1,-1 0-20,5 0 1,-5 0 216,1 0 1,-3 1-232,0 3 1,-1-2 90,0 1 1,-3-1-101,-1-2 0,-3 0-15,3 0 1,-1 1 52,2 3 0,1-3-31,-6 3 1,5-3 96,-5-1 1,5 0-54,-5 0 0,2 0 8,-1 0 0,-3 0 1,3 0 1,1 0 11,-2 0 1,1 0 14,-4 0 1,-2 0-4,-2 0 1,3 0 53,-3 0 1,-1 0-18,1 0 1,-1 0 108,1 0 1,2 0-138,-2 0 1,-1 0 12,1 0 0,-4 0 10,4 0 1,-5 0 50,2 0 0,-4 0 23,0 0 1,-1 0-24,1 0 1,-1 0 184,0 0 1,1 0-32,-1 0-899,1 0-738,-1 0 1337,0 0-197,-4 0-792,-2 0-3884,-5 0 4873,-5 0 0,-7 5 0,-5 1 0</inkml:trace>
  <inkml:trace contextRef="#ctx0" brushRef="#br2" timeOffset="79">5471 14265 7371,'-7'-7'337,"2"2"251,5 5-62,0-5 45,0 4 32,0-4 515,0 5-853,0-5-131,0 3 0,0-1 49,0 6 1,0 4 2,0 4 1,4 4-49,0 1 1,3 4 100,-3-1-254,0 3 7,1 0 0,-4 5 87,3 0-189,3-1 100,-6-3 0,8 4-144,-6 0 1,3-1 0,-3-3 1,-1-4-16,1 0 1,3-5-54,-3 1 46,1-2-213,1-2-360,-4-4 55,5-2-147,-6-5-418,0 0 754,5 0 1,-4-5 503,3-3 0,-3-2 0,-1-1 0</inkml:trace>
  <inkml:trace contextRef="#ctx0" brushRef="#br2" timeOffset="80">5493 14288 7961,'-5'-12'0,"4"4"367,-3 1 1,3 3 361,1-4-186,0 6 19,0-3-166,0 5 1,4 1-115,0 3 0,5-2-28,-2 6 1,3 0-90,2 3 1,-1-2 84,1 2 1,3-6-216,0 7 0,-1-3-74,-6 2 1,2-1-85,-3-2 1,3 1-247,2-5 10,-1 5 1,1-7 127,-1 6 0,1-6-18,-1 2 0,-3-3 103,-1-1 1,1-1 38,3-3 1,1 2 98,-1-6 0,1 2 17,-1-2 0,-3-2 178,-1 2 1,0-2-47,0-1 0,-2-1 427,-5 1-60,5 0 176,-3-1-62,3 6-196,-5-4-311,0 8 14,5 7 0,-3 7 43,6 7 1,-6 2-65,2-2 0,1 4-13,-1 4 1,0-3-68,-4 3 0,4 1-165,0-2 1,-1 1-487,-3-4 344,0 0 171,5-6 0,-3 4-242,1-6 1,0-1-224,1-7 184,-3 4 0,4-9-548,-5 6-379,0-6 176,0 3 571,5-5 1,-3-1 568,1-3 0,4-7 0,-1-7 0</inkml:trace>
  <inkml:trace contextRef="#ctx0" brushRef="#br2" timeOffset="81">6133 14379 7880,'0'-12'0,"-1"1"511,-3 0 0,3 3 282,-3 0 309,3 6-667,1-8 0,-2 8 72,-1-1-386,1 1 0,-8 7-127,2 3 1,-2 3 148,-1 5 0,-1 1-43,1 6 0,3 0-110,1 0 0,4 0-66,-1 0 0,3-1-60,1 1 0,0-4-22,0 0 0,5-5-109,3 2 1,6-5 132,1-3 0,5-3-90,-1-5 0,3 0 85,1 0 1,0-2-1,0-1 1,-1-8 123,1-4 1,-4-1-60,0 1 0,-5 1 259,1-5 1,-3 5 7,-4-2 0,0 0 6,-4 1 0,0-4-116,-4 3 1,-5-4-17,-3 1 0,-3 3-50,-4 0 0,1 0-97,-5 1 0,0 1-4,-4 6 1,1-1 50,3 5 0,-1 1-318,5 3 0,-4 3-124,3 1 0,2 5-282,7-1 1,2 2 218,5 1 538,0 1 0,5-1 0,1 0 0</inkml:trace>
  <inkml:trace contextRef="#ctx0" brushRef="#br2" timeOffset="82">6476 14253 7884,'0'-7'31,"0"-1"192,0 5 267,0-7-187,0 9 1,0-5 248,0 2-229,0 3 83,0-4 491,0 5-733,5 0 1,-4 6 179,3 5 0,1 2-95,-1 6 0,3 0-140,-3 4 0,4 4 88,-4-1 0,3 1-125,-3-4 0,4 3 70,-5 1 0,5-4-71,-4-4 0,1-1-38,-1 1 1,-3 1-402,3-5-642,2 0 489,-5-3-961,4-1 753,-5-4-407,0-2-1403,0-5 2539,-5-5 0,0-3 0,-2-7 0,-9-3 0,4-5 0</inkml:trace>
  <inkml:trace contextRef="#ctx0" brushRef="#br2" timeOffset="83">6464 14288 7884,'0'-12'573,"0"1"-60,0-1-187,5 1 1,-2 1-49,4 2 0,1 2 126,3 2 0,2 3-139,2-3 0,3 3 72,5 1 0,0 0-206,0 0 0,0 1 97,-1 3 1,1 2-117,0 5 1,0 2 63,0 2 1,-6 3-230,-1 5 1,-4 0-91,0 0 0,-2 1-71,-2 2 1,-3 2 35,-5 3 0,-2 0-83,-1-4 1,-4 0 90,-4-4 1,-2-1-3,-2 1 0,1-1 148,-5-3 0,0-3-61,-4-4 1,1-2 139,3-2 0,2 0-115,1-4 1,4 0-301,-3-4 156,2 0 0,6-1-218,4-3 1,1-2-115,2-6 0,2 1-981,1-1 1517,4 1 0,4 0 0,1-1 0</inkml:trace>
  <inkml:trace contextRef="#ctx0" brushRef="#br2" timeOffset="84">6932 14310 7912,'0'-11'-280,"0"0"1,0 3 363,0 0 0,0 4 618,0-3-183,0 4 1,2-3 510,2 2-213,-3 3-290,4-4-268,-5 5-25,0 0 0,0 5-1,0 3 1,0 2 37,0 1 0,4 6-27,-1 2 0,1 1-55,-4-1 0,2 3 27,1-3 1,-1 2-211,1 2 1,-1-4 0,-2 0 1,0-1-128,0 1 1,0 1-8,0-5 1,4 1-62,-1-5 1,1 0 28,-4 1 43,0-6 98,0 4 1,1-8 26,3 1 348,-3-1-215,5-2 84,-1 0 0,1-2-42,5-1 1,1 0-114,-1-5 1,4 6-12,1-2 1,3-1-28,-4 1 0,4 0 15,-4 4 1,2-3-17,-2-1 0,-2 0-111,2 4 0,-2 0-30,-2 0 1,0 0-148,1 0 1,-2-1 132,-2-3-866,-3 3 272,0-4 182,-4 5-925,4 0-100,-5 0-88,-5-5 1114,-1 3 0,-4-4 534,2 2 0,-2 3 0,-2-14 0,-5 2 0</inkml:trace>
  <inkml:trace contextRef="#ctx0" brushRef="#br2" timeOffset="85">6932 14413 7912,'8'0'728,"0"0"1,-1-1-248,5-3 106,4 3-286,2-4 1,2 1 163,3 0 0,-1-1-171,8 1 0,-4 3-153,0-3 1,-2-1 89,-1 1 1,-1 0-115,-3 4 0,-3-3-289,-4-1-607,-1 0-73,-5 4-155,5 0 0,-11-4-499,0 0 1506,-5 1 0,-7-2 0,1-2 0</inkml:trace>
  <inkml:trace contextRef="#ctx0" brushRef="#br2" timeOffset="86">6932 14242 7912,'8'-4'236,"0"0"1,-5-5 397,5 2 0,1 0-379,6 0 1,-1 3-332,5-4 1,-4 6 327,4-2 0,1-1-42,2 1 1,1-1-291,0 1 1,4 3 94,-1-3 1,-2-1-495,-1 1 0,-4 0 2,4 4 1,0 0-250,-4 0 0,-1-3 345,1-1 1,-4 0 28,4 4 1,-5 0 351,1 0 0,-2 0 0,-2 0 0</inkml:trace>
  <inkml:trace contextRef="#ctx0" brushRef="#br2" timeOffset="87">7458 14150 9038,'0'12'1060,"0"-1"-587,0 1 0,-1 0-59,-3 4 0,2 1 23,-1 6 0,1 1-100,2 3 1,0-3 84,0 3 1,2-7-288,1-1 1,-1 0-139,2 4 97,-3-5 1,3 2 30,-1-5-77,1 0 1,-4-3-177,0-1 28,0-4 13,5-2 246,-3 0-67,3-4 89,-5 4 216,0-5-107,5 0 0,-3 0 111,6 0 0,0 0-83,3 0 1,0 0 236,1 0-325,4 0-16,-3 0 0,7 0 129,-5 0 1,6 0-209,-2 0 0,2 0-101,2 0 0,0 0 208,0 0-1479,0 0 895,0 0 1,-1 0-1408,1 0-975,-5 0 1290,-1-5 1434,-11 4 0,-1-4 0,-5 5 0</inkml:trace>
  <inkml:trace contextRef="#ctx0" brushRef="#br2" timeOffset="88">6144 15589 7848,'0'-11'-313,"0"0"-39,0-1 0,0 1 369,0-1 326,0 1 0,0 0 260,0-1-72,-5 1 1,3-1 191,-6 1-514,6 5 0,-5-1 70,4 3 1,0 3 170,-5-3-304,6 3 1,-8 6 1,2 3 1,2 7-141,-2 4 1,2 11 132,-2 5 0,3 7 53,5-1 0,0 4-41,0 1 1,1-5-6,3 1 0,-1-5-168,4 1 1,-3-2 67,4-2 0,-1 0-38,5 0 1,-5-3 15,1-1 0,-4-4-252,3 0 0,-3 2-95,4-1 0,-6-2 151,2-6 0,-3-1-96,-1-3 0,4-2 56,0 2 0,0-6-113,-4-1 0,0-4-102,0 3 0,-1-4-571,-3 1 536,3-3 0,-10-1-307,4 0 767,-3 0 0,-7-5 0,-1-2 0</inkml:trace>
  <inkml:trace contextRef="#ctx0" brushRef="#br2" timeOffset="89">5847 16115 7892,'8'-4'0,"0"0"0,-4-3 222,3 3 0,1-4 102,3 4 0,4-3 257,1 3 0,3-1-183,-4 1 1,9 2-82,-1-6 1,3 5-180,1 0 1,-3-2 104,3 1 0,-4 0-466,-4 4 1,1 0-612,-5 0-905,1 0 1348,-5 0 391,0 0 0,-4 5 0,-2 1 0</inkml:trace>
  <inkml:trace contextRef="#ctx0" brushRef="#br2" timeOffset="90">6510 16172 7878,'-6'-11'0,"-1"3"262,3 0 1,3 4 193,-3-3-50,-2 4 0,3-2 178,-4 5-360,-1 0 1,-3 5-9,-1 3 0,2 7 13,3 4 1,-4 3-34,4 1 0,-2 3-14,1 1 1,2 3-29,2-3 0,3 3-122,-3-3 0,3 2-144,1-6 1,1 3 22,3-7 1,2-3-71,6-1 1,0-1 52,4 1 1,-4-7-81,4 0 0,-3-6 198,3-2 1,-2 0 153,5 0 1,-2-5 18,3-2 1,1-7-111,-2-2 0,-2-4 214,-2 1 1,-2 1-83,-2-1 0,-3 1-122,-1-1 1,0-2-109,0 2 1,-7-3-206,-7-1 1,-4 1-59,0-1 0,-2 0-289,-2 0 0,2 0 19,-2 0 0,-3 4 191,-1 0 0,2 7-353,-2 0 0,3 6 181,-3 6 0,4 0 156,-4 0 1,1 5 380,-1 3 0,-2 7 0,3 3 0</inkml:trace>
  <inkml:trace contextRef="#ctx0" brushRef="#br2" timeOffset="91">6361 16366 7878,'0'8'762,"0"-1"-466,5-4 132,-3 2-6,8-5 1,-4 0-57,6 0 1,-1 0 74,1 0 1,4-1-24,3-3 0,3 1-110,0-4 0,1 0-172,0 0 1,1-3-118,3 2 1,-7-1-428,3 1 1,-8 0 289,1 4 0,-4-4-2167,0 4 1120,-6 1 1165,-1 3 0,-5 0 0,0 0 0</inkml:trace>
  <inkml:trace contextRef="#ctx0" brushRef="#br2" timeOffset="92">7138 15430 7931,'-11'0'4,"4"0"436,-3 0 499,9 0 0,-4 0-603,5 0 0,-1 5-7,-3 2 0,-1 3-96,-3 2 0,-2 4 121,2 3 0,-2 4-32,-1 4 0,3 1-46,0 2 1,1 7-77,-5-3 1,1 8 13,0 0 1,3-1-41,0 1 1,5-1 45,-5 5 0,5 0-101,0-1 1,-3-4 4,3-3 0,-1 1-206,4 0 0,1-5 106,3-4 1,-2-4-111,6 0 0,0-5 89,3-2 1,-2-5 29,2 1 0,-4-2-292,8-2 181,-5-5 1,7-1-117,-6-5 0,-3 0-648,-1 0-553,-4 0-143,7 0 976,-9 0 0,-1-5 0,-6-1 0</inkml:trace>
  <inkml:trace contextRef="#ctx0" brushRef="#br2" timeOffset="93">7309 15784 7831,'-6'-5'1807,"0"-1"-717,2-1-771,3 2 106,-4 0 237,5 3-466,0-3 1,-4 12-107,0 4 1,-4 7 59,4 9 0,-4 2 25,0 5 1,-2-2-83,-2 2 1,2-6 16,3 6 0,2-7-72,5-1 0,0-1 39,0-3 0,3-4-169,1-3 1,5-3 3,-1-5 0,2-1 105,1-6 0,4 0-24,1 0 1,4-6-7,-1-1 0,3-8-41,0-4 0,1 0-110,0-4 1,-4 6 57,0-6 0,-7 3 52,3-3 0,-10 0-88,3 1 0,-6 0-9,-2 3 1,-2-6-182,-6 2 1,4 0 70,-7 0 0,2 4-94,-3-4 0,-4 2-330,-3 5 0,1 5 196,-1 3 1,0 6-104,-4-2 0,5 4-88,3 4 680,3 2 0,-10 6 0,-2-1 0</inkml:trace>
  <inkml:trace contextRef="#ctx0" brushRef="#br2" timeOffset="94">7138 15989 7831,'0'12'158,"0"-5"236,0 1 24,0-6 0,1 3-111,3-5 1,4 0 496,7 0 1,-1 0-292,5 0 0,0 0 22,4 0 1,1-1-201,3-3 1,-2-1-244,5-2 0,-4-3 46,0 2 0,4-2-128,0-2 0,-5 5-567,2-1 0,-14 4 368,2-3 0,-1 4-454,1-1 0,-2 2 242,-9-2 0,2 3 401,-10-3 0,0-2 0,-7-1 0</inkml:trace>
  <inkml:trace contextRef="#ctx0" brushRef="#br2" timeOffset="95">7686 15498 7826,'-6'-5'543,"0"-1"680,2-6-696,2 6-171,2-4 0,3 9 391,5-3 0,-5 4-255,5 4 1,0 6 230,3 5 0,6 5-250,2-1 1,-2 4-42,2 4 1,-3-2-178,3 6 0,-5-1-40,1 4 0,-2 1-62,-2-1 0,-3 4-151,-1 0 1,-4 5-207,1-1 0,-4-1 243,-4 0 0,0 1-723,-7 4 1,-3-5 317,-9-3 1,1-8-992,3-3 0,-6-4 371,2-4 0,3-3 986,4-4 0,4-1 0,0 0 0</inkml:trace>
  <inkml:trace contextRef="#ctx0" brushRef="#br2" timeOffset="96">11295 13979 7630,'-4'-7'-65,"1"-1"0,-1 4 626,4-4 254,0 6-144,0-3 285,0 0-80,0 4-320,0-5-360,0 6 0,0 6-76,0 1 1,0 5 81,0 3 0,4 4 14,-1 7 0,5 2-163,-4 3 1,9 2 24,-2-3 1,3 3-67,-3 2 0,-3-5-49,0 0 0,-2-4-163,2 0 1,0-1-27,-4-3 0,4-4-599,-4-3-93,-1 3-503,3-5-380,-5 3 747,4-9 674,-5-2 0,-4-6 380,0-3 0,-5-4 0,2-7 0,-8-3 0,-3-5 0</inkml:trace>
  <inkml:trace contextRef="#ctx0" brushRef="#br2" timeOffset="97">11272 14071 7928,'2'-12'-11,"1"1"0,-1-1 192,2 1 0,1-1-41,-2 1 0,6 1 79,-1 2 1,6-2 248,1 2 0,2 2 126,-2-2-206,3 6-140,4-8 1,1 9 4,0-3 0,0 2-28,0 2 0,3 0-34,1 0 0,0 2 27,-4 2 1,-4 2-180,0 5 1,-2 2 71,2 2 1,-2-1-227,-6 5 1,0 0-61,-4 4 0,-2 4-134,-5-1 1,0 6 176,0-1 1,-6 2-96,-6 1 1,-4-4-19,-7 1 1,0-6-101,0 2 0,1-7 118,-1-1 1,0-5 82,0 1 0,5-6-26,3-1 42,-3-6 43,6 3-277,-5-5-212,11 0 121,-4-5 72,8-1 0,2-4-504,8 2 885,-3-2 0,5-1 0,-3-7 0</inkml:trace>
  <inkml:trace contextRef="#ctx0" brushRef="#br2" timeOffset="98">11958 14025 7857,'0'-12'-210,"0"1"175,0 0 0,0-1 222,0 1 0,0 3 544,0 0 723,0 6-585,0-3-59,0 5-638,0 5 1,0 3-125,0 7 1,-2 3 122,-1 4 0,0 3-101,-5 1 0,1 2-76,-5 3 1,2 0-181,3-4 1,-4 3-95,4-3 1,1-4-219,-2-4 0,5-5-353,0 1-569,1-2-217,2-7 865,0-1 772,0-5 0,0-5 0,0-1 0,0-6 0</inkml:trace>
  <inkml:trace contextRef="#ctx0" brushRef="#br2" timeOffset="99">11923 13991 7857,'0'-18'78,"0"3"0,4-2 160,0 2 0,0 3 239,-4 5 0,5-1-81,-4 2 1,5 1-110,-2 5 0,1 6 125,3 6 0,2 4-129,-2 7 0,2 1-36,1 3 0,-1-2-89,-2 5 0,2 1 0,-2 3 0,2-3-11,1-1 0,1-3-164,-1 3 0,1-4-401,-1 0 0,-1-5 90,-2-2 0,2-5-144,-2 1 1,-3-6-390,-1-2-582,2-4 423,-5 2-19,4-5 1039,-5 0 0,0-5 0,0-2 0</inkml:trace>
  <inkml:trace contextRef="#ctx0" brushRef="#br2" timeOffset="100">11935 14242 8165,'11'0'1424,"1"0"-1334,-1 0 1,0 0 62,1 0 1,-1 0 110,1 0 0,4-1-213,3-3 0,-1 2 83,1-1 1,0 1-660,4 2 270,-5-5 199,3 4 1,-4-5-708,2 2 0,1 3 106,-5-3 657,1 3 0,0-5 0,2 0 0</inkml:trace>
  <inkml:trace contextRef="#ctx0" brushRef="#br2" timeOffset="101">12494 14002 7857,'-6'-11'897,"1"3"168,5 0-125,0 6-458,0-3 1,0 6-255,0 3 1,0 6-108,0 5 1,0 5-3,0 0 0,0 5 93,0 2 0,0 0-282,0 0 0,0-3-12,0 3 0,0-3-39,0-1 1,0-2-197,0-2 0,0-2-333,0-6 1,0-3-362,0 0-644,0-6 1655,0 3 0,5-10 0,1-1 0</inkml:trace>
  <inkml:trace contextRef="#ctx0" brushRef="#br2" timeOffset="102">12266 13991 7857,'1'-8'176,"3"0"1,-1 2 324,4-2 0,1-1-203,3 6 1,1-5-43,-1 4 1,2-1-13,2 1 0,2 3-32,2-3 0,2-1-152,-2 1 0,7 1-28,0 3 0,1-4-175,-4 0 1,0 0 73,-1 4 0,1-1-212,0-3 1,0 3 115,0-3 0,-4-1-38,0 1 1,-1 0-216,1 4 0,1-3 132,-5-1 1,0-1-156,-3 1 356,-1 3 1,-1-6 296,-2 3-29,-3 3 501,-5-4 1158,0 5-1581,0 5 0,-4 2 188,0 4 0,-4 2-73,0 2 0,2 3-134,-2 4 0,4 6-65,-3 3 0,3-2-28,-4 1 1,4 1-73,-3 3 0,4-3-174,-1-1 0,-1-5 49,1 2 0,1-4-63,3-4 0,0-2-771,0-6 412,0-5-1089,0 4 825,5-8 1,-3 1-133,6-6 1,-6-4 396,2-4 0,-2 0 469,-2-1 0,0 1 0,0-6 0,0-1 0</inkml:trace>
  <inkml:trace contextRef="#ctx0" brushRef="#br2" timeOffset="103">12780 13991 7857,'4'-12'-408,"0"1"1,-1-1 569,-3 1 1,0 3 1017,0 1 20,0 4-392,5-7-507,-3 9 0,8-1-27,-3 6 0,4 9-26,0-2 0,0 8-34,1 0 0,1 4 26,2 4 1,-2-2-83,2 6 1,-1-5-108,1 5 0,-2-5-217,2 5 0,-2-6 140,-2 2 1,-1-4-313,-2-4 0,1-3-165,-6-4 0,5-5-1233,-4 1 525,0-5 1211,-4 2 0,0-5 0,0 0 0</inkml:trace>
  <inkml:trace contextRef="#ctx0" brushRef="#br2" timeOffset="104">12746 14173 9100,'11'0'1087,"1"0"1,0 0-638,3 0 0,3 0-191,5 0 1,0-4-48,0 1 0,3-1-360,1 4 1,0 0-1010,-4 0 1157,-1 5 0,6 1 0,1 6 0</inkml:trace>
  <inkml:trace contextRef="#ctx0" brushRef="#br2" timeOffset="105">12003 14744 7797,'-17'-5'1002,"-5"-1"0,9-4 69,-2 2-540,7 3 1,3 4 739,5-3-417,0 3-414,0 6 0,9 4-106,3 10 1,7 0-39,0 4 1,2-3-39,2 3 1,3-4-1,-4 4 1,8-1-65,-8-3 0,4 3-119,-3 1 1,-1 0-261,1 0 0,-5-4 188,-3 0 1,2-2-698,-2 2 0,-1 2 358,-6-6 0,0 0-75,-4-3 1,1-2-909,-1-3-747,-3 4 600,5-10-79,-6 4 1545,0-5 0,-6 0 0,0 0 0</inkml:trace>
  <inkml:trace contextRef="#ctx0" brushRef="#br2" timeOffset="106">12380 14756 7788,'-6'-17'483,"1"5"809,5-4-768,0 4-673,0 0 942,0 1 0,-1 4 302,-3 4-644,2 1 0,-9 13-123,0 4 0,-6 10-216,-6 6 1,-5 5-20,-2 2 1,-2 4-189,2-4 0,-3 4 159,2-4 0,5-3-154,3-5 0,1-5-1058,7 2 0,4-8 122,3-4 1026,5-2 0,3-2 0,7 1 0</inkml:trace>
  <inkml:trace contextRef="#ctx0" brushRef="#br2" timeOffset="107">15841 14128 7824,'-2'-8'-98,"-1"0"485,1 1 665,-3-5-21,5 1-318,0 5 123,0 1-444,0 5 0,0 5-130,0 2 0,0 5-71,0 3 0,-3 3 0,-1 4 0,0 3-54,4 1 1,0-2-95,0 3 0,0-3-3,0-1 1,0 0 57,0 0 1,4-1-241,0 1 1,4-4-12,0 0-284,2-5 310,7 3 0,-5-6-17,4 1 1,0-5-6,-1 1 1,2-6 127,-2 2 1,-2-3-8,2-1 0,-1-1 21,1-3 1,-2-2-29,2-5 0,-2-1 23,-2 1 0,-1-2 3,-2-2 1,1 1 11,-5-5 1,-1 0-43,-3-4 1,0 0-12,0 0 1,0 1-35,0-1 0,-3-4-136,-1 0 1,-4 2-129,4 6 1,-3-3 86,3 3 1,0 3-20,4 1 1,-1 3-140,-3 5-501,3 2 151,-4 5 608,5 0 1,5 10-1,1 2 1</inkml:trace>
  <inkml:trace contextRef="#ctx0" brushRef="#br2" timeOffset="108">16332 14173 7863,'0'-11'0,"0"-1"1340,0 6-349,0-4-101,0 9 77,0-4-262,0 5-492,0 5 0,0 2 134,0 9 0,0 1-194,0 6 1,0 4-120,0-1 0,0 5 162,0-4 1,4 3-115,-1-3 1,1-1-38,-4-3 1,4-1-279,0-3 0,3 1-376,-3-5 1,1-3 322,-1-5 1,-3-3-1673,3 4 996,-2-6-558,-2 3 951,0-5 1,1-3-131,3-1 274,-3-5 425,4-3 0,-10-5 0,-1-6 0</inkml:trace>
  <inkml:trace contextRef="#ctx0" brushRef="#br2" timeOffset="109">16240 14196 7863,'0'-11'0,"2"-5"88,2 1 1,-2-1 257,6 1 1,-4 2-114,3-2 0,1 3-20,3 5 0,4-4 209,1 4 0,0 2 19,-1 1-165,3-2-116,5 4 0,-4-3 25,0 5 1,0 0-135,4 0 1,0 0 56,0 0 0,-2 2-147,-2 1 1,-2 4-36,-6 4 0,-3 1 41,-1-1 0,-5 5-324,-2 3 0,-5-1 120,-7 1 0,-6 0-12,-5 4 0,-1-1 93,-6-3 1,3-1 35,-3-3 0,4-3-75,0 4 0,5-5-193,2-3 1,9 1-351,-1-6 738,7 1 0,-1-4 0,5 0 0</inkml:trace>
  <inkml:trace contextRef="#ctx0" brushRef="#br2" timeOffset="110">16732 14162 7824,'0'-18'0,"0"2"0,0 4 234,0 1 1,0-1 970,0 1-224,5 5-249,-4 1-532,4 5 1,-5 1-44,0 3 1,0 7 12,0 8 0,0 3-28,0 0 0,0 5-134,0 0 0,0 3-38,0-3 1,0 0-94,0-5 1,0 1-525,0 0 0,0-4 42,0 0 1,0-9-1002,0 2 521,0-3 1085,0-3 0,0-1 0,0-5 0</inkml:trace>
  <inkml:trace contextRef="#ctx0" brushRef="#br2" timeOffset="111">16674 14128 7824,'7'-12'0,"3"1"508,-2-1 1,2 1-98,1 0 0,4 3-247,1 0 1,4 6 89,-1-2 1,-1 3 117,1 1 1,0 0-219,4 0 1,-1 1-1,1 3 0,0 3 81,0 9 1,-5 1-27,-3 6 0,-4 0 0,-3 0 0,-3 5 26,-5 2 1,-5 2-27,-3-2 0,-7 2-51,-4-5 1,-2 3-87,-2-3 1,0-4-175,0-4 1,-4-5-332,1 1 0,3-4-362,4-3 0,5 1 795,-1-5 0,2-1-2362,7-3 1070,1 0 1292,5 0 0,0-10 0,0-2 0</inkml:trace>
  <inkml:trace contextRef="#ctx0" brushRef="#br2" timeOffset="112">17051 14436 7873,'8'0'679,"0"0"0,-5-5-195,5-3 1,-4-2-3,3-1 0,-3-1-86,4 1 1,-6-1 0,2 1 1,-3-4-228,-1 0 0,4-4-77,0 3 0,0-3 52,-4 4 1,0-5-162,0 1 0,0-2-79,0 2 1,0-2 106,0 2 0,0 1-152,0-1 1,0 5 8,0-1 0,0 2 54,0 2 164,0 4-23,0-3 1,1 9-90,3-3 0,-3 8-112,3 4 1,2 7 195,2 4 0,2 2-49,2 2 1,3 4-13,0-1 1,0 6-40,-3-1 1,3-2-8,0 1 0,0-4-44,-3 0 0,3-2-123,0-1 1,0-5 81,-3-3 0,-1-2-308,1-2-476,-1 1 294,1-1-1101,-6 1 903,-1-6 821,-5-1 0,0-5 0,0 0 0</inkml:trace>
  <inkml:trace contextRef="#ctx0" brushRef="#br2" timeOffset="113">17120 14413 7794,'-6'0'1649,"0"-5"1,12 4-1095,1-3 0,1 3-33,3 1 0,-2-2-314,6-1 0,3 1-238,1-1 1,3 0 23,1-1 0,1 3-191,2-3 0,-3 3-1985,0 1 2182,0 0 0,-5-5 0,4-2 0</inkml:trace>
  <inkml:trace contextRef="#ctx0" brushRef="#br2" timeOffset="114">17531 14105 7792,'0'-8'58,"0"1"263,0 4 120,0-7 75,0 9 91,0-4 276,0 5 0,0 10-675,0 5 1,0 5 25,0 3 0,0 1-49,0 3 0,4-2-26,0 6 0,3-6-41,-3 2 1,1-3-109,-1-1 1,-3-4-129,3 0 0,-1-5-719,0 1-950,-1-2 119,3-2-169,-5-5 1837,0-1 0,0-5 0,0 0 0</inkml:trace>
  <inkml:trace contextRef="#ctx0" brushRef="#br2" timeOffset="115">17303 14128 7797,'0'-12'0,"3"1"0,1-1 794,10 6-497,-6-4 1,13 7 102,-2-4 1,3 3 117,1-4 0,3 6-199,1-2 0,0-1-105,-4 1 1,-1-1-102,1 1 0,0 3 76,0-3 0,-4 3-287,0 1 0,-5 0-14,1 0 1,-2 0-15,-2 0 1,1 0 120,-1 0 1,-3 1-107,-1 3 1,-4 2 179,1 6 0,-3-1-1,-1 1 0,0 3 59,0 0 0,0 5-43,0-1 1,-4 3 151,0 1 0,-1 3-129,2 1 0,1 0-36,-2-4 0,3 2-79,1-2 1,-4 6-198,1-6 1,-1-2 140,4-2 1,1-5-97,3 2 0,-2-4 205,6 0 0,-2-5-80,2 1 0,2-6 124,-2 2 1,6-3-122,1-1 1,0 0 38,-3 0 0,3 0-122,0 0 1,4-3-186,-4-1 0,0-4-286,-3 4-536,-1-4-707,1 1 718,-6-4 1111,-1-1 0,-10-4 0,-1-2 0</inkml:trace>
  <inkml:trace contextRef="#ctx0" brushRef="#br2" timeOffset="116">17645 14310 7815,'12'0'455,"-1"0"148,0 0 1,2 0-337,2 0 0,2-1-59,2-3 1,3 3-212,-3-3 1,2-1-143,2 1 1,-4 1-174,0 3 0,-5-2-112,1-2-220,-2 3 650,-7-9 0,-1 4 0,-5-6 0</inkml:trace>
  <inkml:trace contextRef="#ctx0" brushRef="#br2" timeOffset="117">17668 14093 7815,'8'-5'295,"-1"-2"1,1 0-41,3 0 0,2 3-161,2-4 1,-2 4 109,2-3 1,2 3 46,-2-4 1,0 6 37,-3-2 1,-1 2-27,0-2 0,1 2 89,-1-1 0,1 3-70,-1 3 0,-3 4-87,-1 4 1,0 4 12,0 1 1,3 5 41,-2 2 0,-2 5-86,2 6 0,-2-1 13,2-2 1,-3 2-67,-5-3 0,4-1-201,0 2 1,-1-6-47,-3 2 0,4-3 104,0-1 1,0-5-547,-4-3 1,0-6-651,0-2-551,5-4 414,-4 2-194,4-5 1559,-10-5 0,-1-2 0,-6-4 0</inkml:trace>
  <inkml:trace contextRef="#ctx0" brushRef="#br2" timeOffset="118">17908 14150 7815,'10'-11'-629,"-2"0"0,2 3 314,-3 0 1,5 5 1444,3-5 1,-2 5-373,2 0 0,-1 1-233,1 2 0,-2 0-162,2 0 1,2 5-34,-2 3 0,4 2-288,-4 2 1,4 4 71,-4 3 0,-1 3-132,-6 1 1,1 1 81,-5 2 0,-1 0-51,-3 4 0,-6-1-113,-5 2 1,-6 1-138,-6-6 1,3-3 42,-3-4 0,3-5-30,-7 1 1,4-2-132,4-2 1,3-3-98,4 0-1346,-4-6 1798,3 3 0,2-5 0,6 0 0</inkml:trace>
  <inkml:trace contextRef="#ctx0" brushRef="#br2" timeOffset="119">18570 14436 7783,'-6'0'519,"1"-1"-256,5-3 0,0 1 140,0-4 1,0 3-97,0-4 358,0 1-339,0-5 1,0 1 78,0-1 1,0 1-162,0 0 0,0-1 53,0 1 1,0-4-109,0-1 0,0 0-108,0 1 1,0-3 46,0-5 0,-1 4-89,-3 0 0,3 1 4,-3-1 1,2-2-157,2 1 1,0 4 35,0 1 0,0-2-44,0 2-88,0 0 0,2 3-227,2 1-44,-3 5 350,9-5 0,-7 10-240,4-3 279,-4 3 1,6 2-17,-6 3 1,5 3 191,-4 4 0,1 2-53,-1 2 1,-2 3 15,6 5 1,-6-2-18,2-2 1,1 3 73,-1-3 1,5-2-143,-1 3 0,2-7-63,1 3 0,1-4 19,-1 0 0,2-6-161,2-2 0,-1-3 24,5-1 0,-4 0 90,4 0 0,-5 0 61,1 0 1,-2-5 7,-2-2 0,1-4 179,-1 0 1,1 3-28,-1 1 1,-3-1 180,-1-3 1,-4-1-27,1 1 0,1-1 43,-1 1 1,-1 0 359,-3-1-253,0 6-87,0-4-192,0 8 0,0-1-109,0 6 0,0 9 66,0 7 0,-3-1-135,-1 1 1,-4 1 161,4 7-401,-5-3 191,8 4 0,-8-9-658,5 0 0,1-2 367,3 3 1,0 0-809,0-5 1,0 0 459,0-3 1,0-5-305,0 1 1050,0-6 0,5 4 0,1-6 0</inkml:trace>
  <inkml:trace contextRef="#ctx0" brushRef="#br2" timeOffset="120">18936 14379 7861,'0'-12'307,"0"5"142,0-1 26,0 1 174,0 0 424,0 2-407,0 5 0,1 5-559,3 3 1,-2 1-46,6-2 1,-4 4-114,3-4 1,1-1 70,3 2 0,5-5-202,-1 0 0,1-1 116,0-2 1,-2 0-107,5 0 1,0-2-7,4-1 0,-4 0 89,0-5 0,-5 1 169,1-5 0,-3 1-48,0 0 1,-4-1 125,-1 1 1,-4-4-106,0-1 1,-6 0 21,-5 1 0,-3 1-57,-5-5 1,1 5 6,-8-2 1,2 5-191,-10 3 0,5-1 50,-5 6 1,6-1-63,-2 4 1,4 2-151,4 6 1,0 0-185,8 7 1,-2 3-132,9 1 1,1-2 641,3 2 0,10 1 0,2 2 0</inkml:trace>
  <inkml:trace contextRef="#ctx0" brushRef="#br2" timeOffset="121">19347 14185 7810,'0'-17'0,"0"-1"316,0-4 1,0 4 1189,0 3-108,0 7-532,0 3-591,0 5 1,0 6-43,0 6 1,1 5-1,3 10 1,-3 1-50,3 2 1,-3 3-124,-1-2 0,0 1-11,0-2 0,0 2-237,0-6 0,0 0-450,0-7 0,4 1 337,0-5 0,0-3-251,-4-5 0,1-4-192,3 1 38,-3-3 705,4-1 0,-10-5 0,-1-1 0</inkml:trace>
  <inkml:trace contextRef="#ctx0" brushRef="#br2" timeOffset="122">19233 14116 7810,'11'-11'0,"1"-1"361,-1 1 1,0 0-37,1-1 1,3 2 6,0 2 0,6 3-31,-2 5 0,-2 0 79,2 0 0,-1 4-165,1 0 0,3 6-13,-3 1 0,-1 1-37,1 3 0,-5 3-112,1 1 1,-6 4-134,-2 3 0,-4-2 98,1 3 1,-3 1-306,-1-1 0,-6 3-44,-6-3 0,-1-1-170,-6-3 0,4 0 262,-4 0 1,0-5-16,-4-3 1,6-2 17,1-2 1,0-3 40,1-1 0,3-4-803,5 1 456,4-3 542,-2-1 0,5 0 0</inkml:trace>
  <inkml:trace contextRef="#ctx0" brushRef="#br2" timeOffset="123">19724 14162 7785,'0'-12'812,"0"1"-406,0 5 792,0 1-724,0 5 0,0 5 44,0 2 0,0 5-201,0 3 1,0 3 52,0 5 1,-4-1-266,0 1 1,0 4-214,4 0 1,0-1-238,0-3 1,0 0 289,0 0 1,5-6-123,3-1 1,2-4-88,2 0 1,0-2-103,4-2 0,-2 0 12,5-4 0,-2 0-37,2-4 1,2 0-98,-6 0 0,4-4-49,-4 0 1,0-4-120,-3 0 0,-6-2 656,-2-2 0,2 1 0,1 0 0</inkml:trace>
  <inkml:trace contextRef="#ctx0" brushRef="#br2" timeOffset="124">19598 14322 7785,'-6'0'259,"1"0"0,10-4 414,2 0 1,5-1-235,3 1 0,-1 2-182,5-6 1,0 6-247,4-2 1,0-1 103,0 1 0,-4-4-699,0 4 0,-1-1 207,1 2 1,-3 1 26,-5-1 0,-3-4-128,0 0 0,-6 0 478,2 0 0,-3-1 0,-1-3 0</inkml:trace>
  <inkml:trace contextRef="#ctx0" brushRef="#br2" timeOffset="125">19701 14093 7785,'5'-6'845,"1"0"-474,6 2 1,4 3-60,3-3 1,3 3-127,1 1 0,0-2-141,-1-2 1,3 3 50,1-3 1,-3 3-103,0 1 0,0 0 189,-4 0 0,-3 0-45,0 0 1,-4 0 135,0 0 0,-5 4-86,1 0 0,-4 5 99,3-2 1,-4 5-71,1 3 0,-2 3-26,2 4 1,-3 1-61,3 0 1,-4 4-107,-4-1 1,2 5 68,-6-4 0,0 3-130,-3-3 0,3 1-198,1-2 1,0-2 29,0 3 0,-2-7-92,5-1 1,0-5 87,4 1 323,0-2 109,0-1 126,0-6 0,5-1 122,3-5 0,2 0-201,2 0 0,3 0 12,0 0 1,5 0-12,-1 0 1,3-4-343,1 0 0,-2 1-227,-2 3 1,2-4-893,-6 0 942,0 0 247,-3 4 0,-6 0 0,-1 0 0</inkml:trace>
  <inkml:trace contextRef="#ctx0" brushRef="#br2" timeOffset="126">16423 15350 7809,'-4'-12'-3,"1"1"1,-5-1-57,4 1 0,4 3 225,4 1 1,-1 4 1338,-7-1 769,2 3-1992,2 6 0,2 4-21,2 10 0,-7 5 13,-1 10 0,-3 6-5,3 2 0,0 7-13,4 4 1,0 0-181,0 0 1,4-5 45,0 2 0,7-7-223,-3-1 1,2-6 99,-3 2 0,-4-3-237,5-5 1,-2-2 73,-2-5 0,3 0-43,-3 0 1,0-4-71,-4 0 0,1-7-565,3 0-136,-3-1 291,4-4 1,-7-1-1498,-6-2 2184,-5-3 0,-14-1 0,-3 0 0</inkml:trace>
  <inkml:trace contextRef="#ctx0" brushRef="#br2" timeOffset="127">16035 15978 7760,'11'-12'356,"1"1"0,2 0 533,5-1 1,0 4-482,7 1 1,6 3-178,6-4 0,-5 2 427,1-2 1,2 2-204,-13 2 1,5 3-233,-9-3 1,4-1-356,3 1 1,-7 1-394,0 3 1,-5 0-47,-2 0 0,-1 3-1749,1 1 2320,-6 0 0,4 1 0,-4 1 0</inkml:trace>
  <inkml:trace contextRef="#ctx0" brushRef="#br2" timeOffset="128">16766 16092 7793,'1'-11'27,"3"-1"0,-3 1 31,3-1 0,1 5 213,-1-1 1,0 4 991,-4-3-168,0 4-319,0-2-643,0 5 0,-5 6 86,-3 6 0,-2 4 13,-2 7 0,-3 5-67,0 3 0,0 2 13,3 1 1,2-4-20,3 1 0,-2-5-127,5 5 1,0-6-135,4 2 1,0-7 81,0-1 0,5-5-66,3 1 0,2-2-25,1-2 1,1 0 99,-1-4 0,6-2 41,2-5 0,2 0 3,2 0 1,4-5-69,-1-2 1,5-7 1,-5-2 0,1-3-117,-4 4 0,0-4 100,0 4 1,-6-5-228,-1 1 0,-9 1 69,-3-1 1,-3 0-105,-1-4 0,-5 0-45,-2 0 0,-5 0-137,-3 1 0,-4-1 119,-8 0 0,6 1-8,-6 3 0,6 4-21,-6 7 0,3 0 94,1 4 1,1 0 57,3 4 0,-1 4 252,5 0 0,0 4 0,-2 4 0,-1 6 0</inkml:trace>
  <inkml:trace contextRef="#ctx0" brushRef="#br2" timeOffset="129">16629 16332 7793,'-8'4'299,"1"-1"-107,4 1 648,-2-4-27,5 0 0,5-4-563,3 1 1,3-1 115,4 4 0,3-4-122,5 0 0,0-5-38,0 2 0,3 0-180,1 0 0,0 3 57,-5-4 0,1 6-231,0-2 0,-1-1-313,-3 1 0,1 0-607,-5 4 0,-3 0 1068,-5 0 0,-4 0 0,2 0 0</inkml:trace>
  <inkml:trace contextRef="#ctx0" brushRef="#br2" timeOffset="130">17166 15875 7860,'-2'-10'954,"-2"2"-425,3 3 0,-4 6-99,5 3 0,0 8 89,0 7 0,0 7-130,0 5 0,0 7-124,0 4 0,0-2 132,0 2 0,0-1-127,0 1 0,0-3-37,0-5 1,0-3-62,0-1 1,1-4-120,3 0 1,-3-3 67,3-4 0,1 1-193,-1-4 0,0-1-489,-4-4 1,0 1 329,0-1 1,0-3-1026,0-1-280,0-4-850,0 2 2198,0-5 1,-5 0 0,-1 0 0</inkml:trace>
  <inkml:trace contextRef="#ctx0" brushRef="#br2" timeOffset="131">17246 16115 7773,'0'-12'0,"0"1"0,-4 0 511,0-1 153,0 1 1,5 4-149,3 4 1,-1 1-13,4 2 1,1 5-149,3 3 1,2 7 29,2 4 1,-1 4-79,5 4 1,-1 1-70,1 2 0,3-1-197,-3-2 0,-2-3-25,2 3 1,-3-3 0,3-1 1,-7-6-130,0-1 1,-1-4-469,-3 0 1,-3-5-491,-1 1-890,2-5-28,-5 2 1987,4-5 0,-5 0 0,0 0 0</inkml:trace>
  <inkml:trace contextRef="#ctx0" brushRef="#br2" timeOffset="132">17463 16103 7729,'0'-11'0,"0"-4"208,0 0 53,0-1 1,0 9 1345,0-1-571,0 6-476,-6 7 1,4 9-231,-6 12 0,-1 3-159,-6 6 0,-1-2-17,-3-3 1,-2 3-132,6-2 1,-9-4-88,1 0 1,3-3-354,5-1 1,-1-5-683,5-3 1,-2-2-281,9-2 1379,1-4 0,-2 3 0,-2-4 0</inkml:trace>
  <inkml:trace contextRef="#ctx0" brushRef="#br2" timeOffset="133">18011 15395 7810,'-7'-1'66,"4"-3"132,1 3 446,2-9 0,0 7 312,0-4-212,0 4-122,0-2-46,0 5 1,-4 3-430,1 4 1,-6 2 48,1 10 1,-3 5-27,-4 7 1,-1 3-126,1 4 1,-7 5 17,11 3 0,-7 3-23,7-3 0,5-4-19,-2 4 1,4-7-4,0 3 0,3-8 29,-3 4 1,3-5-135,1 5 0,3-4 9,4-3 0,-1-2 73,6-2 0,-1 1-138,-3 2 0,2-2 98,1-5 1,1-4 32,-1 0 1,1-5-35,-1 1 1,-1-2-7,-2-2 0,2-4-126,-2-4 1,-2 2-185,2-1 1,-5 0-598,5-4-563,-5 0-254,7 0 1776,-9 0 0,9-5 0,-3-1 0</inkml:trace>
  <inkml:trace contextRef="#ctx0" brushRef="#br2" timeOffset="134">18296 15635 7766,'0'-11'0,"0"-1"-35,0 1 1,0-1 263,0 1 0,4 3 927,0 1-718,0-1 1,-4 1 620,0-1-281,0 5-592,0-2 1,-5 10-53,-3 3 0,-2 5 132,-2 6 1,0 2 50,-4 14 0,6-1-75,-5 12 1,10-7 0,-3 7 0,2-7-90,2 3 1,0-5-88,4 1 1,0 0-136,0-4 1,7 2 69,4-10 1,2 1 9,6-4 1,0-6-4,4-1 0,0-5-175,-1-3 1,1-3-16,0-5 0,0 0-5,0 0 0,0-5 41,0-3 0,-2-2-118,-2-1 1,-2-6 113,-6-2 0,-5-3-57,-2 0 1,-3-3-7,-1-1 0,-1-3 54,-3-6 0,-3 1-12,-8 0 1,1-4 15,-5 0 1,3 0-37,-3 3 0,4-3 67,-4 0 0,4 5-10,-4 7 0,5 3-112,-1 4 0,-2 3 66,2 9 0,0-2-243,3 5 1,5 0 72,-1 4 0,4 5-17,-3 3 1,4 3 366,-1 5 0,3 1 0,1 6 0</inkml:trace>
  <inkml:trace contextRef="#ctx0" brushRef="#br2" timeOffset="135">18159 15944 9342,'12'-4'932,"-1"0"1,4-4-732,0 4 0,6-1-48,-2 2 1,6 1 25,2-1 1,-1-3-253,-3 3 0,0-2 104,0 1 0,-1 2-653,-3-1 1,-3 0 333,-4-1 0,-1 3-1399,0-3 1687,-4 3 0,3-4 0,-4-1 0</inkml:trace>
  <inkml:trace contextRef="#ctx0" brushRef="#br2" timeOffset="136">18742 15430 7821,'0'-13'746,"0"-2"0,0 2-1551,0-2 24,0 7 2461,5-2-1236,1 9 0,2 1 275,-1 7 0,-4 10-238,1 6 0,1 6-80,-1 9 1,1 3-186,-2 4 1,-1 1-1,1 0 1,3 3-295,-3 1 1,5 2 257,-4-7 1,0 3-149,-4-6 1,-2 2 85,-1-3 0,1-1-591,-2-6 1,-1-5 124,2-2 1,-1-4-59,4-4 1,0-3-400,0-4-276,0-1-1129,0 0 1540,0-4 670,5-2 0,-4-10 0,4-2 0</inkml:trace>
  <inkml:trace contextRef="#ctx0" brushRef="#br2" timeOffset="137">18947 15806 7764,'0'-11'1948,"0"0"-1603,0 4 1,1 2-37,3 5 1,-1 4 22,4 0 0,1 9-62,3-2 0,1 4 84,-1 0 0,2 3-277,2 5 1,-2 0 137,2 0 1,-2 0-264,-2-1 1,1 0-108,-1-3 0,1 1-140,-1-4 0,-1-1 96,-2-4 0,1-3-613,-6-1-321,1-4-686,-4 2 1819,0-5 0,-5 0 0,-1 0 0</inkml:trace>
  <inkml:trace contextRef="#ctx0" brushRef="#br2" timeOffset="138">19130 15818 7764,'6'-5'123,"-2"-3"318,-3-2 1,-1 2 894,0 1-855,0 4 0,-3-1-33,-1 8 0,-5 6-82,1 6 0,-7 5-138,-4 2 1,0-3-200,-4 7 1,3-5 68,-7 4 1,3-2-526,1-1 0,2 0-52,2 0 1,2-4-364,6 0 0,1-5 18,2 1 0,-1-6 103,5-1 0,0-5 721,4 5 0,6-5 0,0 2 0</inkml:trace>
  <inkml:trace contextRef="#ctx0" brushRef="#br2" timeOffset="139">19336 15315 7791,'-17'-10'1606,"4"3"-801,2-5-213,6 7 0,6 5-144,3 0 0,-2 9 20,6 2 1,1 10 197,6 2 1,3 4-251,5 8 1,1 3 70,3 0 0,-2 5-228,5-1 1,-4-1 78,0 0 0,-1 1-109,-3 4 0,0 0-27,-3-1 0,-6 1-377,-6 0 0,-4 3 184,1 1 0,-6-2-1090,-5-6 1,-3 1 552,-13-5 1,-4 0-1324,-11-4 0,-4-5 1851,-7-2 0,-1-7 0,-7-1 0,26-8 0,0-1 0,-2 1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389"/>
    </inkml:context>
    <inkml:brush xml:id="br0">
      <inkml:brushProperty name="width" value="0.09071" units="cm"/>
      <inkml:brushProperty name="height" value="0.09071" units="cm"/>
      <inkml:brushProperty name="color" value="#FF0000"/>
    </inkml:brush>
  </inkml:definitions>
  <inkml:trace contextRef="#ctx0" brushRef="#br0">9468 6487 8216,'-12'0'-193,"1"0"-12,0 0 0,-1 0 252,1 0 1,3 0-1,1 0 1284,-2 0-304,4 0-146,-6 0-352,5 5-95,0-4-415,1 4 353,5-5 379,0 0-464,0 6-56,0-5 0,5 4-63,2-5 0,4 1 53,0 3 0,0-3-93,1 3 0,3-3 87,0-1 1,6 0-62,-2 0 0,3 0-39,5 0 0,-2 0 5,6 0 1,-6 0-176,2 0 0,2 0 124,2 0 1,-3-3-109,-2-1 1,-2 0 74,-1 4 1,2-1-96,-2-3 1,1 3 121,-8-3 1,3 2-80,-4 2 1,1 0 41,0 0-2,-4 0-379,5-5 247,-6 4-776,-4-4 334,-2 5-1740,-5 0 1613,-5 0 1,-2 0-501,-4 0 1,-1 0 1176,1 0 0,-6 5 0,0 1 0</inkml:trace>
  <inkml:trace contextRef="#ctx0" brushRef="#br0" timeOffset="1">9399 6795 8094,'-5'7'0,"0"-1"206,-2-2 235,2-3-192,5 4 1,1-5 224,3 0 1,-2 0-97,6 0 1,3 0 86,4 0 0,2 0-110,-2 0 1,2 0-20,2 0 0,2 0-34,-2 0 1,3 0 45,1 0 0,0 0-88,-1 0 1,1 0 29,0 0 1,4 0-88,-1 0 1,1 0 32,-4 0 0,0 0-20,0 0 0,3 0 20,1 0 0,1 0-132,-2 0 0,-2 0 141,3 0 1,-3 0-300,-1 0 1,-5 0 5,-3 0 0,-2 0-60,-2 0-128,-4 0 173,3 0 1,-10 0-935,0 0 0,-10 0 491,-9 0 0,-3 0-2964,-1 0 3470,0 5 0,-10 2 0,-2 4 0</inkml:trace>
  <inkml:trace contextRef="#ctx0" brushRef="#br0" timeOffset="2">13043 5870 6936,'0'-6'571,"-2"1"-395,-1 5 52,1 0-31,-3 0 3558,5 0-3612,0 5-31,0 1 0,0 6-20,0-1 1,0 1-8,0-1 1,0 0 1,0 1 1,0 3-31,0 0 1,0 6 36,0-2 0,0-2-22,0 2 0,0 0 7,0 4 0,0 0-23,0 0 1,0 4-61,0-1 0,0 1 63,0-4 0,0-4-52,0 0 1,0-1 50,0 1 0,4 1-122,0-5 0,0 0 105,-4-3 0,0-5-86,0 1 28,0-5-85,0 2 1,1-5-591,3 0 204,-3 0-1458,4 0 826,-5 0 1120,5 0 0,-4 0 0,4 0 0</inkml:trace>
  <inkml:trace contextRef="#ctx0" brushRef="#br0" timeOffset="3">12700 6704 8206,'0'-6'730,"0"-4"34,0 8-346,0-3 107,0 0-263,5 4 1,1-4-1,6 5 1,-1 0 85,1 0 0,-1 0-101,1 0 0,3 0-36,0 0 0,5 0-12,-1 0 1,7 1-16,0 3 1,7-3-158,2 3 1,0-3 126,7-1 1,-5 0-108,1 0 0,1 0 72,-1 0 0,0 0-197,-3 0 1,-2-4 36,-3 1 1,3-1-36,-2 4 1,-4-4 55,0 0 0,-7-1-58,-1 1 1,-5 3-105,2-3 1,-8 3-45,0 1-784,-5 0 387,2 0-522,-5 0 1,-5 0 490,-3 0 0,-2 0 654,-2 0 0,-4 5 0,-2 1 0</inkml:trace>
  <inkml:trace contextRef="#ctx0" brushRef="#br0" timeOffset="4">12894 7035 8115,'0'-11'-74,"0"3"74,0 1 422,0-1-155,5 2 1139,-3-5-429,3 10-955,-5-4 0,0 6 17,0 3 0,0 4 150,0 7 1,-4-1 68,0 5 0,-4 0-65,5 4 0,-3 4-56,3-1 0,0 6 65,-4-2 0,4 0-160,-1 0 0,2 1 56,-2 3 0,3-1-58,-3-3 1,4 3 22,4-2 1,-2-3-81,6-2 1,-1-2 21,5-1 1,-1 0 37,1 0 0,3-5-24,0-3 0,0-2 43,-3-2 0,3-3 105,0-1 1,5-4-99,-1 1 1,3-3 139,1-1 0,0-5-130,0-3 1,-1-3 8,1-5 0,4-1-99,0-6 0,-5 3 63,-3-3 0,0 1-212,4-8 1,-5-1 74,-3-3 0,-2 0-70,-2-1 0,-4-3 20,-3 0 0,-3-4-291,-1 4 1,-5 0 103,-3 4 1,-6 5-29,-1 2 0,-5 3 187,1 1 0,-3 5-17,-1 3 0,0 3-59,1 0 1,-1 6 45,0 2 0,-4 3-17,1 1 0,-1 0 50,4 0 1,1 0-168,3 0 1,0 1-33,8 3 0,-2-2-157,9 6 0,-3 0 11,3 3 0,0 0 505,4 1 0,10-1 0,3 1 0</inkml:trace>
  <inkml:trace contextRef="#ctx0" brushRef="#br0" timeOffset="5">12951 7389 8040,'-18'-1'431,"3"-3"-229,3 3 0,4-8 144,0 5-342,6 0 55,-8 4 1,7 0 531,-4 0-325,4 0 1,-3 0 50,2 0 29,3 0-110,-5 0 140,6 0-69,0 6-167,0-5 1,6 8 71,1-6 0,3 1 4,2-4 1,4 4 46,3 0 1,4 0-92,4-4 0,2 0 33,5 0 0,0 0-140,1 0 0,3 0 82,0 0 1,0 0-83,-4 0 1,-1 0 103,-2 0 1,-1-2-231,-7-1 1,1 1-15,-9-1 1,-3 1-339,-5 2-81,-4 0-589,2 0-1207,-5 0 1655,-5 0 0,-1 2 635,-6 1 0,1-1 0,-1 3 0</inkml:trace>
  <inkml:trace contextRef="#ctx0" brushRef="#br0" timeOffset="6">20409 5745 8010,'-6'0'-257,"1"0"0,3 0 964,-1 0-136,1 5-200,-3 1 1,5 6-36,0-1 0,0 0-50,0 1 1,0 3 47,0 0 0,0 6-92,0-2 0,5-2-8,3 2 1,-2 0-8,2 4 1,-4 0-144,3 0 0,-4 0 99,1 0 0,1-1-159,-1 1 1,-1 0-25,-3 0 1,0-4-61,0 0 0,0-4-289,0 4 0,-3-5 206,-1 2 1,0-4-1302,4 0 1085,0-1 1,0 0-945,0 1 616,0-6 687,0-1 0,-5 0 0,-1 2 0</inkml:trace>
  <inkml:trace contextRef="#ctx0" brushRef="#br0" timeOffset="7">19530 6738 8168,'-7'0'-195,"2"0"4815,5 0-4454,5 0-1,2 0 0,4 0-23,1 0 0,-1 0 16,0 0 0,6 0 8,2 0 0,2-1 44,2-3 0,5 3-18,3-3 1,3 2 39,4-2 1,4 1-41,7-4 0,0 4-217,4-1 1,0-1 232,4 1 1,5-3-135,-29 5 0,-1 0 0,3-2 0,1 0-169,0 2 0,1 1 1,-1-3-1,1 0 110,-1 2 1,1 0 0,-3-2 0,1 1 11,1 0 0,1 2 0,2-2 0,0 1-60,1 0 1,0 0-1,1 1 1,-1 1 43,-1-2 0,-1 0 0,0 1 0,1 1 41,-3-1 0,0 2 0,2-1 0,-1 0-74,-2 0 1,-1 0 0,1 0 0,0 0 52,25 0 0,4 0-312,-7 0 0,3 0 360,-7 0-51,3 0-1374,1 0 1255,-5 0 0,-1-4-228,-6 0 334,1 0 1,-7 4-52,-4 0 0,-2 0 309,-7 0 1,1-4-48,-4 0 1,-2 1 159,-2 3 1,2 0-165,-6 0 0,4 0 1385,-4 0-1484,5 0 0,-7-4 87,2 0 0,2 0-228,-2 4 104,0 0 0,-3 0-188,-1 0 1,4 0 65,1 0 1,-1 0-215,-4 0 1,-3 0-118,0 0-604,-6 0 361,3 0-458,-5 0 485,-5 0 0,-1 0-178,-6 0 0,0 0 761,-4 0 0,-6 5 0,-8 2 0</inkml:trace>
  <inkml:trace contextRef="#ctx0" brushRef="#br0" timeOffset="8">19598 7127 8081,'7'-5'0,"-2"3"0,-5-4 0,0 2 125,5 3 114,-4-9 0,5 8 107,-2-1 36,-3 1-281,4 2 381,-5 0 1,0 5-423,0 3 1,0 2 124,0 2 1,-5 0 3,-2 4 0,-2-3-36,1 7 1,-6-1 19,3 3 0,-3 1 21,3 0 0,-1 4-23,1-1 0,-5 5 19,1-5 1,-4 5-7,4-4 0,-2 4-43,2 0 0,6-2 33,-2 1 1,7-3-135,0 4 0,3-6 70,1 2 0,1-3-93,3-1 1,2 3 88,6 1 1,3-1 7,0-3 0,4-1-8,-3-3 0,4 2 6,-1-1 1,-3-4-52,0-1 0,0-2 52,-1-2 1,-3-1-44,-5-2-26,1 2 0,2-7-128,-2 4 0,-2-4-410,-2 1 170,-3-3-851,4-1-3057,-5 0 3404,0-5 1,0 2 827,0-4 0,0-1 0,0-3 0</inkml:trace>
  <inkml:trace contextRef="#ctx0" brushRef="#br0" timeOffset="9">19827 7172 8036,'0'-11'83,"0"5"216,0 0 768,0 6-755,0 6 1,0 0-83,0 5 0,-2 1 19,-1-1 1,1 2-20,-2 2 1,2 3-109,-2 5 1,3 0 68,-3-1 1,3 6-39,1 3 1,-4-2 21,0 1 1,0 5 15,4 3 0,0-3-134,0-1 1,0-6 114,0 7 1,0-7-116,0 2 0,0-8 59,0 0 1,2-3 0,0 1 209,2-5-326,0-3 135,-4 0-563,5-1 272,-4-4-1285,4 3 470,-5-9 467,0 4-1006,5-5 907,-3 0 0,3-1-134,-5-3 737,0 3 0,0-9 0,0 3 0</inkml:trace>
  <inkml:trace contextRef="#ctx0" brushRef="#br0" timeOffset="10">20032 7504 8048,'0'-7'-254,"0"2"2392,0 5-1666,0 5-192,0-4-59,0 10-48,0-5 1,0 7 173,0 2-275,0-2 49,5 8 0,-3-7 30,1 5-80,-1-5 1,-1 8 91,3-3 0,-3-3-146,3-1 1,-3-2-42,-1-1 0,0-1 111,0 0 54,0 1-15,0-6 21,0 4-232,0-8 40,0 3 565,0-5-547,0-5 1,0-2-306,0-4 209,0-1 1,4 1 60,0 0-105,-1-6 67,3 4 0,0-8-33,5 2 0,1-2-181,-1 2 0,1-1-81,-1 5 303,0 0 0,1 3-75,-1 1 306,1-1 153,-1 6-127,1 1-176,-6 5 330,4 0-187,-9 5 0,8-1 34,-5 7 37,5-2-49,-8 8 1,8-1 298,-5 3-195,5 3-65,-8 1 0,4 3-66,-5 1-9,0 0 51,5-5-508,-4 6 259,4-4 1,-5 3 135,0-8-803,0 3 514,0-10 1,0 5 15,0-6-895,0 1 278,0-6-445,0-1 1119,0-5 0,11 0 1,1 0-1</inkml:trace>
  <inkml:trace contextRef="#ctx0" brushRef="#br0" timeOffset="11">20558 7241 8001,'3'-12'-193,"1"1"0,4 0 77,-4-1 0,4 5 661,0-1 0,1 4-133,-1-4 1,2 6-137,-3-2 1,4 3-21,0 1 0,0 0 19,1 0 0,-5 0-93,1 0 0,-2 5-130,2 3 0,1-1 93,-5 5 1,3-2 68,-3 9 0,0 0-208,-4 4 0,0 5 77,0 2 0,-1 3-52,-3 1 1,-6 4 16,-6 0 0,0 4-78,1-4 1,1 4 68,-5-4 1,0-1-141,-4-6 0,5 0 21,3-4 1,-2-2 124,2-6 0,0 2-5,3-6 0,5 0-24,-1-3 1,6-5-17,-2 1 25,3-6 35,1 3 0,5-5 187,2 0 0,5 0-66,3 0 0,3-1-48,5-3 0,-2 2-44,-2-6 0,7 4-41,-4-3 1,4 3 54,-3-4 0,-2 5-101,-2-5 1,2 4-15,-6-4 0,0 6-387,-4-2-586,1 3 433,-1-4-1112,-4 4 701,-2-5-886,-5 6 1849,0 0 0,5-5 0,1-1 0</inkml:trace>
  <inkml:trace contextRef="#ctx0" brushRef="#br0" timeOffset="12">20923 7047 7963,'-5'-12'-229,"4"6"162,-4-4 919,5 8-231,0-3 162,0 5 0,5 5-394,2 3 0,2 2-103,-1 2 1,6-1 117,-3 1-234,-2 4 1,5 2-10,-3 5 9,3-1 1,-1 1 9,2 0 1,-2 4 46,2-1 0,0 6-69,-3-1 0,2 0 55,-7 0 0,2 2-152,-1-3 0,1 3 11,-5 2 1,-1-1-89,-3 0 0,0 0 86,0 1 1,-1-2-133,-3-3 0,2 2-130,-6-6 1,1 1 89,-5-4 1,1 0-49,-1 0 1,1-6 22,-1-1 0,2-4-289,3 0 0,2-5-542,5 1-486,0-6 893,0 4 1,1-6-663,3 0 768,2 0-755,5 0 1200,1-6 0,-1-5 0,1-7 0</inkml:trace>
  <inkml:trace contextRef="#ctx0" brushRef="#br0" timeOffset="13">21745 7161 7966,'-1'-8'100,"-3"1"1,3 3 306,-3-4-203,-2 6 0,3-3 131,-4 5-168,4 0 1,-3 0 334,2 0-279,-2 5 0,-6 1 0,1 5 1,-2 5 27,-2-1 0,1 6-48,-5 2-31,5 5 0,-8 7-94,3-1 0,2 0 132,-2 0 0,5 2-219,-2 2 0,4-1 139,0 5 0,6-7-97,2-1 0,3-1 71,1-6 0,1 0-193,3-4 78,2-1 0,7-4 97,2-3 117,3-7-147,5-3 1,1-5 290,3 0-52,-3 0-225,14-10 0,-8 1 140,8-10-102,3 5 1,-6-8-40,3 3 47,-2-7 0,-3 0 80,-3-4-910,-2 5 824,-10-8 0,2 3-164,-4-4 1,-1-4-198,-4 0 1,-3 0-727,-1 4 685,-4-1 1,2 5-137,-5-1-766,-5 6 526,-1-3 121,-11 5-128,-1 6 338,-4 0 1,-1 7 73,0 2 0,0 3 28,0 5 1,0 0 73,1 0 1,-1 5 124,0 3 0,4 2 183,0 1-371,5 1 8,-8-1 1,6 5 215,-3-1 0,-3 5 0,4-2 0</inkml:trace>
  <inkml:trace contextRef="#ctx0" brushRef="#br0" timeOffset="14">21380 7515 8040,'-5'-6'389,"4"1"-87,-5 5 0,10-2 1081,0-2-908,5 3 493,2-4-565,7 0 0,10 2 220,2-4 29,3 4-343,7-7 1,0 5 127,6-3-902,0-2 765,-1 9 0,1-8 131,0 5-258,-6 1 0,0-1-118,-6 0 0,-9 0 145,-2 4 1,-7 0-1339,-1 0 718,-8-5-2168,-2 4 2588,-5-4 0,-15 10 0,-4 1 0</inkml:trace>
  <inkml:trace contextRef="#ctx0" brushRef="#br0" timeOffset="15">11729 8394 8238,'-11'0'-312,"4"0"-299,-3-5 415,4 4 628,-5-4 26,-1 5-14,6 0-62,-4 0 61,8 0-220,-3 0 37,5-5-28,0 4-1,0-5 176,0 6 1,5 0-251,3 0 0,-2 2 85,2 2 29,0-3-149,8 4 0,-2-5 107,5 0-107,0 0 0,5 0 34,3 0 0,-1 0-20,9 0 0,-2-1-124,9-3 0,-4 1 99,4-4 0,-1 3-185,5-4-86,-5 6 1,3-8 212,-2 2 0,1 2-128,-1-2 1,2 0-81,-2-3 187,3 0-2,0-1 0,-3 1-196,0-1 180,-5-4 1,6 3 2,-5-2-5,-5-3 1,-1 5-64,-5-2 1,-2 2-12,-6 2 0,1 0 58,-4-1 90,-6 6-90,0-4 1,-9 7 161,3-4 220,-3-1-355,-1 2 116,0-5-118,0 10 27,0-4 179,0 5-171,0-5-2,0 4 40,0-4-224,0 5 134,0 5 33,0-4-30,0 9 0,1-7-8,3 4 89,3 1-83,-1-2 1,8 4 65,-3-2 0,10 2 13,1 2 1,3-1 199,5 0-124,6 1 0,0 1-56,6 2 0,1-2 249,7 2-1419,-8-3 913,12 5 233,-12-4 0,5 3-157,-5-4 0,0 3 10,4 0 1,-1 0 184,1-3-1383,0 4 1292,4-3 1,-3 3-108,3-4 114,2-1-36,-5-4 1,6 1-204,0-4-8,-4 0 166,12 1 0,-9-4-2,5 3 1,-4-3-10,0-1-34,-5-5 66,3 4 0,-10-5-281,-3 2 474,-3 3-88,-5-9 1,0 4 982,-7-1-756,2-3 220,-12 8-142,3-8 1107,-4 4-1146,-6 0-52,-1-5 1,-10 10-1918,-2-3 1158,-4-2 1,-5 5 56,-3-3 409,-8 3 0,-2 6 0,-5 1 0</inkml:trace>
  <inkml:trace contextRef="#ctx0" brushRef="#br0" timeOffset="16">11615 8988 8060,'0'-11'-1890,"0"4"2400,0-3 343,0 9-236,0-4-648,-5 5 334,4 0 220,-4 0-47,5 0 277,-5 0-305,3 0-245,-3 5 1,5-2 28,0 4 1,0 1 116,0 3 48,0 1-111,0-1 0,0 6 63,0 2-190,0-3 15,5 6 1,-2-5 64,4 6-65,-4 0 1,3 4 9,-2-1 1,-3 1-95,3-4 0,1 4-61,-1-1 1,0 2 32,-4-1 0,1-3-48,3 3 1,-3-7 206,3-1-143,-3-5-280,4 2 87,-3-4-585,3-1 385,0 1 36,-4-6-1325,4-1 802,0-5 223,-4 0-1153,5 0 1088,-6 0 1,1-5 643,3-3 0,-3-2 0,4-1 0</inkml:trace>
  <inkml:trace contextRef="#ctx0" brushRef="#br0" timeOffset="17">11855 8965 8162,'0'-6'0,"0"-4"437,0 9 27,0-4 594,0 5 1,0 5-344,0 2-253,5 3-295,-4 2 1,4 0 75,-5 4 0,0 3-25,0 7 1,0 0-96,0 4 1,0-3 240,0 3-294,0-4-5,0 7 0,0-8 299,0 6-472,0-6 90,0 3 1,4-7-6,0-2 148,0-2-28,1-6 0,-4 1-226,3-1 221,2-4 0,-5-1-902,3-2 294,-2-3-583,3 4 175,-4-5 1,4-1 314,-5-3-1183,0 3 1792,0-9 0,-5 3 0,-1-4 0</inkml:trace>
  <inkml:trace contextRef="#ctx0" brushRef="#br0" timeOffset="18">11775 9239 8187,'8'-6'791,"-1"2"1,5 3-79,3 1-380,0-5 1,2 4 34,2-3 406,2 3-376,2 1 0,1 0 233,3 0-447,-3 0 0,2 0-166,-6 0 1,0 0 138,-5 0-249,0 0 0,-3 0-676,-1 0 807,1 0-1558,-6 0 1000,-1 0 1,-5-2-52,0-1 1,0 0 569,0-5 0,-5 1 0,-1-5 0</inkml:trace>
  <inkml:trace contextRef="#ctx0" brushRef="#br0" timeOffset="19">11821 8965 8146,'5'-11'340,"-4"0"0,9 0-243,-2 4 882,2-3-568,6 8 1,-2-7 227,5 6 116,0-6-351,-1 8 0,8-10-72,-4 4-91,4 2-60,-3-5 0,-4 8-198,0-2 38,-5 3-608,2 1 0,-4 0 587,-1 0 0,0 5 0,1 2 0</inkml:trace>
  <inkml:trace contextRef="#ctx0" brushRef="#br0" timeOffset="20">12883 8863 8119,'-5'-7'0,"0"1"0,-3 2 209,-2 3-53,9-4 0,-10 6 552,4 3-316,-3-3-137,-7 9 1,4 0 95,-2 6 0,-1 4 142,0-1-329,-4 8 1,6-2 59,-5 5 1,5-3 133,-1 4-317,7-1 138,-2-1 0,9 3 29,-3-5-119,3 4 13,1-2 1,1 1-94,3-4-44,-3-2 222,9-1-310,2 0 230,1-5 0,4-2 92,-2-4 106,-2-6-123,9 4 0,-6-8 11,3 1 281,8-6-208,-8-4 1,10-5-49,-2-4-69,2-1 0,4-6-55,-3 0 1,2-1 224,-5-3-312,-1 3 1,-4-9-175,-3 3 0,1-2 269,-4 1-896,-6-2 557,0 4 1,-9-6-103,3-3-687,-3 2 654,-1 2 1,-5 1-839,-2 2 551,-4 3 323,-5 0 0,1 11-580,-8 1 574,3 4 1,-12 2-334,5 2 362,-5 3 1,7 5-46,-5 0-171,4 0 291,-2 5 238,5 1 0,1 11 0,-1 1 0</inkml:trace>
  <inkml:trace contextRef="#ctx0" brushRef="#br0" timeOffset="21">12643 9182 8105,'-6'0'986,"0"0"-551,6 0 709,6 0 134,-5-5-610,9 4-156,-4-9-132,6 9-203,-1-4 1,6 1 178,2 0-313,-3 0 164,6 4 1,-3 0-46,7 0 1,0-4-113,4 0 1,-4 1 290,0 3-354,-7 0 62,3 0 1,-6 0-1092,3 0 732,3 0 0,-9 0-1583,2 0 1274,-2 0 0,-2 0-85,0 0-1252,-4 0 1956,3 0 0,-4 0 0,6 0 0</inkml:trace>
  <inkml:trace contextRef="#ctx0" brushRef="#br0" timeOffset="22">13488 8897 8074,'-11'0'-299,"-1"0"0,5 0-60,-1 0 359,5 0 985,-2 0-561,0 0 1,3-1 237,-6-3-2632,6 3 739,-3-5 1120,5 6 408,0 0 0,5 2-242,2 2 0,3-3-114,2 3 0,3 1-237,0-2 1227,6 6-613,-9-7 0,9 8 121,-6-3-20,5-2-104,-2 6 1,1-6-55,0 2-120,0 3 1,0-4-141,0 1 1,-5 2 113,1-5-78,3 0 1,-5-1 26,2 1 0,-6 4 82,-2-4-96,-4-1 90,7-3-23,-9 0-122,4 0 111,-5 6 70,0-5-72,-5 4-86,-1-5 0,-7 4-75,-2 0 1,-3 1 162,-5-2-386,1 4 181,-1-1 0,0 4 41,0-2-533,-5-3 384,4 5 0,-4-5-137,5 3-50,0 2 173,6-4 1,-1 2-1122,3-1 607,2-4 207,-3 7 528,9-9 0,2 10 0,5-10 0,0 4 0,0-5 0,0 0 0</inkml:trace>
  <inkml:trace contextRef="#ctx0" brushRef="#br0" timeOffset="23">13728 9217 6319,'6'0'48,"-1"0"0,-6-4 551,-3 0 1,2 0-15,-6 4-46,-5 0-220,1 0 1,-10 4-267,3 0 1,-6 5 43,-2-2 0,-3 5-301,3 3 136,0-2 1,4 2-118,1-7 1,4 2 30,3-3 331,2 3-1611,7-3 457,-5 3 430,10-9 547,-4 9 0,10-8 0,2 3 0</inkml:trace>
  <inkml:trace contextRef="#ctx0" brushRef="#br0" timeOffset="24">14162 8726 8032,'-5'-7'-31,"4"1"116,-3 2 78,2 3 285,2-4 126,0 5 0,-3 1-437,-1 3 1,0 2 0,4 6 360,0-1-332,0 0 6,0 1 0,0 3 173,0 0-282,0 6 93,0-9 0,1 9-218,3-6 71,-3 5 1,4-7 4,-5 2 0,2 2-171,2-2 1,-3-4-232,3-3 216,-3-1-1275,-1 5 622,0-6 825,0-1 0,0 0 0,0 2 0</inkml:trace>
  <inkml:trace contextRef="#ctx0" brushRef="#br0" timeOffset="25">14504 8748 8038,'0'-11'1463,"0"5"-727,0 1 94,0 5-705,-5 5 0,-1 5 119,-5 5 1,-1 5-16,1-1 0,-6 4 15,-2 4 1,-2-2 77,-2 6 0,0-1-122,0 4 0,-3 1 14,-1-1 0,-1 0-48,1 0 1,3 1-150,-2-1 1,5-5-137,2-2 0,5-1 123,-1-3 1,2 1-435,2-8 0,1-1 249,2-4 1,3-3-1428,5-1 771,0-4 497,0 2 0,5-5-191,3 0 531,2-5 0,6-1 0,2-6 0</inkml:trace>
  <inkml:trace contextRef="#ctx0" brushRef="#br0" timeOffset="26">14527 9022 8258,'-5'-11'615,"4"3"-68,-3 1-270,3 4 240,1-2 213,0 5 1,0 7-287,0 4 1,-4 0-162,0 5 1,-5 1-107,2 2 1,-3 3-73,-2 1 0,1-2-149,-1-2 1,1 3 95,0-3 0,3-1-25,0 1 1,2-1 15,-2 1 1,3-3-136,5-4 0,0-5 43,0 1 0,0-4-85,0 3 1,5-4-95,3 1 0,3-3-122,5-1 0,-4 0-126,4 0 0,0 0 7,-1 0 0,0-4-502,-3 0 0,-1-1-145,1 1 279,-1 3 837,1-4 0,-1 0 0,0-1 0</inkml:trace>
  <inkml:trace contextRef="#ctx0" brushRef="#br0" timeOffset="27">14596 9239 8012,'0'-6'919,"1"1"162,3 5-475,-3 0 1,4 1-216,-5 3 0,0 6 71,0 6 0,-1 4-196,-3-1 0,3 0-39,-3 4 1,3-7-262,1 7 0,0-4 133,0 0 1,0 1-988,0-4 0,0 3 221,0-4 0,4 0 667,-1-3 0,6-1 0,-2 0 0</inkml:trace>
  <inkml:trace contextRef="#ctx0" brushRef="#br0" timeOffset="28">18970 8588 7920,'5'-6'1804,"-4"1"-1240,10 5-329,-5-5 0,5 4 9,1-3 1,-1 3-76,1 1 1,-1 0 60,0 0 0,6 0-114,2 0 1,3 0 19,0 0 0,5-4-124,0 0 1,4 0 85,0 4 1,2-4 58,1 1 1,2-5-131,2 4 0,-1-3 103,4 3 1,1-4-165,4 4 1,3-5-123,1 2 0,3 1 107,-3-2 0,3 0 33,-4-3 1,2-1-58,-1 1 1,-3 0 10,2-1 1,1 1 94,-5-1 0,7-3-56,-6 0 0,-2 0 25,-2 3 0,-2-3-67,-2 0 0,0 0 71,-8 3 0,-2 1-132,-1-1 1,-7 1 23,-1-1 1,-5 2-46,1 3 25,-2-3 428,-1 3-247,-6-4-96,-1 4 51,-5-3-69,0 9 168,0-4-265,0 5 118,5 0 88,-4 0 66,9 5 1,-5-2-81,3 4 1,2-3 98,-2 4 0,-2-6 33,2 2 1,-1 1-123,5-1 0,3 3 77,0-3 1,6 4-50,-2-4-1,2 5-22,2-2 1,4-1 16,-1 2 0,6-2 7,-1 2 1,5 2-82,2-2 1,6 1-10,-3-2 1,5 3-219,4-2 1,-1-2 257,8 2 0,-2-2-421,6 2 0,-3 2 358,-1-2 0,2-3-78,1-1 0,3-2 80,-31 0 0,0 0 0,3-1 0,0-1 2,-2 2 0,-1 0 0,3-1 0,0-1-17,29 0 1,-30 0-1,0 0-3,0 0 1,0 0-1,30 0 46,-3 0 1,-4 0-218,-4 0 0,-2 0 241,-6 0 0,1 0-55,0 0 0,-2 0 28,-2 0 0,1 0-16,-5 0 0,0 0 53,-3 0 1,-6 0 132,-3 0 1,-1 0-50,-3 0 1,-3 0 293,0 0 1,-5 0-390,2 0 1,-8 0 396,0 0 1,-4 0-42,4 0-128,-6 0 1,3-1 46,-5-3-519,0 3-198,0-4 1,-5 5-576,-3 0 0,-3 0 998,-4 0 0,-8 0 0,-6 0 0</inkml:trace>
  <inkml:trace contextRef="#ctx0" brushRef="#br0" timeOffset="29">18947 8954 7842,'0'-6'599,"0"-5"331,5 10 44,-3-4-344,3 5-358,0 0 0,-4 5-120,3 3 0,-2 3 78,2 4 0,-3-1-154,3 5 1,-3-3 92,-1 3 1,0 0 59,0 4 1,4-4-33,0 0 0,0 0-184,-4 4 0,4-2 91,0-2 1,3 1 17,-3-4 0,1 3-107,-1-4 1,-2 0 80,6-3 0,-5-1-265,0 0 0,0-3 81,1 0 1,-3-5-1251,3 5 771,-3-5 1,3 3-661,0-2 74,-1-3-637,-3 4 1790,0-5 0,0-5 0,0-1 0</inkml:trace>
  <inkml:trace contextRef="#ctx0" brushRef="#br0" timeOffset="30">19290 8931 8039,'0'-11'1564,"0"4"-604,0 2-412,0 5 1,4 5-319,-1 3 1,1 6 193,-4 1 1,0 7-132,0 1 1,-4 1-75,1 6 0,-5-1-23,4 2 0,-3 0-98,3-4 1,-1 4-72,1-5 1,3 5 109,-3-5 0,3 0-19,1-7 1,0-1 174,0-3-352,5-3-144,-4 5-182,9-11 115,-9-1 1,6-5-940,-4 0-43,-1 0 0,4-5 517,-2-2 1,-3 0-264,3 0 0,-3-1 998,-1-3 0,-5-1 0,-1 1 0</inkml:trace>
  <inkml:trace contextRef="#ctx0" brushRef="#br0" timeOffset="31">19198 9205 8039,'6'-6'231,"-4"0"173,6 2 0,-1 1-88,5-4 0,-3 4 143,2-1 0,-1-1-44,9 1 0,-4-3-94,4 3 0,4 0-5,4 4 1,0-1-87,-5-3 1,0 3-159,-3-3 0,1 3-48,-4 1 1,-1 0-28,-4 0 0,-3 0-402,-1 0-1275,-4 0 338,2 0 0,-6-4 1342,-3 0 0,-2 0 0,-6 4 0</inkml:trace>
  <inkml:trace contextRef="#ctx0" brushRef="#br0" timeOffset="32">19164 8943 7484,'5'-12'-1293,"-3"1"1583,1-1 1,5 2 949,3 3 0,2-4-531,6 4 0,1 0-266,7 0 1,0 3-96,7-4 1,-2 5-117,6-5 1,-6 4-111,-2-3 0,-5 4-331,2-1 0,-3 3-456,-1 1 0,-4 0 650,0 0 15,-5 0 0,2 0 0,-4 0 0</inkml:trace>
  <inkml:trace contextRef="#ctx0" brushRef="#br0" timeOffset="33">20398 8646 8229,'0'-7'-681,"0"-3"1,0 8 2016,0-6-597,0 5-204,0-2-15,0 0 378,0 4-391,0-4 626,0 5-946,5 5 1,-4-2 186,3 4-214,-3 1 58,-1 3 1,0 1-141,0-1 171,0 0-142,5 6 0,-4-4-52,3 2 1,1 1 11,-1 0 1,4 0-91,-4-1 0,1-2 179,-2 2-254,-1 3 58,8-5 1,-8 3 87,6-4 0,-5-1-34,0 0 0,0 0-149,1-4-11,-3 3 161,4-3-646,-5-1 203,0 4 134,0-9-627,0 5 267,0-6 207,0 5-996,0-4 312,0 4 830,0-5 0,5-5 0,1-1 0</inkml:trace>
  <inkml:trace contextRef="#ctx0" brushRef="#br0" timeOffset="34">20854 8634 8079,'0'-6'685,"0"1"421,0 5 0,-3 1-361,-1 3-569,-5 7 0,3 3 58,-6 5 1,-4 2 14,-3 5 0,-3 3-29,-1 6 1,-3-1 74,-1 0-1158,-5 6 1098,8 0-236,-9 1 67,9-2 0,-4-1-359,5 0 217,0 0-534,6-3 136,-5-6 339,9 4 0,-3-13-65,5 3 0,3-8-354,0 0 275,6-2 262,-3-7-838,5 5 935,0-10-1288,0 4 737,5-10 1,0 2 58,2-4 1,4-1 411,-4-3 0,8-6 0,3-1 0</inkml:trace>
  <inkml:trace contextRef="#ctx0" brushRef="#br0" timeOffset="35">20603 9102 8079,'7'-5'458,"-2"-1"-174,0 0 1,0-4 83,2 2 1,4 2 238,-4-2 0,0 2 5,0-2-141,1-2-295,3 9 0,1-5 164,-1 6-105,0 0-109,1 0 0,-1 2-71,1 2 1,-5 2 296,1 5-370,-6 1 78,4-1 0,-6 4 308,0 1-716,0 4 290,-6-2 1,0 5 31,-5-1-141,-6 1 89,5 5 0,-10-4 106,3 3-2,-3-3 1,1-1 71,2 0 0,-2-4-65,6 0 1,0-5 284,4 1-269,-1-2 0,6-6 39,2 1 228,3-6-188,1 3 26,0 1-32,0-5-50,0 4 1,5-5 300,2 0-265,4 0 1,0 0 0,2 0 18,2 0 1,-1 0 36,5 0-207,0-5 60,-1 4 0,2-5 140,-5 6-425,6 0 119,-9 0-355,5 0-755,-6 0-1030,-5 0 1068,5 0 548,-10 0 1,4-1-629,-5-3 1301,0 3 0,0-9 0,0 4 0</inkml:trace>
  <inkml:trace contextRef="#ctx0" brushRef="#br0" timeOffset="36">21368 8771 7999,'0'-6'0,"6"-4"455,-5 8-322,4-3 1,-5 4 719,0-3-53,0 3-367,0-4-93,0 5-126,0 5 0,-5-2 0,-3 4 0,-2 1 126,-1 3-300,-6 1 51,-1 4 0,-5-2 84,1 5 1,-6-4-61,-3 4 1,3-3-121,2 3 12,2 0 0,1 0 1,0 0 0,0-5 59,0 1 1,5-2-54,3-2-33,3 0 0,0 0 151,1-4-326,4 3 309,2-3-6,5-1-201,0 4 52,5-8 1,-1 3 248,8-5-169,-4 5 49,14-4 1,-4 4 316,5-5-363,-1 0 1,1 0 293,0 0-273,0 0 0,0 0-25,0 0 1,-2 0 12,-2 0 0,-2 0-765,-6 0 483,1 0 1,-5 0-65,1 0-1282,-6 0 665,3 0 418,-5 5-666,0-4 690,-5 4 1,-1-1-114,-5 0 1,-1 1-503,1-1 1084,-1-3 0,-9 9 0,-3-3 0</inkml:trace>
  <inkml:trace contextRef="#ctx0" brushRef="#br0" timeOffset="37">21014 9194 7999,'-6'11'0,"1"-4"0,0-2 415,4 0-137,-4-4 1,6 4 610,3-5-402,-3 0-187,9 0 1,-4 1 242,6 3-57,-1-3-323,6 4 0,-3-5 162,5 0-98,0 0-1,-1 0-149,3 0 93,-8 6 0,7-5 169,-5 3-885,1-3 500,-5-1 0,0 1-784,1 3-308,-1-3 717,1 4 0,-5-5-197,1 0 123,-1 0 495,5 0 0,-1-5 0,1-1 0</inkml:trace>
  <inkml:trace contextRef="#ctx0" brushRef="#br0" timeOffset="38">21688 8817 8013,'0'-18'-38,"0"2"1,0 8-1,0 0 1,0 5 644,0-5 957,0 5-853,-5-2-611,-1 5 99,-6 5 1,1 6 352,0 4-324,-1 5-57,-4 3 0,2 2 360,-5 6-360,5-6 0,-2 7 79,9-5 0,-2 3-8,5-3 1,0 3-1,4-3 0,0-1-14,0-3 0,2-1 114,1-3-143,-1-3 1,8-2 28,-3-2 0,5 0 0,3-8 0,-2 0 28,2-4 1,3 0-1471,1 0 691,2 0 395,2-5 0,0-1 40,0-6 241,0-4-57,0 3 1,-2-9 109,-2 3-549,3-2 274,-10-2 1,7 0-591,-7 0 360,2-5 176,-8-1 0,2-1-880,-1-1 534,-4 1-234,2 1 65,-5-4 304,0 9 0,-5-4-356,-3 5-38,-2 0 369,-6 5 1,2 2-109,-5 4 322,0 6-26,-4 1 0,-4 5-146,1 0 170,-1 0 129,-1 5 1,4 1-338,-3 6 127,3-1 0,1 6-194,6-5 422,-5 10 0,9-6 0,-2 3 0,2 3 0,2-4 0</inkml:trace>
  <inkml:trace contextRef="#ctx0" brushRef="#br0" timeOffset="39">21483 9091 8084,'11'-5'1361,"0"-1"-1091,1-1 0,-1-2 1080,1 6-656,-1-6-334,1 7 0,-1-6 96,0 4 0,5-1-74,-1 1-427,0 3 221,2-5 1,0 6 176,6 0-566,-5 0 199,4 0 0,-8 0-310,5 0 205,-5 0 131,7 0 1,-8 0-1838,2 0 778,3 0 261,-6 0 1,5 0-1380,-6 0 2165,-4 0 0,8-5 0,-2-1 0</inkml:trace>
  <inkml:trace contextRef="#ctx0" brushRef="#br0" timeOffset="40">22511 8748 8013,'6'-5'0,"-1"-1"0,-5-5 0,4 3 626,0 0 1,1 6 313,-2-2 318,-1 3-922,3 1 0,-6 0-337,-3 0 1,-4 1 69,-7 3 1,-3 6-159,-5 5 0,-1 2-36,-2-2 0,1 1 115,-1 3 1,-2 3-15,1-3 0,1-1-5,3 1 0,4-5-42,0 1 0,1 2 121,-1-2 0,2 0 102,6-4 25,-1 1 0,6-5-76,2 1 114,3-5 0,6 2-87,3-5 1,7 0 56,4 0 0,1 0-71,-1 0 0,3 0-57,-3 0 1,3 0 11,0 0 1,-3 1-89,0 3 0,-5-3 118,2 3 0,-4 1-15,0-1 0,-5-1-2459,1-3 1126,-5 6 131,7-5 0,-10 8 475,0-5 0,-5-1 643,-7-3 0,1 5 0,-1 2 0</inkml:trace>
  <inkml:trace contextRef="#ctx0" brushRef="#br0" timeOffset="41">22168 9125 8013,'-12'5'-36,"1"2"36,5-1 399,1-1 1,5 0-244,0-4-31,0 5 1025,0-1-461,0-4-231,5 4 338,1-5-313,5 0-185,6 5 1,-3-4-90,5 3 19,0-3 57,4-1-57,-5 0-522,8 0 261,-7 0 0,9 0-1101,-10 0 652,4 0 303,-5 5-148,1-3 1,-1 3-827,-6-5 815,0 0 338,1 0 0,-1 0 0,1 0 0</inkml:trace>
  <inkml:trace contextRef="#ctx0" brushRef="#br0" timeOffset="42">22853 8703 8000,'-5'-7'15,"4"2"0,-4 4-139,5-3-173,0 3 1462,0-4-805,0 5 1,0 5 744,0 3-519,0 2-327,0 6 0,0 2 652,0 5-435,0 5-384,-5 1 388,3 5-212,-8 0 0,9 5-45,-3-1 0,-1-4 14,1-4 1,0-3 23,4 3 1,0-4-15,0 0 0,0-1 120,0-3-84,0-4 79,0 4 1,0-10-124,0 4-69,0-4 0,4-4-204,0 0 18,0-6 177,-4 8-1260,0-8 485,0 3 22,0-5 0,-5 0 0,-2 0 0</inkml:trace>
  <inkml:trace contextRef="#ctx0" brushRef="#br0" timeOffset="43">10187 10907 8045,'0'-11'268,"0"4"-88,0 2 0,0 0 426,0 4 81,0-4-247,0 5-489,0-5 222,0 3 1,-1-3 231,-3 5-227,3 0-5,-4 0 1,0 0 116,-3 0-102,-2 5 0,-1 2-17,-1 4 0,-3 1-181,0-1 1,-5 0-16,1 1 0,-7 3 53,-1 0 1,-4 6-86,0-2 1,-2 2 15,-1 2-276,0-5 154,0 3 191,-6-3 1,3 5-33,-4 0-184,-1 0-412,1-6 541,-3 5-795,8-4 866,-8-1 0,9 0-233,1-6 227,5 1 1,6-2-3,0-2 129,6 2-243,0-9 1,6 4 639,-1-5-784,6 0 589,-4-5 0,8 2-663,-1-4 274,1-1-45,2-3 0,0-2-271,0-2 279,0 2 0,5-5-113,3 3 99,2 3 1,2-5-85,-1 6-66,0-6 158,6 4 1,-4-3-131,2 5 362,-2-1-93,3 6 0,-3-4 436,2 2-232,-2 3-171,-2-5 0,0 8 254,1-1-166,-1 1 0,1 2 298,-1 0-266,1 0 1,-1 5 162,0 3-11,-4 2-229,8 2 1,-7 0 133,7 4-211,3-4 70,-6 10 1,10-4-115,-3 4-67,8 1 153,-3-5 1,9 4 88,-3-3-101,-2 2-576,5 2 913,-4-5-190,0 3 1,8-8-49,-3 2 301,3-2-222,-2-2 0,-5-4-155,0-3 348,-4-3-155,7-1 0,-8 0 269,6 0-237,-11 0-141,7 0 1,-11-1-14,3-3-115,-2 3 78,-11-10 0,3 9 219,-5-6 1,-1 4-72,-3-3-473,0 4 9,0-2 40,0 0-1578,0 4 515,0-4-2427,-5 0 3638,-1 3 0,-5 2 0,-1 7 0</inkml:trace>
  <inkml:trace contextRef="#ctx0" brushRef="#br0" timeOffset="44">11912 10313 8120,'0'-6'0,"0"-4"-48,0 8 91,0-3 227,0 0 345,0 4-318,0-4 1,1 4 139,3-3-258,-3 2 209,4-3-128,-5 5 98,0 0-242,5 5 1,-3-2 141,2 5 0,-3-5-23,-1 5 0,1-4-28,3 3 0,-3 1 100,3 3-150,-3 1 1,-1 3 154,0 0-399,0 1 98,5 0 0,-3-2-84,1 5 52,4-5-2,-6 8 0,5-10 8,-2 4 1,-1 0 181,4-1-432,-4 0 170,7-3 1,-7-1-262,4 1-390,-4-1-486,7 1 582,-9-1 98,4-5-1199,0 4 826,-3-8 925,3 3 0,-5 0 0,0 1 0</inkml:trace>
  <inkml:trace contextRef="#ctx0" brushRef="#br0" timeOffset="45">11421 10896 7995,'-8'0'249,"1"0"665,4 0-43,-2 0-140,5 0-436,5 0 1,1 0-10,6 0 1,-1 0 134,1 0 0,0 1-127,4 3 0,1-3-14,6 3 0,0-2 34,0 2 1,5-3-75,2 3 1,7-3 113,1-1 1,10 0-115,2 0 1,4 0-439,4 0 1,2 0 348,1 0 0,-28-1 0,0-1-67,0 0 0,-1 0 0,30-6 39,-1 4 1,-2-1-230,-2 1 0,-5 3 69,-3-3 0,-3-1 53,-4 1 1,0-1-46,-8 2 1,1 1 102,-8-1 1,0-3-133,-4 3 1,-6-1-145,-1 4 0,-8 0-709,0 0 862,-5-5 0,0 3-420,-6-1 1,-4 1-714,-4 2 1,-4 0-848,-1 0 2029,-4 0 0,-3 5 0,-6 2 0</inkml:trace>
  <inkml:trace contextRef="#ctx0" brushRef="#br0" timeOffset="46">11923 11170 9967,'-6'1'936,"2"3"0,-2 2-673,-2 5 0,2 6 173,-2 2 1,-1 8-136,-6 3 0,3 3 146,-4 1 1,4 2-45,0 2 0,1-1 6,-1 5 1,2-4-264,3 4 1,1-4 48,6 4 0,0-6-172,0 2 1,2-6 168,2-1 1,2-6-72,5 2 1,1-5-24,-1-3 0,4-2-165,1-6 0,3 0 36,-4-4 1,5-2-31,-1-5 0,3-1 67,1-3 0,5-3 55,2-9 0,-1-1-155,2-6 1,-2-5 98,1-3 0,2-2-305,-5-1 0,-1-1-76,-3-4 0,-1 3 156,-3-6 1,-8 1-75,-7-1 0,-3-1-159,-1 5 1,-1 1-276,-3 7 1,-6-2 236,-5 5 0,-4 6 296,4 6 1,-7-1-68,-1 5 1,0-2 137,-3 10 1,2-5-73,1 4 0,-1 0-38,-3 4 0,2 5-19,-6 3 0,6 2 0,-2 2 0,4-2 54,4-3 1,3 3 3,4-2 0,2 2 195,3 2 0,-9-1 0,4 0 0</inkml:trace>
  <inkml:trace contextRef="#ctx0" brushRef="#br0" timeOffset="47">11763 11672 9480,'8'0'772,"0"0"0,-1 0-241,5 0 0,4 0-107,3 0 1,8-1 6,3-3 1,5 2-137,3-6 0,1 4-49,3-4 1,1 6-134,-5-2 0,0-1 72,-4 1 1,-6 0-117,-5 4 0,-1 0 116,-7 0 0,-4 0-1186,-3 0-369,-5 0-944,7 0 1873,-9 0 0,-6 0 1,-8 0-1</inkml:trace>
  <inkml:trace contextRef="#ctx0" brushRef="#br0" timeOffset="48">12483 11295 8004,'6'-18'0,"5"6"307,-4 4 0,3 1-123,2-5 0,-1 2 620,1 2 1,3-2-254,0 3 0,0 0-315,-3 0 0,-1 4-33,0-1 1,1 3-1,-1 1 1,1 0-24,-1 0 1,1 1 28,-1 3 0,-3 1-159,-1 3 1,-4 2 103,1-2 0,-3 3-112,-1 4 0,0-2 21,0 2 0,0 3-93,0 1 0,-4-1 40,0 1 1,-5-4-100,2 4 0,-3 0 85,-2 4 1,2-5-132,2-3 1,-2-1 53,3 1 1,-2-6 92,1 2 185,-2-2-218,9-2 191,-4 3 1,6-9-86,3 3 0,6-3 302,5-1 0,5-1-37,-1-3 1,3 3-145,1-3 0,0 3-188,0 1 0,-4-4 310,0 0-1585,-5 0 970,2 4 0,-10 5 287,-2 3 0,-13-3 0,-3 0 0</inkml:trace>
  <inkml:trace contextRef="#ctx0" brushRef="#br0" timeOffset="49">14504 10507 8092,'-6'-1'0,"2"-3"0,2 3 429,-2-3 194,3 3 123,-4 1-106,5 0-375,0 5 0,0-1 161,0 7 0,0-1-127,0 9 0,0 0 57,0 4 1,1 0-150,3 0 1,-3 1-1,3 3 0,-3-2 0,-1 5 1,0 1-146,0 3 1,0-3 55,0-1 1,0-3 105,0 3 0,1-1-212,3 2 1,-3-5 70,3-7 1,1 3-138,-1-3 1,0-2-42,-4-2 1,1-4-384,3-3 215,-3 2-309,4-4-1393,-5 1 787,0-2 159,0-5 0,0-5 444,0-3 0,0 2 575,0-2 0,-5-5 0,-1-4 0</inkml:trace>
  <inkml:trace contextRef="#ctx0" brushRef="#br0" timeOffset="50">14859 10564 8145,'-7'-5'-390,"2"3"1436,5-6-355,0 6 162,0-4-597,0 17 0,0 0 0,0 8 0,4 3 104,0-3 0,1 6-65,-1 2 1,-3 1 8,3-2 0,-3 0-54,-1 4 0,0-3 15,0 3 1,0-4-44,0 0 1,4-2 18,0-1 0,-1 0-26,-3 0 0,0-2 26,0-2 0,4 2-191,0-6 1,0 0 111,-4-3 1,4-5-486,-1 1-399,1-6-494,1 4-107,-3-6-1182,3 0 1105,-5-6 1,0 0 238,0-5 1161,0-1 0,-5 1 0,-2-1 0</inkml:trace>
  <inkml:trace contextRef="#ctx0" brushRef="#br0" timeOffset="51">14790 10907 8145,'8'-6'409,"-1"2"1,-3-1 227,4 1-300,-1 0 0,5 3-34,-1-3 0,1 3 598,-1-3-391,5-2 0,2 4 116,5-3-324,0 5 1,0 0-3,0 0 0,1 0-26,2 0 1,-2-4-70,3 1 1,-7-1-16,-1 4 1,-1 0-634,1 0 343,3 0 129,-9 0 1,-1 0-1802,-4 0 915,-1 0 311,0 0-1903,3 0 1150,-9 0 1299,4 0 0,-5-5 0,0-2 0</inkml:trace>
  <inkml:trace contextRef="#ctx0" brushRef="#br0" timeOffset="52">14790 10530 8128,'5'-11'1153,"3"3"-794,7 0 98,3 6-139,5-8 1,4 8 40,4-1 263,7-4-299,-2 6 1,7-8 350,-5 5-990,0 1 279,1-3 1,-3 5-469,2-3 529,-3 3-204,-6 1 0,-4 0-587,-6 0 767,-5 0 0,2 0 0,-5 0 0</inkml:trace>
  <inkml:trace contextRef="#ctx0" brushRef="#br0" timeOffset="53">16640 10062 7772,'-6'0'876,"1"0"-606,5 0 455,0 5-337,0 1 1,0 7 82,0 2-297,0-2 1,0 8 173,0-2 311,0 3-342,5 1 0,-3 0-90,6 0 1,-5-1-28,0 1 0,2-1-247,-1-3 65,0 2 0,-4-7-676,0 5 0,0-5 230,0 2 195,0-4 0,0 0-745,0-1 509,0 1 469,0-1 0,-5 0 0,-1 1 0</inkml:trace>
  <inkml:trace contextRef="#ctx0" brushRef="#br0" timeOffset="54">16355 10690 8839,'11'0'756,"1"0"0,-1-4-207,0 0 0,5-1 393,-1 1 1,6-1 119,2-2-548,0-3-233,10 8 1,-5-7-52,2 6 1,3-6-123,-2 1 1,-2 3-191,2 1 1,-2 2 367,1-2-1573,-2 3 921,-10-4 0,2 5 38,-5 0-703,6 0 581,-14 0 0,7 1-1871,-10 3 1134,5-3 1187,-8 9 0,4-4 0,-5 6 0</inkml:trace>
  <inkml:trace contextRef="#ctx0" brushRef="#br0" timeOffset="55">16549 10861 7983,'-12'0'0,"6"0"1166,1 0-184,5 0 324,0-5-656,0 4-298,0-4 1,5 5 94,3 0 1,2-4-33,1 0 96,1 0-235,4 4 0,-3 0-9,2 0 0,2 2-64,-2 1 1,0 0-59,-4 5 1,1-1-92,-1 5 0,-4-3-499,-4 2 287,-1-2 184,-2 12-633,0-8 460,0 9 0,-5-5-4,-3 6 0,-3 0-14,-5 0 1,2-1-104,-5-3 217,5 2-10,-7-3 0,7 1 105,-5 0 1,5-5-118,-1 1 0,-1-2 271,5-2 31,-3 1-263,8-6 170,-1 4 24,-3-9-135,9 10-6,-4-10 0,6 8 60,3-5-26,2-1-30,11-3 1,1 0 237,4 0-2,6 0-225,-4 0 1,11-1-6,-1-3 20,-5 3-435,9-4-113,-9 0 318,1 4 0,-2-8 20,-6 5-1137,1 0 841,0 4 0,-5-1-636,-3-3-532,-2 3 1625,-2-4 0,1 0 0,-1-2 0</inkml:trace>
  <inkml:trace contextRef="#ctx0" brushRef="#br0" timeOffset="56">18102 10382 7960,'-5'-12'1127,"4"6"-200,-4 1-474,5 5 0,-2 0-187,-1 0 0,0 1 0,-5 3-2,0 3 0,-4 0-80,-3 0 0,-3 5-79,-5 3 0,-5 5 50,-2-1 0,-3-1 68,-1 1 0,-2 0-69,-2 4 1,3-1 39,-4-3 0,8 1-300,0-5 0,6 4 37,-2-4 0,3 4 153,1-3 0,6-1-31,1-4 0,5-3 8,3 0 1,3-5-4,5 5 1,0-4 28,0 3 0,7-4-17,4 1 1,5 1 10,7-1 0,5 1 165,3-1 1,2-3-45,1 3 0,0-3-35,0-1 0,-3 1-86,-1 3 0,-6-3-70,-1 3 1,-1-3-557,-7-1 0,0 0 307,-3 0 1,-2 2-2132,-2 1 1062,-3-1 325,-5 3 0,-7-5 982,-4 0 0,-6 5 0,-6 1 0</inkml:trace>
  <inkml:trace contextRef="#ctx0" brushRef="#br0" timeOffset="57">17520 10964 7978,'-7'0'1682,"12"5"-1412,3-4 1157,8 4-855,1-5 1,-3 0 64,5 0 100,5 0-377,0 0 0,5 0 274,-2 0-466,-3 6 1,5-5-115,-2 3 1,-4 1-199,0-2 0,-2 5-1174,-6-4 0,4 1 261,-3-1 1057,-1-3 0,1 9 0,2-3 0</inkml:trace>
  <inkml:trace contextRef="#ctx0" brushRef="#br0" timeOffset="58">18753 10370 7954,'-8'0'0,"1"0"0,4 5 733,-1 3 0,2 2-182,-2 1 0,-2 2-142,-6 2 1,0 4-97,-4 8 0,3-2 98,-7 6 0,5-1 2,-4 5 0,1-1-127,-1 0 0,3 4-111,4 0 1,6 0 46,2-3 0,3-1-102,1 0 1,1-5 46,3-2 1,2-4-154,6-4 0,1-3 106,2-4 1,3-2-91,4-3 1,3-1 41,1-6 0,0-6 42,4-1 0,4-3-194,4-2 1,-2-4 116,-2-3 0,-3 1-69,3-1 0,-1-4 78,-6-4 1,-1 0-146,-3 0 0,-4-2-32,0-6 0,-6-3-252,-2 0 1,-1-1-319,-6 1 0,0 6 309,-4-2 1,-3 7-177,-4 1 0,-6 3 158,-10 4 0,-8 2-75,-4 6 1,-3 1 177,0 2 0,-2 3 96,-6 5 1,1 1 25,4 3 1,1 2 0,6 6 0,3-1-133,1 1 0,6 3 81,1 0 0,2 4-159,5-4 1,1 4 394,4-3 0,-1 4 0,1-2 0</inkml:trace>
  <inkml:trace contextRef="#ctx0" brushRef="#br0" timeOffset="59">18433 10804 8503,'19'0'1197,"0"0"1,0-4-756,4 1 0,0-5-95,0 4 1,4-4-112,-1 5 0,8-5 0,-3 4 0,6-3 39,-3 3 0,0-1-166,4 1 1,-3 3-206,-5-3 0,2-1-359,-6 1 0,-3 0-131,-4 4 1,-3-1-1657,3-3 2242,-5 3 0,2-9 0,-5 3 0</inkml:trace>
  <inkml:trace contextRef="#ctx0" brushRef="#br0" timeOffset="60">20146 10359 7994,'5'-7'1254,"-3"2"-402,3 5 1,-5 2 239,0 1-744,-5 4 0,-3 4-149,-7 1 0,1-5 0,-5 1 1,0-1-137,-4 5 1,0-1 98,0 1 1,-5-1-270,-2 1 0,-3-1 142,-1 0 1,2 1-251,-2-1 0,6 1 109,-6-1 1,8-3 149,3-1 1,2 1-49,6 3 0,3-3 15,5 0 1,4-5 76,-1 5 18,3-6 79,1 9 1,6-6-62,6 2 1,0 0 142,7-4 1,2-1-105,5 2 0,0-2 16,4 2 1,-3-3-149,3 3 0,-4-1-132,0 0 0,-2-1-38,-1 1 1,-4-1-304,0-2 1,-5 3-169,2 1 0,-5 1-136,-3-1-2042,-3-3 1537,-5 10 1251,-5-10 0,-7 9 0,-6-4 0</inkml:trace>
  <inkml:trace contextRef="#ctx0" brushRef="#br0" timeOffset="61">19678 10804 7994,'-11'6'1448,"4"0"-611,2-6-306,5 5 598,0-4-395,5 4-396,2-5 1,4 0 564,1 0-452,4 5-155,2-4 1,5 6 173,0-4-244,-1-1 0,6 8-567,-4-9 69,9 4 413,-9 0-431,9-3 0,-7 6-398,4-4 0,-4 0-1718,0-4 1109,-7 0 618,3 0 679,-9 0 0,3 5 0,-4 2 0</inkml:trace>
  <inkml:trace contextRef="#ctx0" brushRef="#br0" timeOffset="62">20615 10313 7932,'0'-6'-450,"0"1"186,5 5 1739,-4 5-947,4 1 0,-5 5-15,0 1 1,0 4 64,0 3 1,0 3 77,0 1-354,0 0 0,1 5 128,3 2 1,-1 3-146,4 1 0,-3 1 39,4-1 0,-4 0-91,3 0 1,-3 4-14,4 0 0,-2-1-39,2-6 1,0 0-160,-4-4 1,1 0 111,-1-4 1,-3-4-142,3 0 0,-3-5-147,-1 1 0,2-6-73,2-2 1,-3-3-756,3 4 725,-3-6 0,-1 5-2453,0-4 2710,-5-1 0,-2-2 0,-4-7 0</inkml:trace>
  <inkml:trace contextRef="#ctx0" brushRef="#br0" timeOffset="63">1736 12906 8068,'0'-7'-1114,"0"-3"1582,0 9-45,-5-9-49,4 8 0,-6-6 259,3 4-434,3 0 0,-4 3 171,5-3-8,0 3 64,-5-5-56,4 6-98,-4 0 125,5 0-437,-5 0 1,2 6 125,-5 1 0,6 0-80,-2 0 1,-1 1 98,1 3 1,0 4-15,4 1 0,-3 4 83,-1-1 1,0 3 102,4 0 1,-1 5 32,-3 0 1,3 3-75,-3-3 1,3 4 27,1 0 1,0 2-60,0 1 1,1 0 24,3 1 1,-2 0-39,6 3 1,-6-2 9,2 2 1,1-3-118,-1 0 0,1 3 57,-1 0 0,-3 4-24,3-4 0,-1 5 54,0-1 0,-1-2-76,1 2 0,-1-1 63,-2 1 0,0 2-125,0-2 1,4-1 36,-1 1 1,5-6 37,-4 2 1,3-3-39,-3-5 0,4 2-139,-4-5 0,3-5-54,-3-3 0,4-5 87,-5 2-276,1-4 217,-4 0 206,0-6 0,-1-1-97,-3-5 1,-2 0 2,-6 0 1,1 0-38,0 0 1,-1-1 15,1-3 1,-1 2-479,1-6 1,-2 4 215,-2-4 0,2 5-742,-2-5 505,2 6 218,2-9 1,0 10-594,-1-3 0,4 3-703,1 1-336,4 0 1742,-2 0 1,20 0-1,5 0 1</inkml:trace>
  <inkml:trace contextRef="#ctx0" brushRef="#br0" timeOffset="64">1553 14710 7972,'-5'-6'-401,"4"-4"0,-4 7 786,5-5-259,-5 6 0,3-4 739,-1 2 22,1 2-322,2-3 1118,0 5-1380,0 5 1,0 2-80,0 4 0,0 2 29,0 2 1,0-1-55,0 5 1,0 0-96,0 4 0,2-4 45,1 0 1,0-1-147,5 1 1,-5 1-11,5-5 1,-4 1-35,3-5 0,-3 0-153,4 1 1,-6-1-132,2 1 172,-2-1 0,1-3-255,1-1-442,0-4-104,-4 7-438,0-9 188,0 4 1204,0-5 0,5-5 0,1-1 0</inkml:trace>
  <inkml:trace contextRef="#ctx0" brushRef="#br0" timeOffset="65">1930 14687 7899,'0'-6'2137,"0"1"-1848,0 15 1,0-1-86,0 10 0,-1 0-4,-3 4 0,2 0-103,-6-1 0,0 6 9,-3 3 0,-1-3-163,1-2 1,-2 2 17,-2-1 1,2 0-67,-2-5 0,2 0 114,2-3-181,0 3 96,-1-10 1,1 5-10,-1-6 1,2 1 64,3-1 0,-4-1-175,4-2-220,2 2-115,0-9 191,5 4-2593,0-5 2306,5 0 626,1 0 0,6 0 0,-1 0 0</inkml:trace>
  <inkml:trace contextRef="#ctx0" brushRef="#br0" timeOffset="66">1907 15030 7899,'7'-5'133,"-2"4"0,0-8-16,2 5 0,0-4 333,0 4 0,-3-3 493,4 3-438,-1 0 1,5 4-154,-1 0 1,1 0 388,-1 0-633,0 0 1,1 1 134,-1 3 1,-3-1-265,0 4 1,-6 1 94,2 3 0,-3 1-262,-1-1 1,0 1 54,0-1 0,-4 1 25,1-1 1,-6 0-35,1 1 0,-2-1-85,-2 1 0,1-1 87,0 0 1,0 1 89,4-1 1,-2-3 159,5 0 0,-3-5-90,3 5 0,-4-4 321,4 3-80,1-4-49,3 7-84,0-9 1,1 8-17,3-5 1,-2 1 13,6-1 0,-1-3 134,5 3 1,3-3-24,0-1 1,0 0-4,-3 0 0,3 0 63,0 0 65,6 0-243,-9 0 1,5 0-18,-6 0 0,1 0-141,-1 0 1,-3 0-47,-1 0 1,-3 0-812,4 0 335,-6 0-436,3 0 97,-5 0 0,0 0 0</inkml:trace>
  <inkml:trace contextRef="#ctx0" brushRef="#br0" timeOffset="67">1850 12243 7771,'0'-6'-432,"0"-1"672,0 4-2,0 1-119,0-3 17,0 5-65,0-5 1,1 4 70,3-3-9,-2 3-63,8 6 0,-9 1 1040,3 6 1,-3 0-473,-1 4 1,4 1-6,0 6-354,-1 0-56,-3 0 80,0 5-136,0-4 1,0 8 38,0-6 0,0 1-4,0-4 1,0 0-80,0 0 0,0-1-164,0 1 1,2-5-700,2-3 424,-3-2 209,9-2 0,-8-1-2047,6-2 2154,0 2 0,3-3 0,1 4 0</inkml:trace>
  <inkml:trace contextRef="#ctx0" brushRef="#br0" timeOffset="68">2547 12963 8060,'0'-7'923,"0"2"471,0 5-1244,0 5 0,0 2-145,0 4 1,0 2 170,0 2 1,0 2-20,0 2 1,0 2-46,0-2 1,0-1-34,0 1 0,0 0 18,0 4 1,0-4-7,0 0 0,0-5-161,0 1 0,0 2 149,0-2 0,0 0-204,0-4-683,0 1 344,0-1-1033,0 1 776,0-1-460,0-5 370,0 0 811,0-1 0,0-4 0,0 4 0</inkml:trace>
  <inkml:trace contextRef="#ctx0" brushRef="#br0" timeOffset="69">2227 13591 8035,'-11'6'435,"4"-1"81,-3-5 23,9 0 41,-4 0-315,5 5 1,5-3 94,2 1 1,4 2-103,0-1 1,6 1 39,2-1 1,2-3-34,2 3 0,5-2 28,2-2 1,5 0-91,3 0 0,1 0 0,3 0 0,6 0-7,-2 0 1,2-4-155,-2 0 1,-2-4-50,-2 4 1,-3-3 49,-4 3 1,-6-1-35,-3 1 0,-3 3 62,-4-3-141,-2 3-184,-6 1-493,-4 0-251,-2 0-1093,-5 0 0,-5 4 933,-3-1 1158,-2 6 0,-7-2 0,0 4 0</inkml:trace>
  <inkml:trace contextRef="#ctx0" brushRef="#br0" timeOffset="70">2478 13888 8011,'-11'0'137,"-1"0"0,5 1-46,-1 3 419,6-3 1,-5 8-55,4-5 0,1 5 28,-2-2 0,-1 9-169,2 3 1,-6 3-35,1 5 1,-1 2 19,2 6 0,-2 3-14,5 0 0,-4 1 9,5-1 1,-1-2-136,4 2 0,0-3-137,0-1 0,5-3 67,2-1 1,4-6-146,0-1 0,4-1 129,0-7 0,4-1-66,-3-6 0,4-3 161,-1-5 0,3 0-19,0 0 1,1-5 68,0-3 1,0-7-93,0-4 1,3-7-105,1 0 1,4-7-70,-5-1 0,1-1-270,-4-3 0,-6-1-23,-1 1 1,-5-4-281,-3 4 0,-4 0 191,-8 4 0,-3-5-207,-4 1 0,-6 2 73,-2 5 0,-2 3 166,-2 5 0,-1 2 119,-3 2 0,3 2 9,-3 6 1,0 3-1,0 1 1,0 4 71,4-1 0,1 8-14,-1 4 0,5 2-20,3 1 0,2 4 14,2 1 0,-1 0 215,1-1 0,4-2 0,-3 4 0,4-6 0</inkml:trace>
  <inkml:trace contextRef="#ctx0" brushRef="#br0" timeOffset="71">2364 14208 8011,'-6'0'-17,"1"0"0,6 0 852,3 0 0,2 0-103,6 0 1,4 0-301,3 0 0,3 0 27,0 0 0,3-4-147,1 0 0,0-4-143,4 5 1,-5-5-82,2 4 1,-3 0-181,-1 4 1,-5 0 121,-3 0 1,-2 0-146,-2 0 1,1 0-1858,-1 0 169,0 0 680,1 0 0,-1 0 1123,1 0 0,-1 0 0,1 0 0</inkml:trace>
  <inkml:trace contextRef="#ctx0" brushRef="#br0" timeOffset="72">2969 13899 7908,'-5'-11'2048,"4"-1"-1680,-4 1 1,6 1 157,3 2 1,-1-1-239,4 5 0,-3-3 165,4 3-293,-1 0 0,5 4-102,-1 0 0,1 0-69,-1 0 1,-3 0 80,-1 0 0,-3 2-51,4 1 1,-6 4-149,2 4 0,-3 1-123,-1-1 0,-1 2 95,-3 2 1,-2 1-28,-6 3 1,1 3 146,0-3 0,-5 3-1,1 0 0,0 0 57,3-3 0,2-1-46,3-3 1,-2-2 211,5 2-66,0-2-89,4-2 1,1-1 60,3-2 1,3-3 4,4-5 1,0 0-52,1 0 1,3 0 5,0 0 0,4 0-262,-3 0 0,3-4 86,-4 0 1,4-1-1614,-4 1 851,0 3 0,-3-5 887,-1 2 0,-4 3 0,-2-4 0</inkml:trace>
  <inkml:trace contextRef="#ctx0" brushRef="#br0" timeOffset="73">3678 13694 7913,'0'-17'126,"0"4"0,0-3 190,0 5 0,0-1 25,0 1 1,-4-1 390,0 1 0,-1 1-424,1 2 0,1-1-225,-4 5 1,-1-3-197,-3 3 0,-2 0 28,-2 4 0,1 1-217,-5 3 1,0 4 204,-4 7 1,0-1-58,0 5 1,4 0 207,0 4 1,0 0 60,-4 0 0,6-1 35,1 1 0,4 4 73,0 0-18,6-6-159,1 1 0,5-8-13,0 5 1,1-5 19,3 1 1,2-4 12,6-3 0,0 1-117,4-5 1,-2-1 255,5-3 0,-2-5-100,2-2 1,3-5 155,-3-3 0,3-4-113,0-8 0,1 2 32,0-5 0,0 2-73,0-7 1,-5 4 18,-3-7 0,-2 1 68,-2-1 1,0 2-42,1-2 1,-2-2-877,-2-2 1,0 1 347,-4-1 0,4 4-114,-4-4 0,-1 9 128,-3-1 1,2 7-25,2 1 1,-3 7-11,3 3 363,-3 4-23,-1 5 1,-1-1 629,-3 4-350,3 0 0,-10 9-116,4 3 1,0 3 103,0 4 0,3 3-48,-4 5 0,5 1-61,-5 3 1,4 3-7,-3 8 0,3-1-4,-4 5 1,6 0-34,-2 3 0,1-1 5,-1 1 1,3-3-17,-3 4 0,3-1 28,1-3 1,1-2-28,3-2 0,-1-8-7,4-3 1,-3-4 8,4-4 0,-4 1-50,3-5 1,-4-3-215,1-5-77,-3-4-122,-1 2 0,1-5-409,3 0 556,-3 0 1,4-5-761,-5-3 1,4-6 4,0-1 1018,5-5 0,2 2 0,7-5 0</inkml:trace>
  <inkml:trace contextRef="#ctx0" brushRef="#br0" timeOffset="74">4043 13340 7993,'0'-12'59,"0"5"-59,0-1 1278,0 5-316,0-2-12,0 5 0,-4 7-713,0 4 1,-3 7 46,3 8 0,-5 4 131,1 4 1,0 4-176,0 0 0,-1 5-14,5-1 0,0 1-107,4-1-470,0 3 577,0-10 0,0 4-480,6-4 197,0-6 0,5 4 24,1-14-42,-1 2 142,1-9 80,-1-1-312,5-4-1,-3-2 148,9-5 0,-8 0 768,5 0-534,0-5-74,4-7 1,-1-6 282,1-4-295,0 4-548,0-9 489,0 3 9,0-5 1,-6-4-295,-1 2 336,-4 4-7,0-12-88,-1 9 0,-3-9-108,-1 4 0,-4 1-99,1 0 1,-3-4-329,-1 0 1,-5 1-198,-3 6 1,-2 4 290,-1 4 0,-6 1-80,-2 3 1,-2 4-254,-2 7-292,-5-2 633,-1 9 1,-6-3-218,1 8-169,5 2 498,-4 6 0,9 0-97,-3 4 0,8-4 391,4 3 0,2 2 0,2-2 0,-1 0 0,1 2 0,0 1 0</inkml:trace>
  <inkml:trace contextRef="#ctx0" brushRef="#br0" timeOffset="75">3917 13671 7917,'-6'0'2214,"1"0"-1222,5 0-127,5 0-425,-4 0 1,9 0-31,-2 0 1,2 0-26,2 0 0,4 0-137,3 0 0,3 0 66,1 0 1,4-1-34,4-3 0,-2 1 43,2-4 0,-6 4-90,2-1 1,-3 2 26,-1-2 1,-6 3-44,-1-3 1,-4 3-1,0 1 1,-5 0-2214,1 0 1130,-6 0-1051,4 0 0,-6 1 174,0 3 1742,0-3 0,-6 9 0,0-4 0</inkml:trace>
  <inkml:trace contextRef="#ctx0" brushRef="#br0" timeOffset="76">4922 13534 7975,'-6'0'578,"1"0"2894,5 0-3195,5 0 0,1 0-53,6 0 1,1 0 154,2 0 1,-1 0-99,5 0 1,0 0-62,4 0 0,1 0-27,2 0 0,-2 0-91,3 0 0,-2 0 18,2 0 1,-7 0-165,3 0 1,-4 0-383,0 0 1,-2 0 143,-6 0-109,-4 0 0,-1 0 46,-2 0-983,-3 0 3,4 0 1,-14 0 39,-2 0 0,-4 0 1285,-1 0 0,4 5 0,-5 1 0</inkml:trace>
  <inkml:trace contextRef="#ctx0" brushRef="#br0" timeOffset="77">4911 13785 9710,'11'0'665,"1"0"0,1 0 74,2 0 1,-1 0-209,5 0 1,0 0 28,4 0 0,3 0 150,1 0-335,0 0-134,0 0 1,-1 0-127,4 0 1,-3 0 125,3 0-406,-4 0 185,2 0 0,-5 0 113,-1 0 0,-3 0-68,0 0-423,-5 0 1,3 0-1259,-6 0-1386,-4 0 1306,-2 0 1696,-5 0 0,-5-5 0,-2-1 0</inkml:trace>
  <inkml:trace contextRef="#ctx0" brushRef="#br0" timeOffset="78">5927 13111 7895,'0'-6'1533,"0"1"272,0 5-1475,0 5 0,0 1 53,0 6 1,0 4 252,0 3-264,0 3-54,0 1 1,0 3 83,0 1 0,4 7-176,0-3 0,1 4 13,-1-4 0,-3 2-53,3 1 0,1-4-14,-1 1 1,3-5 19,-3 5 1,0-6-76,-4 2 1,4-4-12,0-4 1,0 1 51,-4-5 1,0 0-88,0-3 1,0-1 72,0 1 0,1-2 180,3-3-139,-3 4-254,4-5 69,-5 0-403,0 4-1066,0-8 716,0 3-589,0-5 0,5 0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46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FF0000"/>
    </inkml:brush>
    <inkml:brush xml:id="br3">
      <inkml:brushProperty name="width" value="0.09071" units="cm"/>
      <inkml:brushProperty name="height" value="0.09071" units="cm"/>
    </inkml:brush>
  </inkml:definitions>
  <inkml:trace contextRef="#ctx0" brushRef="#br0">18113 6784 8088,'0'-6'5059,"0"1"-3983,-5 5-380,4 0-248,-4 0-521,5-6 155,0 5-125,0-4-2722,0 5 2733,5 0-1,-2 0 4,4 0 1,0-1 188,0-3-246,3 3 193,-3-4 8,-1 5-184,4-5 69,-8 3-8,8-3-323,-9 5 145,4 0-2308,-5 0 2494,-5 0 0,-12 10 0,-7 3 0</inkml:trace>
  <inkml:trace contextRef="#ctx0" brushRef="#br1" timeOffset="1">10868 16395 8015,'-8'3'-413,"1"1"1,3 0 148,-4-4 121,0 0 336,2 0-2,-4 0-25,9 0 6,-4 0 3436,5 0-3491,5 0 1,1 0 104,5 0-203,1 0 0,-1 0 44,1 0 0,-1 0-122,1 0 0,-1 0 22,0 0 0,2 0 103,2 0 0,-2 0-43,2 0 1,-1 0 39,1 0 1,-1 0 0,5 0 0,-1 0 27,1 0 0,2 0 9,-6 0 0,5 0-30,-1 0 1,-1 0 5,1 0 1,0-1-78,4-3 1,0 3 67,-1-3 0,1 3-83,0 1 0,1 0 68,3 0 1,2-4-114,5 0 1,1 0 68,-1 4 0,-1 0-6,-3 0 0,7 0 12,-3 0 0,-1-4-3,-2 1 1,-4-1-95,3 4 0,-3 0 86,3 0 0,-3 0-22,3 0 1,-3 0 15,3 0 0,1 0-68,3 0 1,4 0 67,0 0 1,4 0-2,-4 0 0,5 0-2,-1 0 0,-1-4-2,1 0 1,-4 0-73,4 4 0,-6 0 63,2 0 1,-2-1-7,-2-3 1,-3 3 11,-1-3 0,-3 3 1,3 1 1,1 0 7,3 0 0,-4 0 5,1 0 1,-1 0-6,5 0 0,-1 0 8,0 0 0,-2 0-58,2 0 1,-6-4 46,6 0 0,-2 0-125,2 4 1,1 0 101,-1 0 0,-4 0-9,1 0 1,-1 0 43,4 0 0,-3 0 91,-1 0 1,1 0-83,3 0 1,-4 0 91,1 0 1,-1-1-82,5-3 1,-5 3-5,1-3 1,-1 2-9,4-2 1,-3 3-25,-1-3 0,1 3-11,3 1 0,-4-4-32,1 0 1,-1 0-20,5 4 1,-5-4 43,0 1 0,-3-2-7,4 1 0,-5 2 47,5-1 0,-5 0-33,5-1 1,-5 3 26,5-3 0,-6 2 2,2-2 1,1 3 8,-2-3 0,2 3 20,-1 1 0,-3-4 93,3 0 0,1 0-50,-2 4 0,6 0 21,-1 0 1,-2-4 48,1 0 0,-3 1-96,3 3 1,-1 0-54,2 0 1,1 0 62,-6 0 1,5 0-76,-5 0 0,2 0-1,-1 0 0,-3 0-25,3 0 0,-7 0 63,-1 0 1,-4 0 1,4 0 0,-5 0 257,2 0-259,-4 0 1,0 0 324,-1 0-281,-5 0 0,-1-2 91,-5-1 83,6 1 4,-5-3-484,4 5-592,-5 0-1514,-5 0 2341,-7 0 0,-5 5 0,-6 2 0</inkml:trace>
  <inkml:trace contextRef="#ctx0" brushRef="#br1" timeOffset="2">14717 16703 9410,'6'5'601,"0"-2"-315,-2 4 1,-3-3 68,3 4 0,1-1-78,-1 5 1,1-1-150,-1 0 0,-3 2 60,3 2 1,-3-1-3,-1 5 1,0-3-48,0 3 1,0-4-128,0 4 1,0-4-50,0 4 1,0-5 93,0 1 0,0 2 86,0-2 0,0 0-47,0-3 0,0-1 12,0 1 0,0-1-42,0 0 1,2 1-104,1-1 0,-1 1 62,1-1 1,-1-3-135,-2-1 1,1-3-246,3 4 1,-3-4-519,3 3 1,-3-3-2076,-1 4 2947,0-6 0,0 8 0,0-3 0</inkml:trace>
  <inkml:trace contextRef="#ctx0" brushRef="#br1" timeOffset="3">15196 16874 7949,'0'-6'1472,"0"1"1,-1 5-1340,-3 0 0,2 5 64,-6 3 0,4 3-2,-3 4 0,-2 4 99,-6 8 1,-3-2-82,-5 6 0,1-1-28,3 4 0,-2-1 4,2-2 0,2-2-37,2-2 1,-2-3-87,2 2 1,0-1-154,4-3 1,-1-3-30,1 0 0,-1-5-122,1 2 1,3-4-270,1 0 0,4-5 3,-1 1-1068,3-5 442,1 2 120,0-5 558,5-5 1,0 2-32,3-5 1,2 2 482,-2-2 0,-2-2 0,2 3 0,-1-4 0,5 0 0</inkml:trace>
  <inkml:trace contextRef="#ctx0" brushRef="#br1" timeOffset="4">15059 17240 7868,'17'-12'0,"-10"6"0,12-4 44,-7 2 0,3 2 122,0-2 0,-1 2 233,5-2 1,-5-1 11,1 6 1,-1-1 369,2 4-526,-4-5 0,5 3 26,-6-1 1,-1 6-103,-2 5 0,1-2 34,-5 2 1,3 0-132,-3 3 1,1 0 78,-1 1 0,-3-1-151,3 1 0,-4-1-67,-4 1 1,-2 3-48,-6 0 0,1 0 69,0-3 1,-5-1-48,1 0 1,0 5 1,4-1 1,-5 0 81,1-3 1,4-5 13,3 1-6,0-1 276,2 5-166,1-1 1,5-3-32,0 0 0,1-6 43,3 2 0,2 1 122,6-1 0,3 0 15,0-4 1,6 1-147,-2 3 1,3-3-109,5 3 0,-1-3 113,4-1 0,-5 0-518,2 0 1,-3 0-266,-1 0 1,-5 0-1431,-3 0 2085,-7 0 0,7 5 0,-3 1 0</inkml:trace>
  <inkml:trace contextRef="#ctx0" brushRef="#br1" timeOffset="8">15128 16155 8266,'-5'6'-692,"3"-1"826,-3-5 589,5 0-607,0-5 0,0-1-6,0-6 0,-3 5-16,-1-1 0,0 0-29,4-3 0,-1-2 12,-3-2 0,3 2 32,-3-2 1,-1-1-15,1 0 1,-4-4 6,4 1 1,1-1-85,3 1 1,-4-3 46,0 3 1,0-6-8,4-2 0,-1 1-12,-3 3 0,3-4-16,-3 0 0,3-1 12,1 2 0,-1 0 16,-3-4 0,2 0-92,-1-5 1,-2 4 81,1-4 0,-1 4-95,1-8 0,1 3 63,-4-2 0,4 2-5,-1-2 1,3 2 53,1 2 0,0 1-47,0 3 0,0-2 61,0 5 1,0-3-53,0 3 1,0-3 134,0 3 1,-1-5-110,-3 2 0,3 1 16,-3-2 0,1 1-25,0-4 1,1-1-3,-1 1 1,-3 1-14,3 3 1,-1-3-13,4 2 1,-4-1-94,0 2 1,0-2 105,4 6 1,0-2-94,0 1 0,0 3 71,0-3 0,0 3 37,0 1 0,0-3 28,0-1 1,0-1 11,0 2 0,-1 0-44,-3-4 0,3-1 7,-3-3 1,2 0-32,-2-1 0,3 1 27,-3 0 1,-1-4-79,1 0 1,-1 1 71,1 7 0,3-3-96,-3 2 0,1 2 52,0-2 0,1 6-14,-1-2 0,-2-2 71,1-1 1,-1-2 6,1 2 0,1-3-7,-4 2 1,4-4-30,-1 0 1,-1-5 19,1 5 1,1-1-8,3 1 1,-4 5-63,0-1 1,0 5 23,4-5 0,0 6-8,0-2 1,-4 5 21,1 2 0,-1-1-14,4 2 1,-4-4 157,0-4 1,0 3-86,4-2 0,-3 0 72,-1 0 0,0 0-91,4-4 1,-4 3-36,0-3 1,1 0-30,3 0 1,0-2-3,0 6 1,0-5 19,0 5 0,0 0-106,0 7 1,0-2 44,0 2 0,0 1 49,0-1 1,0 3-7,0-3 0,0 0-1,0-3 1,0-1-174,0 0 1,0-1 114,0-3 0,0 3 44,0-3 1,3-1 21,1 2 0,0-5-2,-4 5 1,0 3 44,0 4 0,4 5-70,0-1 0,-1 2 90,-3 2 0,2 4-79,1 3-240,-1 3 103,3 1-357,-5 0 516,0 5 0,0 7 0,0 5 0</inkml:trace>
  <inkml:trace contextRef="#ctx0" brushRef="#br2" timeOffset="10">17149 14133 8238,'2'-7'272,"1"-1"1,-1 4 564,1-3 0,2 3-394,-1-4 0,5 1-148,-1-5 1,3 3-74,4-2 1,-1 2 27,5-6 1,2-2-149,5 2 0,4-7 39,4 0 1,1-3-151,3-5 0,3 0-204,5-5 0,1 1 64,2 0 0,-1 0-29,6-1 0,-2 5 178,1-1 0,-2 6-55,-6-2 1,-3 8 52,0 4 0,-9 2-35,1 2 1,-7 1 7,0 2 0,-8 2-4,-4 2 0,-2 3 59,-2-3 4,-5 3-972,0 6 1,-6 1 282,0 6 1,-6-4 676,-1 4 0,-8-3 1,-3 7-1</inkml:trace>
  <inkml:trace contextRef="#ctx0" brushRef="#br2" timeOffset="11">17138 13962 8379,'6'-5'-277,"-1"4"1,-3-6 416,1 3 488,-1 3 1,4-4 391,-2 5 77,-3 0-328,4 0 894,-5 0-1359,0 5 0,4-2-62,0 4 1,-1 2-1,-3 6 1,0-1-23,0 5 1,0-3-215,0 3 1,-3-4 58,-1 4 1,-1-1-198,1 1 1,3 1-79,-3-5 0,-1 2 116,1-2 1,0-6-21,4 2 1,-1-3 130,-3 0 165,3 2-83,-4-9 21,5 4 274,0-5-267,5 5 1,1-4 250,6 3 0,-1-3-65,0-1 1,2 0-22,2 0 0,2 0-189,2 0 0,1-3-175,-5-1 0,2-1-350,-2 1 0,-2 3-876,2-3 1,-2 3 630,-2 1 667,1 0 0,4 0 0,2 0 0</inkml:trace>
  <inkml:trace contextRef="#ctx0" brushRef="#br2" timeOffset="12">18668 12900 8147,'-5'-7'449,"4"2"121,-4 5 72,5 0-253,0 5 0,0 6-133,0 4 1,0 5 57,0-1 1,0 8-95,0 3 1,0 3 14,0 2 0,-1-1-11,-3 0 1,2 4-16,-1 0 0,1-1-44,2-7 0,0 3-165,0-2 1,-3-3-228,-1-2 0,0-1 183,4-3 1,-1-4-386,-3-3 0,3-2-373,-3-1 254,3-6 1,1 0-526,0-2 200,0-3 0,1 3-368,3-8 1241,-3 3 0,9-14 0,-4 2 0</inkml:trace>
  <inkml:trace contextRef="#ctx0" brushRef="#br2" timeOffset="13">19228 12991 8264,'0'-6'-402,"0"1"1,0 6 471,0 3 1,0 6 489,0 5 1,-5 5-125,-3 0 0,2 6 226,-2 5 1,-1 3-85,-6 4 0,1 3-187,-5 4 0,0 5-401,-4-1 0,0 1 265,1-5 1,-1 1-78,0 0 0,0-1-59,0 1 0,4-1-233,0-4 1,5-1 87,-1-6 0,3-5-54,5-2 0,-2-4 13,5-4 0,-1-3 71,1-4 1,3-1-267,-3 0 1,3-3-99,1 0-290,0-6 1,0 5-670,0-4-84,0-1 722,0 3 681,0-5 0,5-10 0,1-3 0</inkml:trace>
  <inkml:trace contextRef="#ctx0" brushRef="#br2" timeOffset="14">19262 13631 8096,'-1'-7'377,"-3"4"0,1 1-158,-4 2 1,3 2 288,-4 1 1,1 9-167,-5 7 0,-3 2 30,0 2 0,0 5-174,3 3 1,1-3-63,-1-2 0,5 2-149,-1-1 0,6-1 133,-2-3 1,4-1-122,4-3 0,1-1 88,2-3 1,7-6-47,-2 2 1,2-7 195,-3 0 1,6-3-90,2-1 0,2-5 42,2-3 0,0-3-59,0-4 0,3-3-103,1-5 0,4 0 48,-5 0 1,1 1-150,-4-1 1,-2-4 110,-2 0 0,-2-1-175,-6 2 1,-1 0-249,-2-4 0,-3 1 153,-5-2 0,0 3-704,0 6 0,-5 0 421,-3 3 0,-7 0-162,-4 8 0,-8-2 31,-3 9 1,-2 2 61,2 5 1,-7 9 583,3 7 0,2-3 0,-1 6 0,4-4 0</inkml:trace>
  <inkml:trace contextRef="#ctx0" brushRef="#br2" timeOffset="15">19091 13802 8096,'7'0'453,"1"0"0,0 0-113,3 0 0,4-1 434,1-3 0,0 3-267,-1-3 0,3-1-257,5 1 0,0 0-83,0 4 1,3 0 28,1 0 1,-1 0-351,-3 0 0,0 0 182,0 0 1,-4 0-574,0 0 1,-4 0-107,4 0 0,-5 0-1463,2 0 2114,1 0 0,1 0 0,5 0 0</inkml:trace>
  <inkml:trace contextRef="#ctx0" brushRef="#br2" timeOffset="16">19787 13494 8060,'0'-12'456,"2"1"-319,2-1 0,1 1-298,2 0 0,3 3 449,-2 0 1,-2 5 1374,2-5-1172,0 5 1,3-2-200,0 5 1,-3 0 327,0 0-126,-1 0-294,5 0-17,-1 0 1,-1 2-183,-2 1-62,2 4 1,-9 4-101,3 1 0,-3-1 129,-1 0 1,0 5 41,0-1 0,-5 4-35,-2-4 0,0 5 49,0-1 1,-1-1-87,-3 1 0,-3-4 88,2 5 0,-2-7-111,7 3 1,-2 0 82,1-1 1,-1 1 30,6-5 1,-1-3 65,4-1 1,0-3 149,0 4 0,2-6 38,6 2 0,1-3-66,10-1 1,-4 0 288,4 0 1,-1 0-151,1 0 1,2 0-46,-2 0 1,-2 0-250,-2 0 0,-2-3-429,-2-1-338,1 0 1,-5 4-2312,1 0 3016,-6 5 0,-2 1 0,-6 6 0</inkml:trace>
  <inkml:trace contextRef="#ctx0" brushRef="#br3" timeOffset="17">14248 11678 8017,'0'-12'378,"2"2"241,1 3 353,-1-4-237,3 10 76,-5-4 1072,0 5-1641,5 5 1,-4 1 52,3 6 1,-3 1-122,-1 2 0,-5-1 14,-3 5 0,2-1-25,-1 1 0,0 2-146,0-2 0,-2 3-219,5 1 1,-4-2 167,4-2 1,-3 3-109,3-3 1,-4-3 47,5 0 0,-5 0-186,4-1 0,-1 1 29,1-5 0,3 0 43,-3 1 0,3-5 116,1 1 7,0-5 320,0 7-223,0-9 1,0 5 424,0-2-122,5-3-152,1 4 0,6-5-57,-1 0 0,1 0 138,-1 0 0,4 0-134,1 0 0,0 0 4,-1 0 0,-2 0-276,2 0 1,-2 0 2,-2 0-1112,1 0 940,-1 0 0,-3 0-2040,-1 0 681,-4 0 330,2 0 1194,-5 0 1,0-5-1,0-1 1</inkml:trace>
  <inkml:trace contextRef="#ctx0" brushRef="#br3" timeOffset="18">14397 11963 8017,'0'-11'2890,"0"-1"-1774,-5 1-41,3 5-532,-3 1-345,5 5 0,0 5 211,0 2 0,0 7-130,0 1 0,0 6-128,0-2 1,0-1 105,0 1 0,0 0-149,0 3 0,0 1 21,0 0 0,0 0-104,0 0 1,0 0-12,0 0 1,0-1-37,0 1 0,0-1-35,0-3 1,0 1 100,0-5-259,0 1 151,0-5 1,2-5-948,1-2-659,-1-3 1670,3-1 0,-5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488"/>
    </inkml:context>
    <inkml:brush xml:id="br0">
      <inkml:brushProperty name="width" value="0.09086" units="cm"/>
      <inkml:brushProperty name="height" value="0.09086" units="cm"/>
      <inkml:brushProperty name="color" value="#FF0000"/>
    </inkml:brush>
  </inkml:definitions>
  <inkml:trace contextRef="#ctx0" brushRef="#br0">12837 17657 8016,'0'-12'-807,"0"6"1065,0-4 12,0 3 0,0 0-119,0-1 0,0 4 148,0-3 1,0 3 243,0-4-89,0 6-261,0-8 0,0 7 250,0-5-268,0 6 245,0-3-449,0 5 213,-5 0-247,-1 0 0,-6 0-57,1 0 170,-1 0 0,2 5 44,3 3 0,-2 2 1,5 1 0,-4 1 114,4-1 0,-3 2-126,3 2 1,0 1 188,4 3 1,-4 3-87,1-3 0,-1 3-22,4 0 1,1 0 65,3-3 0,-2 3-31,6-3 1,0 2-64,3 2 1,1-1-1,-1-3 1,0 2-123,1-2 0,-5 3 122,1 1 0,-2 0-173,2-1 0,1 1 91,-5 0 0,-1 4-135,-3-1 0,0 5 51,0-5 0,0 2-58,0-1 0,-3-3 82,-1 3 1,0 1-108,4-2 1,0 0 5,0-7 1,0 1 92,0-5 1,0 1-208,0-5 0,1-3-126,3-1 190,-3-4-219,4 2 25,-5-5 0,-1 0-417,-3 0 0,-2 0-1552,-5 0 2320,-1 0 0,-4-10 0,-2-3 0</inkml:trace>
  <inkml:trace contextRef="#ctx0" brushRef="#br0" timeOffset="1">12494 18239 7883,'-6'-5'187,"1"-1"-71,5-1 1,0 1 847,0 2 0,1 3-465,3-3 0,2 3 99,6 1 0,-1 0-179,1 0 1,4 0-3,3 0 0,4 0-161,4 0 1,2 0-35,5 0 0,7 0-30,4 0 1,2-4-27,7 0 0,-7-5-143,-2 2 0,-4 0 97,-7 0 1,-6 3-825,-5-4 0,-5 6 51,-7-2-1680,-5 3 1299,0 1 0,-8 0-978,-2 0 2012,-2 0 0,-5 5 0,-1 1 0</inkml:trace>
  <inkml:trace contextRef="#ctx0" brushRef="#br0" timeOffset="2">13374 18136 7883,'-5'-11'255,"-2"5"0,0 0 480,-1 6-314,1 0 0,-5 2-126,1 2 0,3 3-143,1 8 0,0-1 2,0 5 1,-2 2 20,5 5 0,-4-2-34,4 3 1,-3 1-3,3-1 1,0 3-199,4-3 1,0-1 11,0-3 1,0-4-72,0 0 1,9-5-5,3 2 1,3-4-39,0 0 0,1-6 180,3-2 0,3-3 27,-3-1 1,6-1 72,2-3 0,0-2 216,-4-6 0,-1 0-30,1-4 1,-1 0-82,-3-3 1,1-3 100,-5 3 0,-3 1-96,-5-1 1,-4 0-233,1-4 0,-3 1-29,-1-1 1,-1 0-222,-3 0 1,-2 0-35,-6 0 0,-3 1-231,0-1 1,-2 4-297,2 0 0,-3 5 343,-5-2 1,-1 9-120,-2 3 1,-2 3-8,-3 1 1,-2 0 595,3 0 0,-3 5 0,-1 1 0</inkml:trace>
  <inkml:trace contextRef="#ctx0" brushRef="#br0" timeOffset="3">13203 18365 9459,'0'-7'1743,"3"1"-1473,1 2 0,5 3 136,-1-3 1,3 2-188,4-2 1,3 3-1,5-3 1,0-1-96,0 1 0,-1 0 91,1 4 0,0 0-151,0 0 0,-1 0 127,-3 0 1,1 0-368,-5 0 1,4 0-169,-4 0 1,-3 0-308,-5 0 0,1 0-195,3 0 178,1 0 1,-1 0 667,1 0 0,-1-5 0,1-1 0</inkml:trace>
  <inkml:trace contextRef="#ctx0" brushRef="#br0" timeOffset="4">13876 18079 7883,'0'-11'283,"0"-1"0,0 5-446,0-1-513,0 1 963,0-5 1049,0 6-118,0 1-473,0 5-23,0 5-468,0 1 1,0 6 65,0-1 0,0 2-139,0 2 0,4 3-1,0 4 1,0 1-152,-4 0 0,0 1 88,0 3 0,4-2-184,-1 6 1,1-5 37,-4 5 1,0-6-128,0 2 1,0-3 58,0-1 1,4-2-7,0-2 1,0 2 95,-4-6 0,1 0-61,3-3-283,-3-1-406,4 0-1461,-5-4 979,0-2 1239,0-5 0,0-5 0,0-2 0</inkml:trace>
  <inkml:trace contextRef="#ctx0" brushRef="#br0" timeOffset="5">14013 18136 7883,'-3'-7'0,"-1"-1"0,0 6 365,4-4 1,0 8 488,0 2 0,4-2-499,0 6 1,4 3 28,0 4 0,-2 6 6,2-2 0,1 2-102,6 2 1,-2 0-118,2 0 1,2 0-59,-2-1 0,4 0-119,-4-3 1,4 1 58,-4-4 0,4-1-195,-3-4 0,-1 1-57,-4-1 0,1-1 93,-1-2 1,-3-2-169,-1-2 1,-3-3-162,4 3-1482,-6-3 189,3-1 1728,-5 0 0,-5-5 0,-1-1 0</inkml:trace>
  <inkml:trace contextRef="#ctx0" brushRef="#br0" timeOffset="6">14276 18193 7883,'0'-11'0,"0"0"202,0-1 0,1 2 92,3 2 1,-3 2 741,3 2-464,-2 3-280,-2-4 0,0 6-61,0 3 1,-2 2 116,-2 6 0,-2 4-406,-5 3 1,-2-1 80,-2 1 1,-2 0-61,-2 4 0,-2 0-135,2 0 1,1-1-139,-1 1 0,5-1 77,-1-3 0,3 1-64,5-5 1,-2 1-329,5-5 1,0-3-506,4-1 1130,0-4 0,5 7 0,2-4 0</inkml:trace>
  <inkml:trace contextRef="#ctx0" brushRef="#br0" timeOffset="7">14436 18376 8576,'0'-6'1227,"5"1"1,-4 10-965,3 2 1,1 5-83,-1 3 1,0-1-113,-4 5 1,0 0-171,0 4 0,0 0 99,0 0 0,0-1-61,0 1 1,0 0 125,0 0 1,0-4-760,0 0-330,0-5-421,0 3 1447,0-6 0,-5-5 0,-2-1 0</inkml:trace>
  <inkml:trace contextRef="#ctx0" brushRef="#br0" timeOffset="8">14630 18171 7883,'0'-12'0,"0"5"864,0-1 106,0 5-168,0-2 0,4 14-565,0 3 0,5 7-55,-2 0 0,0-2 32,0 3 1,1-1-192,3 3 0,2 1 103,2 0 1,-2-4-325,2 0 0,2-5 21,-2 1 1,0-2-152,-4-2 0,1 0-220,-1-4 89,1 3 1,-2-7-788,-3 5 1246,-1-6 0,-6 3 0,0-5 0</inkml:trace>
  <inkml:trace contextRef="#ctx0" brushRef="#br0" timeOffset="9">14847 18102 7883,'-18'0'2332,"3"1"-1665,8 3 1,-2-1-599,5 4 0,-5 5 34,1 3 0,2 7 310,-2 0 1,1 2-164,-5 7 0,-3-2-266,0 2 0,-4 2-94,4-3 0,-4 2-283,3-2 0,1-2-730,4-5 0,-1-5 540,1-3 0,5-2 583,2-2 0,-3-5 0,1-1 0</inkml:trace>
  <inkml:trace contextRef="#ctx0" brushRef="#br0" timeOffset="10">14904 18308 7883,'0'-7'0,"1"-2"0,3 6 0,-1-5 0,4 4 0,-3-1 650,4 1 0,-1 3 851,5-3 1,-1 3-1075,1 1 1,-1 0-224,1 0 0,-1 0-129,0 0 1,1 5-121,-1 3 1,-3 3 95,0 4 1,-6-2-180,2 2 1,-3 2-1,-1-2 1,-1 5-108,-3-1 1,-4 2 98,-7-2 1,3 1-63,-4-5 0,0 4 148,1-4 1,-4 4-17,3-3 0,1-1 73,4-4-120,4 1 225,-3-1-162,9 1 1,-3-6 102,8-2 1,2 1-118,6-1 0,4-1-3,3-3 0,3-3-98,1-1 1,-1-4-237,1 4 1,1-3-335,3 3 1,-4 0 40,0 4 694,0 0 0,-11-5 0,5-1 0</inkml:trace>
  <inkml:trace contextRef="#ctx0" brushRef="#br0" timeOffset="11">15784 17371 7992,'0'-6'1231,"0"1"-301,0 5-646,-5 0 0,2 0-60,-5 0 0,5 1-203,-5 3 0,0-2-16,-3 6 0,0 3 38,-1 5 1,1 4 107,-1-1 0,-3 4-149,0 3 1,0 4 132,3 4 0,1 4 293,-1 0 0,5 4-162,-1-4 1,2 0 93,-2-4 0,-1 1-177,5-1 0,1 0-110,3 0 0,-4 1 11,0-1 0,0-1 90,4-3 0,0 3-134,0-2 0,0-2 57,0 1 0,1 0-85,3 0 1,3 2 6,4-6 1,0 1-100,1-4 1,1 0 92,2 0 0,-1-4-144,5 0 0,-4-2 65,4 2 0,0-2 50,4-6 1,-5 0 92,-3-4 1,1 2-74,0-5 0,-1 3 16,-4-3 1,-3 1-202,0-1-309,-6-3-224,3 4-795,-5-5-1048,0 0 2557,-5-5 0,-1-1 0,-6-5 0</inkml:trace>
  <inkml:trace contextRef="#ctx0" brushRef="#br0" timeOffset="12">16126 17839 7817,'-10'-7'1975,"2"-1"-1697,3 1 0,4-4-481,-3 4 442,3 2 1,-9 5-6,2 0 1,2 5-23,-2 2 1,-3 5-5,-4 3 1,-4 3-77,3 5 1,0 5 19,1 2 0,2 3-45,-2 1 0,6 1 5,1-1 1,6-1-75,-2-3 0,3-2-120,1-5 0,5 0 75,2 0 1,5-6-100,3-1 0,-1-5-47,5-3 1,0 1-54,4-6 1,0 1 107,0-4 1,-1-5 19,1-2 1,0-4 84,0 0 1,2-4 134,-2 0 0,3-5 93,-7 5 0,-3-5-63,-1 1 1,-3-3 14,-5-1 1,0-1-53,-4-2 1,-1 0-127,2-4 1,-7-1-71,-1-3 1,-5 1-223,2 3 1,-5 2-109,-3 5 1,1 0-359,-5 0 1,0 9-496,-4 3 1,-1 7 107,-3 0 1136,-2 3 0,-5 1 0,0 0 0</inkml:trace>
  <inkml:trace contextRef="#ctx0" brushRef="#br0" timeOffset="13">15852 18102 7817,'12'-1'314,"-1"-3"1,2 1 482,2-4 1,-1 0-514,5 0 1,0-3-90,4 2 0,1 3 130,3 1 0,-3 2-25,2-2 1,0 3-42,0-3 1,0 3-104,4 1 0,-4 0 13,0 0 0,1 0 7,-4 0 1,1 0-104,-9 0 1,0 0-1376,-3 0 730,-1 0-1715,-5 0 2287,0 0 0,-6-6 0,0 0 0</inkml:trace>
  <inkml:trace contextRef="#ctx0" brushRef="#br0" timeOffset="14">16629 17554 7817,'0'-12'0,"0"1"505,0 0 0,1 0 273,3 4-374,-3 2 0,5 5 256,-2 0-275,-2 0 0,3 6-121,-5 6 1,0 4 124,0 7 1,-2 1-75,-1 3 1,1 1-108,-2 2 0,-1 3 48,2-3 1,-1 0-36,4 0 1,0 1-235,0 3 0,0 0-7,0 0 1,0 1-37,0-1 1,0 4 25,0 0 0,-1-4-112,-3-3 1,2-5 24,-1 5 1,1-6 74,2 2 0,0-7 78,0-1 0,0-5-37,0 1 0,0-2 75,0-2-145,0 1-192,0-1-62,0-4-499,0 3-1116,5-9 845,-3 4-122,3-5 1217,0 0 0,-4-5 0,4-1 0</inkml:trace>
  <inkml:trace contextRef="#ctx0" brushRef="#br0" timeOffset="15">17086 17520 6671,'-7'-7'2532,"2"2"-2046,5 5-81,0 0-34,5 0-186,-3 0 1,6 1-39,-4 3 1,0 3-153,-4 4 0,1 6-15,3 2 1,-3 2 73,3 2 1,-3 0 99,-1 0 1,-1-1-44,-3 1 1,3 0 7,-3 0 1,2-4-62,-2 0 0,3-4-76,-3 4 1,3-5-105,1 2-630,0-4-77,5 0 0,-3-2-79,6-3 908,-6-2 0,9 1 0,-5 0 0</inkml:trace>
  <inkml:trace contextRef="#ctx0" brushRef="#br0" timeOffset="16">16903 17954 7835,'-8'0'0,"1"0"360,4-5 62,-2 3 1,6-3 655,3 5 0,2 0-668,6 0 1,3 0-177,0 0 1,6 0-75,-2 0 0,4 0-146,3 0 1,-2 0 33,3 0 1,1 0 87,-2 0 0,1 0-497,-4 0 0,0 0 218,0 0 1,-6 0-868,-1 0 0,-4 0 160,0 0 1,-6 1-137,-2 3 1,-3-1 985,-1 4 0,-5-4 0,-1 2 0</inkml:trace>
  <inkml:trace contextRef="#ctx0" brushRef="#br0" timeOffset="17">16960 18159 7835,'-11'0'2271,"4"0"-1671,2-5 1,6 3 61,3-6 0,3 5-293,4 0 1,5 0-160,4-1 0,1 3-27,2-3 1,-4 3 39,0 1 0,-1 1-116,1 3 1,1-1 32,-5 4 0,-1 1-64,-6 3 0,1-3-77,-5-1 1,-1 1-152,-3 3 1,0 2-10,0 2 1,-1-1-154,-3 5 1,-6-3 58,-5 3 0,-4-5 63,4 1 0,-4 1 15,3 0 0,0-1 43,1-4 0,2-1 53,-2-2 0,3 2-58,5-2 71,-3-3 0,8 1 13,-1-2 4,1-3-111,2 4 0,5-1 98,3 0 1,2 0 5,2-4 1,3 0-154,0 0 1,4 0-216,-4 0 0,6 0-5,-2 0 1,-2 0-172,2 0 0,-5 0 95,2 0 1,-4 0 506,0 0 0,-1 0 0,1 0 0</inkml:trace>
  <inkml:trace contextRef="#ctx0" brushRef="#br0" timeOffset="18">17383 18422 10042,'0'7'1260,"0"1"0,0 0-962,0 3 1,0 1-144,0-1 1,3 4-134,1 0 1,1 6 58,-1-2 1,-3 2-93,3 2 0,-3-4-294,-1 0 1,2-1-1285,1 1 276,-1-2 160,3-6 0,-6-5 305,-3-2 848,2-3 0,-8-6 0,4-1 0</inkml:trace>
  <inkml:trace contextRef="#ctx0" brushRef="#br0" timeOffset="19">17885 17497 7840,'0'-7'468,"0"-3"0,1 9-251,3-3 1,-3 8 12,3 4 1,-3 2 112,-1 1 0,4 2-133,0 2 1,4 3-97,-4 5 1,1 0-28,-2-1 1,-1 1-185,1 0 1,3 0-26,-3 0 0,1 0-287,-4-1 1,1 0 197,3-3 1,-2 1-428,1-4 638,-1-1 0,-7 1 0,-2 2 0</inkml:trace>
  <inkml:trace contextRef="#ctx0" brushRef="#br0" timeOffset="20">17611 18022 8317,'3'-6'843,"4"2"1,2-1-692,10 1 0,0-1-40,4 1 1,5 3 10,2-3 1,3 2-151,2-2 0,-1 3 66,0-3 1,0 2-161,1 2 0,-6 0 43,-3 0 1,-5 4-566,-2 0-293,-5 0 1,1-3 935,-7 3 0,2-3 0,-4 4 0</inkml:trace>
  <inkml:trace contextRef="#ctx0" brushRef="#br0" timeOffset="21">17896 18102 7764,'-6'-6'2587,"1"1"0,5 10-2194,0 2 1,0 3-186,0 2 1,0-1-32,0 1 0,0-1-129,0 1 0,0 0-95,0 4 0,0-4 1,0 3 0,0-2 74,0-1 0,0-1 125,0 0-349,0 1-201,5-1 0,1-4-137,6-4 1,1-1 13,2-2 0,-2 0-213,2 0 1,3-2 107,1-1 0,-3 1 175,-1-2 0,-2-1 450,-2 2 0,1-6 0,-1 2 0</inkml:trace>
  <inkml:trace contextRef="#ctx0" brushRef="#br0" timeOffset="22">18068 18182 7764,'0'-6'895,"0"1"1696,0 5-2030,0 5 1,0 1-231,0 5 0,0 5-120,0-1 0,0 5-217,0-1 1,0-1 95,0 1 1,0-1-61,0 1 1,4 2-121,-1-2 0,5-1-279,-4 1 0,3-5 251,-3 1 0,0-2-240,-4-1-1352,0-6 836,0-1 874,0-5 0,0 0 0</inkml:trace>
  <inkml:trace contextRef="#ctx0" brushRef="#br0" timeOffset="23">18205 17360 8598,'11'11'841,"1"1"0,-1-1-371,1 0 0,3 5 2,0-1 1,5 9-151,-1-1 1,3 3 31,1 1 0,3 2-14,1 6 0,4 0-109,-5 3 0,1-1-124,-4 5 0,-2-4 105,-2 4 1,2 1-341,-6 6 1,3-2-123,-7 3 0,2 1-155,-10-2 0,1 2 74,-4-2 1,-5 2-303,-2 2 0,-9-1-872,-3-2 1,-7-7 1504,-5 3 0,-1-7 0,-1 3 0,-1 1 0,-3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8.592"/>
    </inkml:context>
    <inkml:brush xml:id="br0">
      <inkml:brushProperty name="width" value="0.09071" units="cm"/>
      <inkml:brushProperty name="height" value="0.09071" units="cm"/>
      <inkml:brushProperty name="color" value="#3165BB"/>
    </inkml:brush>
  </inkml:definitions>
  <inkml:trace contextRef="#ctx0" brushRef="#br0">14938 12095 7917,'-6'0'-143,"1"-2"-49,5-1 418,0 1 43,0-3-53,0 0 80,0 4-1,0-4 1,0 0-14,5 4-71,-4-5 1,8 5 1,-5-3 1,1 3-98,-1-3 289,-3 3-384,4 1-50,-5 0 93,-5 5-222,4 1 178,-9 1 1,9-1 9,-3-2 11,-3-3 1,6 6-82,-3-4 91,3-1-175,1 3 165,0-5-60,0 5 46,0-4-11,0 4 690,0-5-673,-5 0-107,4 0 109,-4 0 245,5 0-121,-5 0-116,3 0 84,-3 0-35,5 0-8,0 5-12,0 2 97,0 4-147,0 0 1,0 1 94,0-1-73,0 1 16,0-6 65,5 9 1,-3-6-69,1 10 0,-1-5 0,-2 1 1,1-2 10,3-2 0,-3-2-6,3 3 1,-3-3 66,-1 6 1,4-2-66,0-2 1,1 0 40,-1 1 1,-3 0-7,3 4 59,-3-4-102,4 5 0,-4-4 35,3 2 0,-3-2 10,-1 2 0,0 1 22,0-1 0,0 4-9,0-3 0,4 0-25,0-1 1,1-2 6,-1 2 0,1 2-95,3-2 1,0 0 59,-4-3 0,4-1-5,-4 1 1,3 3-24,-3 0 0,4 0-83,-5-3 0,5-1 24,-4 1 0,1-1-13,-1 0 1,-2 1-20,6-1 1,-6 4 66,2 1 0,1-1-8,-1-4 1,1 1 1,-1-1 0,-3 1 0,3-1 0,1 0 20,-1 1 1,0 3 5,-4 0 0,4 1 13,-1-5 1,2 0 3,-1 1 0,-2-1 29,1 1 1,2-1-47,-1 0 0,4 1 1,-4-1 0,5 1-16,-2-1 0,0 1-4,0-1 0,-3 0 1,4 1 0,-5 1-1,5 2 0,-5-3-29,0 4 1,2-2-11,-1 1 1,0-1-41,-4 5 0,4-5 63,0 1 1,3 2 6,-3-2 1,4 4 54,-5-4 0,6 0 8,-1-3 0,-2 3-11,2 0 0,0 2 106,3-2 1,0-1-98,1 5 0,-1-4 15,1 4 0,-3-4 47,2 4 1,-5-3-51,10 3 0,-6 0-7,5 4 0,-1-4-27,1 0 1,-2 0-12,2 3 0,1 1-20,0 0 1,0 0-11,-1 0 1,-2-4 11,2 0 0,-1 0-10,2 4 1,-5-2-19,0-2 1,1 3 0,-5-3 1,2-1-83,-1 1 0,2-1 106,-2 1 1,-2 1-17,2-5 0,-1 2 11,5-2 1,-5-2-3,1 2 0,-2 1 31,2-1 1,2 1 97,-2-5 0,-3 1-55,-1-1 1,1 0-47,-2 1 0,5-1 106,-4 1 0,3-1-92,-3 1 0,4-5-1,-4 1 0,3-1-13,-3 5 1,4-5-1,-4 1 1,1 0 24,-2 3 1,2-3-8,3-1 1,2 1 74,-2 3 0,-2-3-83,2 0 0,-1-2 55,5 1 1,-1 2 1,1-5-254,-1 5 198,1-3 1,-1 2-57,0 0 1,1-2-9,-1 2 0,1 0 79,-1-4-307,0 5 258,6-3 1,-4 2-43,2 0 0,-1-4 11,1 3 1,-2-1 13,2 2 1,-2 2-6,-2-2 1,2 2-22,2 1 0,-2-3 34,2 0 1,-2-1 0,-2 5 0,2-5-15,2 1 0,-2 0-3,2 3 0,3-3-39,1-1 0,-2 1 42,2 3 0,-2 1-98,6-1 0,-5-3 80,8-1 0,-9 1-38,2 3 1,-4 1-4,0-1 0,-2-1-8,2-2 0,-2 2 69,-2-2 0,4 2 2,1 1 1,3 1 74,-4-1 1,1 1-93,0-1 1,1 0 38,6 1 1,-1-1-18,-3 1 1,2-2 11,-1-3 0,2 4-36,5-4 0,-3 3-11,3 2 0,-4-5 27,-4 1 1,1 0-5,-5 3 1,0 0-80,-3 1 0,-1-1 69,1 1 1,-1-5-81,1 1 1,-1 0 81,0 3 1,5-3-2,-1-1 1,4 0 6,-4 0 1,4 2 1,-4-5 0,7 3 24,1-3 1,-4 4 35,4-4 11,-3 5 0,4-7-56,-5 6 0,-5-4-32,-14 3 0,3-3 46,4 4-8,1-6-6,8 8 4,-9-3 55,-2-1 0,-5 0-59,0-2 1,4-3 75,7 3-57,-7-3 114,21-1-128,-22 0-4,7 0 1,-9 0 37,3 0 1,-4 0-392,0 0 44,-5 0-888,-2 0-577,2 0 1154,5 0 0,-5-5 0,-1-1 0</inkml:trace>
  <inkml:trace contextRef="#ctx0" brushRef="#br0" timeOffset="1">17440 15452 7905,'-2'-6'-1340,"-1"2"2081,1 3 30,-3-4-46,5 4-251,0-9-10,0 8 49,0-8 8,-5 9 27,4-4-87,-4 5 298,5 0-580,5 0 0,-5 0 1231,0 0-1082,0 5-312,-5 1 1,1 6 25,0-1 0,0-3-62,4-1 1,-1 1 104,-3 3 0,3 1-96,-3-1 1,3 1 103,1-1 0,-4 0-10,0 1 0,1-1 1,3 1 0,0 3-7,0 0 0,0 0-24,0-3 0,0-1-18,0 1 1,0-1-1,0 0 1,0 1 49,0-1 0,2 1-12,6-1 0,-7-1 30,3-2 0,-3 2 2,-5-2 1,3 2 22,1 1 0,0 4-49,0 1 1,0-4 26,0 0 0,0-3-57,0 6 0,0-5 5,0 1 1,0-5-14,0 5 1,0-2-123,0 2 1,0 1-72,0-1 140,5 1 0,-4-1-204,3 0 203,-3 1 0,-1-1 44,0 1 0,0-5-8,0 1 1,0-1-3,0 5 1,0-1 38,0 1 1,0-5 12,0 1 1,0 0 118,0 3 0,2-3-89,1-1 1,-1-3-15,2 4-6,-3-1-188,-1 5 99,0-1-6,0 1 1,1-2-27,3-3 3,-3 3 1,4-7-22,-5 5 42,0-6 0,4 4-41,0-2 1,0-1-14,-4 4-2,0-4 23,0 7 1,0-7-216,0 4 174,0-4 1,0 3-119,0-2-198,0-3 147,0 9-438,0-8 107,0 8 0,1-9-1070,3 3-14,-3-3-553,9-1 2225,-3 0 0,4 0 0,0 0 0</inkml:trace>
  <inkml:trace contextRef="#ctx0" brushRef="#br0" timeOffset="2">17405 16309 7920,'-6'0'608,"1"0"99,5 0-270,0-5 139,0 4-139,0-4 350,0 5-404,5 0-193,1 0 1,2 0 27,0 0 1,-5 0-97,5 0 1,-4 0 58,3 0 1,-3 0-36,4 0-13,0 0 1,3 0-78,0 0 0,1 0 62,-1 0 0,1 3-131,-1 1 1,0 0 83,1-4 0,-1 1-114,1 3 0,0-3 51,4 3 1,-2-3 55,5-1 1,0 0 56,3 0 1,3 0-59,1 0 1,0 0 3,4 0 1,1 0-40,3 0 1,-1 0-11,-3 0 1,2 0-67,-5 0 1,3 0 73,-3 0 1,3 4-101,-3 0 0,5 0 98,-2-4 1,-1 0-48,2 0 1,-1 0-5,4 0 1,1 0-6,-1 0 1,0 0-18,0 0 0,-1 0-6,-2 0 1,1 0 34,-6 0 0,1 0-6,-4 0 0,0 0 41,-1 0 1,-3 0-36,0 0 0,-1 0 44,1 0 1,3 0-14,-3 0 1,1 0 8,-1 0 0,7 0-13,-4 0 0,5 0 6,0 0 0,2 0 3,5 0 0,-1 0-1,-2 0 0,2 0-22,-3 0 1,-1 0 11,2 0 0,-5 0-12,5 0 0,-4 0 7,3 0 1,-5 0 0,2 0 0,1 0 44,-1 0 0,-1 0 4,-3 0 1,4 0-17,-1 0 0,1 0 8,-4 0 0,1 0-55,3 0 0,-3-1 35,2-3 0,2 2-80,-1-1 1,3 1 45,-3 2 1,3 0-8,-3 0 0,0-3 13,-4-1 0,-2 0-4,-2 4 1,3 0 24,-3 0 1,-1 0 10,1 0 0,0 0-16,4 0 1,-4 0-8,0 0 0,1-4-47,7 0 1,-3 1 50,2 3 0,2-4-96,-1 0 1,3 0 79,-3 4 1,1 0-6,-1 0 1,2-4 16,5 1 0,-1-1 7,-3 4 1,7 0 110,-3 0 0,3 0-75,-2 0 0,3 0 18,0 0 0,4 0 7,-4 0 1,5 0 3,-1 0 1,2 0-67,2 0 0,-1 0-135,1 0 0,0 0 144,-1 0 1,4 0-10,-4 0 1,7 0 14,-6 0 1,2 4-4,-2-1 1,0 1-48,-1-4 1,-3 0 35,0 0 0,-1 1-2,1 3 0,1-3-8,-5 3 1,0-2 17,-4-2 1,-1 1-2,-2 3 1,0-3-3,-4 3 0,-2-3-5,-6-1 1,2 4-12,-6 0 0,-4-1 313,-3-3-235,-5 0 1,7 0 131,-9 0-208,-6 0 0,-8 0 0,-10 0 0</inkml:trace>
  <inkml:trace contextRef="#ctx0" brushRef="#br0" timeOffset="3">17383 16686 7888,'-4'-12'-51,"0"1"0,-4 3-16,5 1 953,-1 4-549,-1-7 0,3 8 762,-1-6-301,1 5-52,-3-2-484,4 5 0,-4 2-41,5 1 0,0 4-1,0 4 1,0 2 13,0 2 0,4 2-5,-1 2 0,1 2-14,-4-2 1,0 3-147,0 1 1,0 0 29,0-1 1,0 0-148,0-3 0,0 1-2,0-5 0,0 5-23,0-5 1,-4 4 85,1-4 0,-1 0-98,4-3 151,0-1 0,0 1 51,0-1 13,0-5-22,0 4-115,0-8 144,5 3-831,-4-5 116,4 0 0,-3 0-1538,1 0 2116,-1 0 0,8-5 0,-4-2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8:26.737"/>
    </inkml:context>
    <inkml:brush xml:id="br0">
      <inkml:brushProperty name="width" value="0.09071" units="cm"/>
      <inkml:brushProperty name="height" value="0.09071" units="cm"/>
      <inkml:brushProperty name="color" value="#FF0000"/>
    </inkml:brush>
  </inkml:definitions>
  <inkml:trace contextRef="#ctx0" brushRef="#br0">2033 3803 8137,'-1'-10'-26,"-3"2"1,3 2 242,-3 2 1,-1 2 166,1-6-9,0 6 121,4-4-219,0 1 116,-5 4-359,4-4 106,-4 5 0,5 5-63,0 3 1,0 3 51,0 4 1,0 8-35,0 8 0,0 3 65,0 4 1,0 3-160,0 4 0,1 1 63,3 0 0,-2 3-105,6 1 0,-1-1-108,5-3 0,-2 0-915,-2-1 1036,2-4 1,-4 2-151,6-5 0,-1 0 112,0-4 1,1-3-12,-1-1 1,-3-3-254,0 3 284,-6-4 1,3 0-93,-5-7 0,0 2-8,0-6 1,-1 4 37,-3-4 0,0 0 32,-7-3 0,1-1 441,-9 1 1,3-2-455,-3-3 0,-1 2 145,-7-5-19,3 0 1,-5-4-78,2 0 1,5-1 8,-1-3 1,1-6-5,7-5 6,0-6-88,8 3 0,-1-4-145,4-1 1,1 1 87,7 3 1,-1-1-112,4 5 1,1 3 183,3 5 0,4 0-31,1 0 1,0 2-82,-1 5 213,-2-6 0,4 5 0,-6-4 0</inkml:trace>
  <inkml:trace contextRef="#ctx0" brushRef="#br0" timeOffset="1">1816 4443 8055,'5'-7'-805,"1"-2"1405,6 6 0,0-1-141,4 4 1,1-4-58,6 0 1,0 0-258,0 4 1,4 0-120,-1 0 0,1 0-164,-4 0 1,2 0 132,-2 0 1,-1 0 4,-7 0 0,-3 6 0,5 0 0</inkml:trace>
  <inkml:trace contextRef="#ctx0" brushRef="#br0" timeOffset="2">2547 4683 8030,'-8'1'123,"1"3"0,3-2-125,-4 6 0,1 3 0,-5 4 0,1 6 125,-1-2 1,1 2-38,-1 2 1,5 0 19,-1 0 0,4 1-133,-3 3 0,4-3 58,-1 2 1,3 2-97,1-1 1,0 0-8,0-5 1,5-3 69,3 1 0,-2-3-117,2 2 1,-1-2 128,5-6 0,3 1-45,0-1 1,2-1 23,-2-2 0,-1 1 64,5-5 1,-4-1 5,4-3 1,0-1 147,4-3 1,-4-2-99,0-6 0,-1 1 155,1 0 1,1-5 126,-4 1 0,3-5-95,-4 1 1,-1-3 13,-7-1 1,2-1-77,-5-2 0,0-4-88,-4-4 1,0 4 154,0-1-575,-5 1 231,-7-4 1,0 3-308,-3 1 0,-3 8 203,-1-1 1,-3 8-419,-1 0 1,0 7 199,1 4 1,-1 3-237,0 1 0,4 1 219,0 3 0,4 3-728,-4 4 1110,10 5 0,-12 2 0,9 5 0</inkml:trace>
  <inkml:trace contextRef="#ctx0" brushRef="#br0" timeOffset="3">2376 5048 7991,'0'-6'-1046,"5"1"1658,2 5 0,3 0-151,2 0 0,0 0-48,4 0 0,0 0-220,3 0 1,3 0 31,-3 0 1,6 0-148,2 0 1,1 0 105,-2 0 0,-1-2-313,1-1 1,-2 1 126,-1-2 1,-4-1-644,0 2 0,-5-1-12,1 4 0,-6-4 657,-1 0 0,0-5 0,3 3 0</inkml:trace>
  <inkml:trace contextRef="#ctx0" brushRef="#br0" timeOffset="4">3118 4591 8156,'0'-11'0,"0"3"-6,0 1 179,0-1 1,-1 0 688,-3 1-554,3 4 1,-5-3 147,6 2 28,0 3-377,0-4 0,0 6 165,0 3 1,0 3-286,0 9 0,0 1 15,0 6 1,0 6 3,0 6 1,0 4-70,0 7 0,0 1 37,0 2 1,0-2-211,0 3 0,0-7 89,0-1 1,0-6 17,0 2 0,0-3 102,0-5 0,0-2-47,0-5 0,0 0 60,0 0 0,0-6 14,0-1 1,0-2 175,0 1 0,0-6 68,0 2-24,0-2 1,0-1 32,0-1-288,0-4 228,0 2-518,0-5 1,0-5 0,0-2-1</inkml:trace>
  <inkml:trace contextRef="#ctx0" brushRef="#br0" timeOffset="5">3415 4842 8135,'-4'-7'-117,"0"-1"1,0 4 299,4-3 1,0 3 131,0-4 1,0 5 555,0-5-179,0 5-182,0-7-231,0 9 0,-1-4 201,-3 5-240,3 0-181,-4 0 1,5 5-173,0 3 0,1 8 63,3 7 0,2 1-192,6 7 73,4-1 1,1 4-138,2 0 0,1-1 79,-5-2 0,4-3 21,-3-5 1,3-2 119,-4-2 1,0-2-24,-3-6 0,-5 1 214,1-1 0,-2-3-167,2-1-331,-3-4 15,0 7-603,-4-9 343,4 4 638,-5-5 0,-5 5 0,-1 2 0</inkml:trace>
  <inkml:trace contextRef="#ctx0" brushRef="#br0" timeOffset="6">3678 4774 8129,'0'-11'0,"-2"-1"805,-2 1-461,3-1 0,-4 5-49,5-1 1,-1 5-57,-3 0 1,-1 3 41,-3 3 0,-3 9-207,-1 7 0,-4 5-207,-7 6 1,2 6 105,2 10 0,-3 1-321,3 2 0,2-6-34,2 3 0,3-12 193,0 1 0,4-9 1,1 1 1,3-8 138,-4-4-43,6-2 1,-3-2-19,5 1 0,0-5-9,0 1-364,0-6 568,0 3 0,0 1 0,0 0 0</inkml:trace>
  <inkml:trace contextRef="#ctx0" brushRef="#br0" timeOffset="7">3792 5117 7922,'-7'-7'2079,"2"2"-2011,5 5 0,0 5 100,0 3 0,0 3-34,0 4 0,0-1-1,0 5 0,-1 0-121,-3 4 0,3 0 89,-3 0 1,3-1-122,1-3 0,0 1-290,0-5 0,0 0 173,0-3 0,1-2-480,3-2 0,-3 2 48,3-3 569,-3-2 0,9 6 0,3-5 0</inkml:trace>
  <inkml:trace contextRef="#ctx0" brushRef="#br0" timeOffset="8">3986 4751 8232,'0'-8'1179,"0"1"-616,0 4-328,0-2 1,0 7 4,0 1 0,0 5-179,0 7 0,1 3 72,3 5 1,2 5-6,6 2 1,0 3-61,4 1 1,-2 1-266,5-1 1,-2 0-249,2 0 1,-1-4 251,-3-4 0,-2-2-30,2-1 0,-3-5 42,-5-3 0,4-2 209,-4-2 0,-1-3-264,2 0-245,-5-6-52,7 8-364,-9-8 897,4 3 0,-10 0 0,-1 1 0</inkml:trace>
  <inkml:trace contextRef="#ctx0" brushRef="#br0" timeOffset="9">4249 4808 8055,'0'-11'358,"-2"-1"445,-2 1-534,3 0 0,-4-1-48,5 1 0,-1 4 262,-3 4-270,3 1 0,-9 2-207,2 0 0,-3 12-305,-5 7 1,2 9 93,-5 10 1,0 2-128,-3 6 1,0-2-1237,3-2 1280,2 3 0,7-10-60,3 3 1,-2-7-152,5-5 1,-4-5 498,5-2 0,-6-5 0,2 2 0,-4-4 0</inkml:trace>
  <inkml:trace contextRef="#ctx0" brushRef="#br0" timeOffset="10">4157 5185 8055,'12'-6'267,"-5"-4"162,1 2 1,-1 2-152,5-2 1,-1 2 14,1-2 1,-1-1-101,1 5 1,-1-3 38,0 3 0,2 0-164,2 4 1,-2 0 117,2 0 1,-2 0-406,-2 0 0,1 5 5,-1 3 0,-4 3-171,-4 4 1,-1-1 45,-2 5 0,-2 0 114,-1 4 0,-8 1 201,-4 3 1,-4-3-39,4 3 0,-4-4 178,4-4 1,3-2-116,5-1 1,4-4 261,-1 4 1,3-4-180,1 0 1,5-2 62,3-2 0,2-3 374,1-5-625,6 0 1,-3 0-226,5 0 0,0 0-179,4 0 1,-4-2 507,0-1 0,-5-4 0,2-4 0</inkml:trace>
  <inkml:trace contextRef="#ctx0" brushRef="#br0" timeOffset="11">4591 4740 8111,'-7'-8'-1243,"-1"0"1916,5 1 1,-2-1 338,5 1-121,0 4-415,0-2-60,0 5 0,0 5-343,0 3 1,2 8 163,1 7 1,0 1 14,5 7 1,0-1-574,8 4 0,-2 4 180,5 0 1,-4-1-239,4-6 0,-4 0 76,4-4-150,-5 0 249,3-4 1,-6-6 21,1-1 148,-1 1 1,0-4-156,1 2 0,-6-6-121,-2-1-532,-3-6 271,-1 8 571,0-8 0,0 8 0,0-4 0</inkml:trace>
  <inkml:trace contextRef="#ctx0" brushRef="#br0" timeOffset="12">4785 4763 8055,'0'-18'0,"0"3"0,0 2 392,0 1 115,0 1-212,0 0 0,0 3 488,0 0-551,0 6-10,0-3 1,-5 11-232,-2 5 1,-5 7 96,-3 9 0,1 2-298,-5 5 0,0 2 38,-4 2 1,2-3-440,2 4 1,2-9-160,6-3 0,-1-3 356,1-1 0,3-1 414,1 1 0,-1 0 0,-3 0 0</inkml:trace>
  <inkml:trace contextRef="#ctx0" brushRef="#br0" timeOffset="13">4797 5082 7973,'0'-7'103,"0"-1"323,0 6-21,0-9 30,0 10-80,0-9 1,1 7-161,3-4 1,-2 3-150,6-4 1,0 5 57,3-5 0,4 4 60,0-3 1,2 0-231,-2 0 0,-2 0 64,2 3 0,-2 3 112,-2-3 1,-3 3-41,-1 1-794,1 0 492,3 0 0,-4 5 53,-3 3 0,-3 2 50,-1 1 0,0 1 82,0-1 1,-1 1-17,-3-1 0,1 0 5,-4 1 0,3-1 113,-4 1 0,6-5-151,-2 1 291,-2-6-21,4 9 156,-3-10-233,5 4-20,0 0-88,0-4 0,2 6 56,1-4 1,0 0-93,4 5 1,1-5 77,3 5 1,2-4-139,2 3 0,-2-4-68,2 1 0,2 1 149,-2-1 0,2 5 1,-2-2 1,-4 0-14,1 0 0,-1-1-144,-3 2 1,-3 2 82,-1-2 1,-3 2 169,-1 1 0,-7 1-134,-4-1 1,-5 2 389,-7 2 1,-5-2-56,-3 2 0,-2 2 69,-1-2 0,0 1-493,0 0 0,1-5 35,2 0 117,3 1 0,10-11 0,2 4 0</inkml:trace>
  <inkml:trace contextRef="#ctx0" brushRef="#br0" timeOffset="14">5505 3655 7988,'0'-7'206,"-1"-2"414,-3 6-2,3-1-45,-10 4-334,5 0 1,-4 1 58,2 3 0,-2 2-73,2 6 0,-2 0-84,-1 4 0,1 6 98,2 9 1,-1 7-188,5 4 1,-3 7-2,3 5 1,-5 0-441,2-1 0,1 7 285,3-3 0,-2 2 84,1-6 0,0-2-305,4-6 0,0-3 185,0 0 0,0-5-15,0 1 1,1-4 58,3-3 0,-3 0 77,3-4 1,1 4-15,-1-5 1,4 2 15,-5-1 1,6-2 383,-1 6 0,2-1-69,1 4 0,1-1 83,-1-2 1,1 0-225,-1-4 1,1 0-89,-1-4 1,0-2 38,1-2 0,-5-1-8,1-3 0,0-6 62,3 3 1,-3-9 65,-1 1 1,-3 1-263,4-1 237,-6 0-820,3-4 400,-5 0 217,0-5 0,0-2 0,0-4 0</inkml:trace>
  <inkml:trace contextRef="#ctx0" brushRef="#br0" timeOffset="15">5722 4191 8087,'0'-7'15,"0"-1"280,-5 6 95,4-8 1,-6 7 272,3-5-238,3 6 1,-5-3 23,2 5-225,3-5 1,-6 3-187,4-1 0,1 6 55,-2 5 1,-1 3-119,2 5 1,-6 7 89,1 7 1,3-1-279,1 2 1,-1 3-16,1 4 0,0 1-107,4-1 1,2-5 127,2 5 1,2-8 11,5 4 0,2-7-27,2-1 0,-1-3 55,5-4 0,-1-2 312,1-6 0,1-5-125,-4-2 0,3-3 424,-4-1 0,1 0-80,0 0 0,-4-5 65,3-2 1,2-7-129,-2-1 0,-1-5-74,-6 5 0,1-5-206,-6 1 0,1-3 129,-4 0 1,0-3-477,0-1 1,-1-2 184,-3-3 0,-6-4-512,-5 4 1,-4-3 304,4 7 1,-6 2-615,2 6 1,-6 4 253,-2 7 0,1 3 708,3 5 0,-5 10 0,-1 3 0</inkml:trace>
  <inkml:trace contextRef="#ctx0" brushRef="#br0" timeOffset="16">5642 4557 8087,'5'-6'0,"-4"-5"167,3 4 1,1 0 845,-1 0-141,5 4-518,-3-7 1,6 9-234,-1-3-118,0 3 69,1-4 0,4 3-191,3-1 1,-1 1 111,1 2 0,-1-3-136,1-1 0,1 0-190,-4 4 1,0 0 332,-1 0 0,-2-5 0,3-1 0</inkml:trace>
  <inkml:trace contextRef="#ctx0" brushRef="#br0" timeOffset="17">6270 3952 8047,'0'-12'210,"-1"1"69,-3-1 0,3 5 341,-3-1-182,3 1 0,1-1 209,0 0-171,0 6 0,0-5 32,0 4-441,0 1 1,0 0-226,0 9 234,0 1 0,0 16 17,0 3 0,0 5 69,0 13 1,3 2-406,1 6 0,4 3-119,-4-2 0,3 1-107,-3 3 0,0-1 181,-4 0 1,4-9 30,0-2 0,-1-5 109,-3 1 1,0-2 17,0-6 0,0-5 250,0-2 1,0-3-97,0-1 0,0-2 259,0-2-150,0-2 1,0-2 461,0 0-473,0 1 1,0-5 141,0 0 0,-3-3-124,-1 0 1,-1-6-1117,1 2 445,3-3 531,-5 4 0,1-3 0,-1 3 0</inkml:trace>
  <inkml:trace contextRef="#ctx0" brushRef="#br0" timeOffset="18">6887 3860 8213,'-1'-7'0,"-3"-1"-252,2 5 1,-4-5 936,2 4-437,3 0 1,-5 4 323,2 0 274,3 0-625,-4 0 1,5 6-146,0 6 1,0 4 83,0 7 0,0 5-122,0 2 1,1 3-456,3 2 336,-3-1 1,8-1-129,-5-3 0,1 2-199,-2-5 1,0-2-281,5-6 0,-6 2 310,2-6 0,-2 1 378,2-1 0,-2-2 0,3 4 0</inkml:trace>
  <inkml:trace contextRef="#ctx0" brushRef="#br0" timeOffset="19">6693 4488 8165,'0'-6'386,"1"0"188,3 2 1,2 3-373,5-3 0,2 1-276,2-1 0,-1 3 532,5-3-172,0 3 0,8-3-155,0 1 1,3-1-158,-3 4 0,5-4-447,-2 0 1,-2 0 301,-1 4 0,-3-4-643,-1 1 1,-4-1 172,0 4 641,-5 0 0,2 0 0,-5 0 0</inkml:trace>
  <inkml:trace contextRef="#ctx0" brushRef="#br0" timeOffset="20">6818 4683 7969,'0'-8'0,"0"0"253,0 1 1,4-1 390,0 0 1,5 5-181,-2-5-342,4 6 1,0-5 112,0 3 0,1 3-60,-1-3 0,4 2-203,1-2 1,0 3 69,-1-3 1,-3 4-315,-1 4 184,1 2 0,-7 2-14,2-1 1,-2 2-205,-5 6 1,0-1-207,0 5 311,-5 0 1,-5 0-250,-5 0 373,-5 1 0,3 2 9,-2 1 1,-1-1-14,5-3 1,-1 1 50,5-5 0,0 1 302,-1-5-256,6 0 1,1 1 92,5-1 1,1-4 22,3-4-57,2 4 0,7-6 168,2 3 0,2-3-64,2-1 0,1 0-90,-5 0 0,5 0-26,-1 0 0,-1-4-399,1 0 0,-5 1 189,1 3 0,-2 0-1253,-1 0 1400,-1-5 0,0-2 0,1-4 0</inkml:trace>
  <inkml:trace contextRef="#ctx0" brushRef="#br0" timeOffset="21">7287 4922 10467,'6'5'22,"-2"3"0,-3 4-291,-1 3 192,0 2 0,0 4 182,0 2-873,0-3 376,0 8 187,-5-5 205,4 5 0,-10-4 0,5 4 0</inkml:trace>
  <inkml:trace contextRef="#ctx0" brushRef="#br0" timeOffset="22">7675 3952 8050,'-5'-7'2,"3"-3"1,-4 8 71,2-6 169,3 5 1,-5-5 271,2 4-110,3 0-305,-4 4 0,5 1-51,0 3-12,0 7 0,0 7 91,0 5 0,1 5 58,3 2 1,-2 2-270,6-1 0,-4 4 37,3-4 0,-3 3-346,4-8 0,-5 1 173,5-4 1,-4-1-367,3-3 1,-3 1 584,4-5 0,0 0 0,3-3 0</inkml:trace>
  <inkml:trace contextRef="#ctx0" brushRef="#br0" timeOffset="23">7526 4454 8897,'8'-6'974,"0"2"-974,-1 3 0,6 1 311,2 0 1,4-2-103,8-1 1,2 0-31,5-5-36,6 6 0,-5-4-106,3 2 0,-4 3-230,-3-3 0,-3-1-66,-5 1 0,-2 0-428,-2 4 1,-2 0 686,-6 0 0,1 0 0,-1 0 0</inkml:trace>
  <inkml:trace contextRef="#ctx0" brushRef="#br0" timeOffset="24">7686 4557 7983,'0'-6'791,"-5"1"201,4-1-255,-4 5-802,5-4 1,0 6 20,0 3 0,0 3 237,0 4-127,0 0 1,0 6-45,0 2 0,-1 1-146,-3-1 0,2 3 121,-1-3 0,1 1-138,2-1 1,0 1-183,0-4 187,0-1 1,4-4-43,0 1 0,5-5 105,-1 1 1,-2-4-211,1 3 1,2-4 121,7 1 0,-2-3-273,5-1 1,-4-1 121,4-3 0,-5 1 94,1-4 218,-2-1 0,-2-3 0,1-1 0</inkml:trace>
  <inkml:trace contextRef="#ctx0" brushRef="#br0" timeOffset="25">7823 4717 8069,'0'-7'2278,"0"2"-1026,0 5-1085,0 11 0,4-4-108,0 8 0,1 3-499,-1 1 1,-2 4 300,6 4 0,-4-3-440,3 2 343,-4 4-210,7-6 0,-9 4 446,3-6 0,-3-4 0,-1-1 0</inkml:trace>
  <inkml:trace contextRef="#ctx0" brushRef="#br0" timeOffset="26">8154 4911 8839,'0'11'507,"0"1"0,0 1-557,0 2 1,0 1-267,0 3 279,0 3 1,-1-4-412,-3 4 259,3 1 0,-8-5-333,5-3 0,1-2 31,3-2 491,0 1 0,0-6 0,0-1 0</inkml:trace>
  <inkml:trace contextRef="#ctx0" brushRef="#br0" timeOffset="27">8531 3906 8197,'0'-18'0,"0"3"0,2 2 712,1 2-53,-1-1-292,3 1 736,0 5-205,-4 1-1109,4 5 0,-5 5 216,0 2 1,0 8-63,0 5 1,1 6 157,3 5 1,-2 3-371,1 4 1,-1-3-100,-2 4 1,3 0-257,1-1 1,1-5-298,-1-6 0,-3-3 921,3-1 0,3-1 0,-1 1 0</inkml:trace>
  <inkml:trace contextRef="#ctx0" brushRef="#br0" timeOffset="28">8383 4374 9258,'5'-6'602,"3"1"-256,7 5-266,-2-5 37,8 3 0,-2-4-48,8 2 1,-2 2-170,6-6 47,-1 6 1,3-7-394,-2 5 272,2-5 0,-9 6 13,2-4 0,-5 3-382,-2-4 543,-5 6 0,2-3 0,-5 5 0</inkml:trace>
  <inkml:trace contextRef="#ctx0" brushRef="#br0" timeOffset="29">8566 4420 8011,'-7'0'1754,"2"-1"-578,5-3-1233,0 3 1,0-5 0,-1 6 296,-3 0 0,3 2 2,-3 2-193,3 2 0,1 7-94,0 2 0,0-1 60,0 5 0,0 0-192,0 4 0,0 0-481,0-1 373,0-4 152,0 4 1,1-10-317,3 4 295,-3-4 0,8-4-7,-5 0 0,5-6 7,-2 2 0,3-3-205,2-1 1,1 0 45,2 0 0,-2-1-523,2-3 836,-3-2 0,5-6 0,1 1 0</inkml:trace>
  <inkml:trace contextRef="#ctx0" brushRef="#br0" timeOffset="30">8680 4557 8011,'-6'-5'1434,"-5"4"-904,10-4 1,-4 3 98,5-2-199,0 3-144,0-4 1,0 6 83,0 3-239,0 3 1,0 5-62,0 3 1,0-1 65,0 5 0,0 0-40,0 4 1,4 4-212,0 0 0,1-1-30,-1-3 0,-3-1-944,3-3 822,-3 2-430,4-8 437,-4 3 0,4-4-385,-5-1 299,0-4 111,0 3 0,-1-5-198,-3 2 1,2 0-205,-6-3 637,6-3 0,-9 4 0,5-5 0</inkml:trace>
  <inkml:trace contextRef="#ctx0" brushRef="#br0" timeOffset="31">8977 3620 7910,'0'-17'980,"0"1"-153,0 4-232,0 0-371,0 6 0,0 0 570,0 2-299,0 3-531,0 6 203,0 2 0,5 15-163,2-3 62,4 7 0,1 5-102,4 7 1,3 3 103,7 4 0,-2 1-133,3 0 0,-2-1 153,2 1 0,-3 0-182,3-1 0,-3 1 125,-1 0 1,-5-2 69,-3-2 0,-3 2 31,0-2 1,-2-1 87,-2 1-216,-3-5 1,-5 6 10,0-5 1,-5 1-35,-3-1 1,-2-2-145,-2 2 0,2-6 39,3-2 1,-3-5-176,2 2 1,-2-3-43,-2-1 205,6 0 1,-4-2-45,2-2 242,3-2 69,-5-6-136,4 1 0,-2-1 99,0 1 0,5-1-270,-5 0 1,5-3-423,0 0 50,-4-6-389,6 8 937,-4-8 0,0 3 0,-1-5 0</inkml:trace>
  <inkml:trace contextRef="#ctx0" brushRef="#br0" timeOffset="32">10621 4169 7956,'0'-12'-33,"0"1"1,0-1 523,0 1-94,0 0 0,0-1 8,0 1 1,-1 3 286,-3 0-136,3 6-329,-4-3 1,4 5-132,-3 0 0,-2 6-38,-6 6 1,-1 4-164,-2 7 0,-3 5 49,-4 2 0,-2 3-329,-3 2 0,3-2 21,-3-3 0,3-2 180,1-5 0,2-2 67,2-2 1,-3-2 25,3-6 1,-3 1 110,0-1 1,2-3-98,1-1 1,4-4 20,-4 1 1,4-3 353,-4-1-189,5 0 1,-3-5-84,6-3 1,5-2-19,2-1 1,3-6 32,1-2 1,0 1-40,0-1 0,1-2 41,3-2 1,-2-1-25,6 9 1,-4 1 2,3 6 1,-3-1 12,4 5 0,-4 1-6,3 3 0,1 1-98,3 3 1,4 3 85,1 8 0,8 1-57,-1 7 1,6-2 39,-3 10 1,6-5-306,-1 5 0,2-6-107,1 2-340,0-3 698,0-6 0,-3-2 267,-1-4 0,-4-1 223,0 0-187,-2-4 0,-6-2 99,-3-5 0,-2 1-138,-1 3 1,-5-3 245,1 3-551,-6-3 1,2-1 53,-8 0 0,-7 0 41,-8 0 0,-3 0 0,-1 0 0</inkml:trace>
  <inkml:trace contextRef="#ctx0" brushRef="#br0" timeOffset="33">11398 3655 8214,'-4'-8'-1253,"0"0"2453,1 6-724,-2-3 0,2 5 356,-5 0-636,6 0 0,-7 2-103,5 6 0,-1 6-117,1 13 1,2 2 63,-6 5 1,6 9-113,-2 3 1,2 7-76,2 0 0,2 1-18,2 3 1,1-3 37,2 7 0,3-6-44,-2-2 1,-2-8-26,2 0 0,-4-3 105,3 0 0,-4-3 93,1-4 0,1-5-64,-1 1 1,-1-6 24,-3 2 0,-1-3-16,-3-1 1,2-4-530,-6 0 207,1-5 1,-5 2-131,1-4 505,-1-6 0,-4-1 0,-2-5 0</inkml:trace>
  <inkml:trace contextRef="#ctx0" brushRef="#br0" timeOffset="34">11078 4466 9305,'13'-2'870,"2"-2"1,7 3-553,4-3 1,6 3 73,-1 1 0,-1 0-385,4 0 0,-3 0-275,3 0 1,-1 0-951,-6 0 1218,4 5 0,-1-4 0,4 5 0</inkml:trace>
  <inkml:trace contextRef="#ctx0" brushRef="#br0" timeOffset="35">11615 4603 7971,'0'-12'-300,"0"1"1,0-1 1475,0 1-265,0 5 113,0-5-319,0 10-612,0-4 99,0 5 1,1 6 30,3 6 1,1 1-177,3 6 1,6 3-212,-3 5 0,4 5-143,1-2 1,-2-2 221,5-1 1,-4 1-304,4-2 1,-4 1 146,4-4 0,-5-2 40,1-2 1,-2 2 143,-2-6 1,0 0 10,-4-3 0,3-1-241,-2 0 131,-3 1 1,4-4-635,-5-1 212,0-4 578,-4 2 0,-6 0 0,0 1 0</inkml:trace>
  <inkml:trace contextRef="#ctx0" brushRef="#br0" timeOffset="36">11901 4511 8050,'-2'-7'439,"-2"-1"1,3 4-49,-3-3 1,2 4-167,-2-1 0,2 3 7,-6 1 0,3 1-213,-7 3 1,2 9-30,-9 10 1,0 6-132,-4 9 1,0 2 124,1 6 0,0 0-335,3 0 1,-1-2 158,5-2 0,-1-7 7,5-4 1,1-6-122,2 2 0,-1-7-148,5-1-56,1-5-198,3 3 708,0-6 0,5-5 0,1-1 0</inkml:trace>
  <inkml:trace contextRef="#ctx0" brushRef="#br0" timeOffset="37">12038 4877 8019,'-7'-5'1587,"2"5"-1513,5 0 0,0 5 17,0 6 1,-4 2 128,1 2 1,-1 4-309,4 8 0,0-3 28,0 2-74,0 4 1,0-6-220,0 2 1,0-5 168,0-2 1,0-5 1,0 1 1,1-4-70,3-3 0,-3-2 251,3-2 0,2-3 0,1 4 0</inkml:trace>
  <inkml:trace contextRef="#ctx0" brushRef="#br0" timeOffset="38">12460 3643 8204,'0'-6'1317,"0"1"-808,0 5 1,-1 5-310,-3 3 0,3 3 26,-3 4 1,-2 4-32,-2 8 0,-2 3-156,-2 8 0,-4 9 154,-3 10 0,-3 2-358,11-27 1,0 1-1,1 1 1,0 1 249,1 3 1,-1 0-1,4 0 1,0-1 3,0 2 0,0-2 1,1-3-1,0 0-364,3 0 0,0 0 1,-1 27-217,3 0 1,5-8 304,2-3 1,3-8 125,2-4 1,-1-4 63,1-3 0,0-4-48,4-4 1,-6-4 93,5 0 0,-9-5 371,6 2 1,-3-4-295,2 0 1,-5-5 172,-2 1 1,1-4-483,-1 3 0,1-4-1498,-1 1 854,-3-3-221,4-1 1047,0-5 0,-3-7 0,3-5 0</inkml:trace>
  <inkml:trace contextRef="#ctx0" brushRef="#br0" timeOffset="39">12643 3803 8040,'-5'-18'0,"4"-2"457,-3 5 1,2 3 353,2 5-912,0 4 1,0-3 273,0 2 288,0 3 0,0-3-485,0 8 0,4 3 27,0 9 0,4 1-70,-4 6 1,3 4 126,-3 0 1,4 1-159,-5-2 0,5-2 42,-4 3 1,3-3-489,-3-1 0,1-4 40,-1 0 504,-3-5 0,9 2 0,-3-4 0</inkml:trace>
  <inkml:trace contextRef="#ctx0" brushRef="#br0" timeOffset="40">12483 4329 8019,'0'-7'1512,"5"-2"-1258,3 5-149,7-4 0,-1 6 113,5-1 1,0-4-15,4 0 1,3 0-233,1 0 1,4 4 105,-5-1 1,1-1-443,-4 1 0,-2 1 260,-2 3 1,-2-4-594,-6 0 0,1 0 58,-1 4 639,-5 0 0,5 0 0,-5 0 0</inkml:trace>
  <inkml:trace contextRef="#ctx0" brushRef="#br0" timeOffset="41">12597 4466 8018,'-6'0'0,"-4"0"1172,8 0-212,-3 0 329,5 0-1215,5 0 1,2 0 56,4 0 3,1 0 0,-1 0-183,0 0 1,1 0 71,-1 0-140,6 0 77,-4 5 1,3-4 93,-5 3-300,-4 2 147,3-5 1,-9 9-314,3-2 279,-3 2 0,-1 3-60,0 2 0,-1 3 93,-3 5 1,-3 0-202,-9-1 135,4 1 1,-6 0 15,3 0 164,2 0-103,-4 0 0,6-6-98,0-1 381,-1 1-37,6-4 243,-4 4-89,8-6 166,-3 0-322,5 1 1,2-5-4,1 1 118,4-5-104,4 2 0,1-5-34,-1 0 0,0 0 45,1 0 0,3 0-82,0 0 0,1 0-181,-5 0 1,0 0-1193,1 0 853,-1 0 1,-3 0 424,-1 0 0,1 0 0,4 0 0</inkml:trace>
  <inkml:trace contextRef="#ctx0" brushRef="#br0" timeOffset="42">13111 3769 8164,'-6'-8'311,"2"1"0,1 3 291,0-4-165,1 6 1,-3-5 168,5 4-371,0 1 1,-1-3 22,-3 5 0,3 3-207,-3 4 0,3 7 158,1 13 0,0 5 34,0 10 0,0 5-272,0 10 1,0 0-218,0 0 1,0 0-33,0 0 1,4 0 126,0 0 0,1-5-84,-2-2 1,-1-5 90,1-3 0,3-2 201,-3-6 1,5-4-21,-4 1 0,0-10-10,-4 2 0,0-4 72,0 0 0,3-2-94,1-6 1,0 1-229,-4-1 0,0-3 390,0-1-1640,0-4 675,0 2-523,0-5 1321,0-5 0,10-1 0,3-6 0</inkml:trace>
  <inkml:trace contextRef="#ctx0" brushRef="#br0" timeOffset="43">13374 4123 8017,'0'-18'418,"-4"2"752,0 4-595,0 1-343,-1 4 1,3 2-5,-6 5-129,6 0 1,-9 7-53,4 4 1,-3 11 149,-2 8 0,2 7-174,3 1 1,-2 5 77,5-1 0,0-1-310,4 1 1,0-9 36,0 1 0,1-4-279,3 1 1,2-5 200,6-7 0,1-2 40,2-6 1,-1-4 500,5-4 1,0-1-146,4-2 0,0-2 19,-1-1 1,0-7-115,-3-6 1,3-3 246,-3 4 1,-3-5-55,-1 1 0,-2-3 94,-2-1 1,-4 0-212,-3 1 1,-3-2-231,-1-3 1,-5-2-495,-3-6 1,-7 5 344,-4-1 1,-4 6 150,-4-2 1,-2 12-44,-5 4 1,3 7-1022,1 0 1,3 4 1,-3 4 1163,5 7 0,-3 7 0,5 5 0</inkml:trace>
  <inkml:trace contextRef="#ctx0" brushRef="#br0" timeOffset="44">13260 4329 9290,'6'-2'1241,"-2"-2"-995,2 3 1,0-4 387,6 5-460,-1 0 0,2 0-9,2 0 1,-1 0-104,5 0 0,0 0 170,4 0 0,4 0 0,-1 0 0,1-1 3,-4-3 0,0 1-69,0-4-166,-1 4 0,1-12 0,0 2 0</inkml:trace>
  <inkml:trace contextRef="#ctx0" brushRef="#br0" timeOffset="45">13534 3609 7983,'-7'-18'619,"2"-3"1,5 8 134,0-2-455,0 7 0,0 2 391,0 2-103,0 3-186,0-4 0,2 6-341,1 3 108,4 7 1,9 7 5,3 5-5,3 5 0,1 2-39,0 8 0,-1 3-292,1 4 1,0 5 185,0-1 1,0 6-448,0-2 0,-2 3 387,-2 1 1,-2-1 70,-6-3 1,-1 2-301,-2-6 163,2 6 1,-9-8-9,3 2 1,-4-2-10,-4-1 1,-3-2 144,-9-2 0,4 2-25,-3-6 0,2-4-5,1-4 1,1-4-1,0 0 0,-5-3-131,1-4 0,4-2-288,3-6 0,0-1 98,-3-2 1,3-3-1174,1-5 1559,4 0 0,-2-5 0,5-1 0</inkml:trace>
  <inkml:trace contextRef="#ctx0" brushRef="#br0" timeOffset="46">14413 3792 8076,'0'-12'0,"0"1"-19,0-1 0,-1 5 105,-3-1 1,3 4 237,-3-3 1,-1 3-72,1-4 0,-1 6-106,1-2 0,2-1 10,-6 1 1,4 0-109,-3 4 1,-1 0 3,-3 0 0,3 2 133,0 1 0,1 4-167,-5 4 0,5 6 56,-1 2 1,4 7-88,-3 5 0,4 2 64,-1 1 0,3 0-132,1 1 1,0 4 42,0 3 1,0-2-22,0 2 0,1 0 18,3 4 0,1 0 65,3-1 1,2-4-193,-2-3 0,0-3 37,0 0 0,2-5-28,-2 1 0,-3-6 103,-1 2 1,1-3-202,-1-1 0,-1-4 12,-3 0 1,-1-4-96,-3 4 0,-2-5 32,-5 1 0,-1 2-151,1-2 1,-1-1 457,1-7 0,0 4 0,-6-5 0,-1 5 0</inkml:trace>
  <inkml:trace contextRef="#ctx0" brushRef="#br0" timeOffset="47">14048 4557 8044,'7'-11'295,"1"-1"-28,5 1 0,4 1 435,6 2 1,5-2-271,3 2 1,3 2-41,4-2 1,1 2-199,3-2 0,-3-1-75,-4 6 1,-2-1-1094,-3 4 683,-2-5 1,-9 3 290,0-1 0,0 1 0,4 2 0</inkml:trace>
  <inkml:trace contextRef="#ctx0" brushRef="#br0" timeOffset="48">14516 4637 8110,'0'-6'962,"0"0"287,0 6-1015,5 0 0,1 3 5,6 5 0,-1 0-31,1 12-119,-1-1 1,4 5-9,0 2 0,5 0 80,-5 4 0,0 1-263,-4 3 0,1-4 78,-1 1 0,1-6-247,-1 2 1,-1-3 111,-2-1 0,1-5 86,-5-3 1,3-3-110,-3 0 0,0-5-80,-4 1 0,1-4-303,3 4 139,-3-6 182,4 3 244,-5-5 0,-10 5 0,-3 2 0</inkml:trace>
  <inkml:trace contextRef="#ctx0" brushRef="#br0" timeOffset="49">14756 4580 8047,'0'-12'1800,"-2"6"-1597,-1 2 13,1 3 1,-8 7-429,3 6 1,-4 9 99,0 10 0,-4 3-114,0 4 0,-6 3-112,2 4 0,3-3-131,1 0 0,3-9-153,5 1 0,-2-4 622,5-4 0,0 6 0,4-8 0</inkml:trace>
  <inkml:trace contextRef="#ctx0" brushRef="#br0" timeOffset="50">14676 4979 8047,'11'-6'-336,"-2"-3"-42,3 5 1,-4-4 1326,8 0-525,1-2 1,-3 2 79,5 1 1,-1 0 121,1 0-398,3-4 0,-4 6 57,4-2 1,0-2-63,-3 5 1,-1-1-103,-3 1 0,-6 3 13,2-3 0,-6 4-117,3 4 1,-5 2-731,0 6 427,-1 4 175,-7 2 1,-2 5 55,-4 0 0,-6-1-171,-2 1 1,3 1-259,0 3 0,4-3 250,0 3 1,1-7 105,0-1 0,4-5 205,3 1-146,3 3 0,1-9 201,0 2 149,0-2 1,1 1-28,3-2 0,3-3-81,4-5 1,0 0-226,1 0 0,-1 0 83,1 0 1,3 0-493,0 0 0,0 0 216,-3 0 0,-1-4 245,1 1 0,4-6 0,2 2 0</inkml:trace>
  <inkml:trace contextRef="#ctx0" brushRef="#br0" timeOffset="51">15372 3506 7996,'0'-6'802,"0"-4"-154,0 8-195,0-3 21,0 5 0,-3 2-515,-1 1 0,-6 5-15,-2 7 1,0 4 103,-7 8 1,3 3 3,-3 8 0,0 8 66,-4 7 1,4 3-402,0 1 0,5 4 278,-1 0 0,9-28 1,1-1-34,-3 29 0,3-4 34,5-4 1,0-2-268,0-1 1,0-1 127,0-7 1,4 1 41,0-1 0,5 1-97,-2-5 1,3 4-9,2-4 1,2-4-148,-3-3 0,4-6 124,-3 2 0,-5-7 237,5-1 0,-3-6-7,2-2 1,-3 1 552,-1-5 1,-3-2-493,4-1 481,-6 3-597,8-6-53,-8 4 1,4-5 234,-2 0-128,-3 0 0,9-5 0,-3-2 0</inkml:trace>
  <inkml:trace contextRef="#ctx0" brushRef="#br0" timeOffset="52">15532 3849 8032,'0'-12'0,"0"1"190,0 0 1,0-1 376,0 1 0,0 3 108,0 0-246,0 6-248,0-3-7,0 5 0,4 1-291,0 3 0,4 7 68,-5 8 1,6 3 153,-1 1 1,-2 3-275,2 1 0,-2 0 83,2-4 1,1-1-263,-5 1 1,3-4 126,-3 0 1,4-5-478,-5 2 0,2-2 33,-1 1 665,-2-3 0,3 5 0,-5-6 0</inkml:trace>
  <inkml:trace contextRef="#ctx0" brushRef="#br0" timeOffset="53">15350 4294 8157,'6'0'-3,"0"-4"455,-2 1 1,2-1-67,6 4 0,-1 0-259,1 0 0,4 0 141,3 0 1,3-1-266,1-3 1,5 2-133,2-1 1,-1 0-159,2-1 0,-6 3 12,2-3 1,-7 3 175,-1 1 1,-5-4-1113,1 0 1211,-2 1 0,-2 3 0,1 0 0</inkml:trace>
  <inkml:trace contextRef="#ctx0" brushRef="#br0" timeOffset="54">15487 4386 7995,'0'-7'2064,"0"2"-2013,0 5 204,0 5 0,0 3-96,0 7 0,0-2-266,0 2 1,0 3-54,0 1 0,0-1-80,0 1 1,0-4-16,0 4 1,5-5 99,2 1 1,0-2-3,0-2 1,1-3 57,3-1 0,1-4 16,-1 1 1,1-3-260,-1-1 55,6 0 1,-5 0-707,3 0 993,-2 0 0,-6-5 0,-2-1 0</inkml:trace>
  <inkml:trace contextRef="#ctx0" brushRef="#br0" timeOffset="55">15647 4511 8336,'0'-6'925,"0"1"1,0 6-758,0 3 1,0 4 5,0 7 0,-2 3-53,-1 4 1,1 2-170,-2 3 1,3-2-91,1 6 89,0-1 1,0 1-307,0-1 1,0-4 197,0 0 0,0-5-611,0-2 248,0-5-482,0 2 1002,5-10 0,2 5 0,4-5 0</inkml:trace>
  <inkml:trace contextRef="#ctx0" brushRef="#br0" timeOffset="56">16012 3666 7932,'0'-8'824,"0"1"-88,0 4-927,0-2 218,0 15 0,0 3 171,0 10 0,5 5-175,3 2 1,-2 6 62,2 6 0,-1 1-133,5 10 1,-2 0-86,-2 5 0,0-4 85,-4 3 1,0-6 48,-4 6 1,0-4 148,0 1 1,-1-4-112,-3-4 0,-1-4-31,-3 0 0,-1-9 96,6 1 0,-5-7 114,4-1 0,0-1-304,4-3 49,0-4 1,-3-1-68,-1-6 0,0 1-624,4-1 431,0-5-227,5 4 1,-2-8-702,4 1 1224,1-6 0,3-4 0,1-4 0</inkml:trace>
  <inkml:trace contextRef="#ctx0" brushRef="#br0" timeOffset="57">16263 4191 7862,'0'-11'179,"0"0"185,5-1-454,-3 1-119,3 4 235,-5 2 1,0 14 541,0 3-454,0 7 152,0 9 0,0 0-95,0 10 1,0-5-98,0 5-52,5-3 0,-4-4 22,3-1-64,2-10 1,-3 6 50,4-11 1,1 0-164,3-3 160,1-1 1,-1-5-35,1-2 37,4-2-64,2-2 237,0 0-100,3-6 0,-4-1-83,2-8 146,2 2 1,-4-7-63,2 4 0,1-5 235,-5-2 1,1 0 132,-5-4-162,1-2-96,-1 0 1,-5-1-239,-2-1 0,-3-3 64,-1-4 1,-1 0-230,-3 4 0,-6 4 96,-5 4 0,-9-1-551,1 4 1,-2 3 304,2 8 1,-1 6-53,-3 2 1,3 6-123,-3 5 0,3 6-789,1 10 1301,-5 0 0,4 4 0,-4 3 0</inkml:trace>
  <inkml:trace contextRef="#ctx0" brushRef="#br0" timeOffset="58">16263 4374 7977,'7'-5'760,"-2"-1"1,0-4-358,2 2 0,0-1-128,0 5 1,-3-1-29,4 1 1,-1 3-195,5-3 1,3 2 141,0-2 0,4 3-180,-3-3 49,4 3-222,-2 1 0,1 0-173,0 0 0,-2 0 150,2 0-631,3 0 1,-5 1 94,2 3 717,-3-3 0,1 4 0,0-5 0</inkml:trace>
  <inkml:trace contextRef="#ctx0" brushRef="#br0" timeOffset="59">16697 3540 7931,'0'-17'0,"0"0"887,0 6-500,0-1 0,2 5 74,1-1-738,-1 6 577,3-3-72,-5 5 1,5 5 48,2 2 1,5 10-76,3 6 1,-1 4 240,5 8-312,-5 4 1,6 0 29,-4 3 1,3 3-874,-4-3 958,5-3-61,-2 5-4,0 2 0,-2 1-77,-4 2 1,-2 0-318,-3 0 0,-2-1 330,-5 6-150,0-6 36,0 3 0,-1-3 2,-3-2 1,-2 1 28,-5-9 0,3 0-107,0-4-47,6 0 138,-3-5 0,3-1 132,-1-5 1,0 0-168,-5 0 0,6-2 11,-2-2 0,2 2 74,-2-6 46,3 0-388,-10-3 0,10-1-381,-3 0 199,-2-4 62,5 3 394,-9-9 0,3 9 0,-4-3 0</inkml:trace>
  <inkml:trace contextRef="#ctx0" brushRef="#br0" timeOffset="60">17588 3780 8031,'0'-17'1094,"0"1"-640,0 4 63,0 0 371,0 1-171,0-1-4,0 1-254,0 5-562,-5 1 1,-1 6-5,-6 3 0,1 12-55,-1 11 1,1 10 95,0 4 1,3 5 92,0 4 1,6-2-274,-2 5 0,-1-1 226,1 1 0,0-2-77,4-5 1,0 0 2,0-1 0,2-3-165,1 0 135,-1-5 0,7 1-297,-6-8 243,6-2 1,-4-5-329,3 0 1,-2-2 183,-2-1 0,-3-4-71,3-5 0,-3 1 100,-1-1 1,0-3-127,0 0 419,-5-6 0,-1 8 0,-5-3 0</inkml:trace>
  <inkml:trace contextRef="#ctx0" brushRef="#br0" timeOffset="61">17303 4477 8022,'11'-8'566,"0"1"0,2 0-385,2 0 0,8-2-202,8 5 1,-2 0 213,1 4 0,3-4 50,2 1 1,1-1-509,-5 4 0,-2 0-1461,1 0 1726,-4 0 0,7-5 0,-4-2 0</inkml:trace>
  <inkml:trace contextRef="#ctx0" brushRef="#br0" timeOffset="62">17817 4374 8045,'0'-6'1738,"0"0"-579,0 2-874,0 2-183,5 2 0,-3 4 446,6 8-274,-6-3 0,10 13-145,-1 1 1,1 3 115,3 8 1,1-2-388,0 6 1,0-2 200,-1 3 0,-1-5-285,5 0 1,-5-1 106,1-6 1,-2-1-27,-1-3 0,-1-5 22,0-3 0,0-2-32,-4-2 1,2 1-723,-5-1 352,5-5-819,-8 5 424,4-10 327,-5 4 593,0-5 0,0-5 0,0-1 0</inkml:trace>
  <inkml:trace contextRef="#ctx0" brushRef="#br0" timeOffset="63">18068 4466 7874,'-1'-12'0,"-3"1"365,2-1 406,-3 6-640,5 1 1,-1 5-124,-3 0 1,-3 10-9,-9 5 0,3 7 10,-7 4 1,0 9-31,-6 7 1,1 2-134,-1 2 0,3-6-206,4-2 1,-1 2-5,4-2 1,1-4 362,4-3 0,-6-6 0,-1 3 0</inkml:trace>
  <inkml:trace contextRef="#ctx0" brushRef="#br0" timeOffset="64">18125 4694 7883,'0'-11'1856,"5"4"-1601,-4-3 1,9 5-408,-2-3 134,2 3 0,2 1-155,-1 1 1,-3-1 284,-1 4-1,1 0 0,3 0-284,1 0 81,-1 0 1,-1 1-152,-2 3 148,2-3 0,-9 6-77,3-4 97,-3 4 1,-1 4 58,0 1 1,-8 0-26,-4 3 1,-6-2 229,3 2-90,0-2 0,3-1-24,1-1 0,1 0 334,2 1-202,3-6-236,5 4 0,0-7 92,0 4 1,1-4-22,3 1 1,-1-3 42,4-1 0,1 4 118,3 0 1,5-1-10,-1-3-144,0 0 201,-3 0-205,-1 6 0,2-5 319,2 3-169,-2 2 1,3-1-81,-5 3 19,-4 2-18,3-4 45,-4 6-290,1-1 1,-2 0 105,-5 1 1,0 3-102,0 0 1,-7 4 49,-4-3 0,-4 4-440,-4-1 316,-3-3 0,4 5-463,-4-6 421,-1 0 0,0-3-578,0-1 1,1-3 816,3-1 0,-7 1 0,2 3 0</inkml:trace>
  <inkml:trace contextRef="#ctx0" brushRef="#br0" timeOffset="65">18696 3461 8003,'0'-7'-8,"5"-3"253,-4 4 45,4-1 202,-5-3 288,0 9-581,0-4-23,0 5 1,-5 9-169,-2 2 0,-5 11 107,-3 4 1,1 5-90,-5 11 1,1 1 91,-1 6 0,-1-3-212,5 7 0,-4-7 202,3 7 0,5-1 60,3-2 0,2-1 24,-2-3 0,2 0-51,2-1 0,3 0-25,-3-3 0,3 2 35,1-2 1,0-1-228,0 0 1,5-3 149,3 4 0,2-5-37,1 1 0,2 0-13,2-3 0,3 1-12,5-5 0,-4-3-46,0-2 0,-5-7 92,1-3 0,0 0 25,-3-1 0,2 1-24,-7-5 1,-2-3 450,-1-1-846,2-4-587,-4 7-1087,3-9 901,-5 4-763,0-5 1872,0-5 0,0-1 0,0-6 0</inkml:trace>
  <inkml:trace contextRef="#ctx0" brushRef="#br0" timeOffset="66">19004 3655 7929,'0'-24'0,"-3"2"2,-1 11 775,0-1-153,4 6-267,0 1-73,0 5-49,0 5 1,0 6-228,0 8 1,0 8 65,0 3 1,0 0-227,0 0 1,0-1 2,0 2 0,0 0-28,0-4 0,0 0-421,0-4 0,0-4 301,0 0 0,0-5 297,0 1 0,0-3 0,0 0 0</inkml:trace>
  <inkml:trace contextRef="#ctx0" brushRef="#br0" timeOffset="67">18753 4169 7983,'5'-8'0,"3"0"0,3 6 0,4-2 0,2 2 619,2-2 0,8 1-202,-1-4 0,6 3-377,2-4 0,6 4 68,1-3 0,-1 3-379,-2-4 1,-8 6 70,-3-2 0,-7 3-74,-1 1 0,-9 0-948,2 0 1222,-8 0 0,1 5 0,-5 1 0</inkml:trace>
  <inkml:trace contextRef="#ctx0" brushRef="#br0" timeOffset="68">18890 4306 7931,'-6'0'1188,"1"0"-314,5-5-573,0 3-82,0 7 1,-2 0 43,-1 11 0,1-5 66,-1 8-645,-4-5 261,6 8 0,-8-5 32,5 6 1,0-4-176,4 0 1,0-3-67,0 3 1,0-5 98,0 1 1,6-2 71,1-2 1,3-3 10,2-1 0,-1-4-39,1 0 0,3-1-282,0-2 1,4 0-412,-4 0 1,0 0 813,-3 0 0,4-5 0,2-2 0</inkml:trace>
  <inkml:trace contextRef="#ctx0" brushRef="#br0" timeOffset="69">19016 4488 7844,'0'-6'1484,"0"2"-1245,0 8 0,-4 2-253,0 6 0,0 3 460,4 0-311,-5 6 0,4 0-26,-3 6 0,3 1-152,1-2 0,0 0-253,0 4 1,0-4 188,0 0 0,-1 2-444,-3-1 0,3-4 275,-3-4 0,1-5-145,-1 1 1,3-6 420,-3-2 0,8-4 0,2 2 0</inkml:trace>
  <inkml:trace contextRef="#ctx0" brushRef="#br0" timeOffset="70">19484 3620 7500,'-1'-7'-289,"-3"-1"977,3 6 210,-4-3-630,5-1 1,-2 5 550,-2-3-96,3 3-489,-4 1 0,5 1-33,0 3 1,-4 8 26,1 7 1,-1 7-49,4 5 1,-4 7 71,0 4-86,0 2 0,4 3 55,0 3 0,-1 2-385,-3 5 1,3 1 161,-3 3 0,2-4 27,-2 0 1,1-1-165,-4-6 0,4-2-48,-1-6 139,3-3 0,1-5 49,0 1 0,0-5-4,0 0 0,0-5-23,0-3 1,0 1 17,0-4-46,0-2 1,0-1-138,0-4 0,0-1 369,0 1 1,0-5-844,0 1-481,0-6 356,0 8-330,0-8-262,-5 3 1382,4-5 0,-4-5 0,5-2 0</inkml:trace>
  <inkml:trace contextRef="#ctx0" brushRef="#br0" timeOffset="71">19701 4089 7860,'0'-18'9,"0"3"850,0-3-207,-5 10-83,4-7-208,-4 14-119,5-4-308,0 10 62,-6 6 0,1 8 448,-2 8-233,-3 2 0,3 10-85,-4 3 1,3 3-28,1 0 1,4 0-324,-1-3 0,3-7 158,1-4 0,1-6-246,3 2 225,2-8 0,11-7 96,2-4 1,3-5 14,0 0 1,3-1 202,1-2-240,3-5 1,6-2 7,-1-4 0,-4-4 29,1-1 1,-2 0 195,1 1 1,-3-2-39,-8-2 0,1-2-141,-4 2 0,1-3 36,-5-1 1,1-4-359,-10 1 0,1-5 66,-4 5-227,0-6 269,-10 8 0,-3-4-172,-10 5 0,-6 5-357,-5 3 0,-5 7-103,-7 5 1,0 3 423,1 3 1,0 5 134,3 7 1,-2 3 0,3 5 0</inkml:trace>
  <inkml:trace contextRef="#ctx0" brushRef="#br0" timeOffset="72">19621 4317 7954,'6'0'-7,"1"-4"1108,-3 0-254,-3 1-435,9-2 1,-4 2-69,6-5 1,0 6-300,4-2 1,-1 3 112,8 1 1,-2 0-329,10 0 0,-1 0 168,4 0 0,-3-1-730,-1-3 536,-4 2 0,0-3-882,-7 5 702,-2 0 1,-6 0-697,1 0 1072,-1 0 0,1 0 0,-1 0 0</inkml:trace>
  <inkml:trace contextRef="#ctx0" brushRef="#br0" timeOffset="73">20112 3563 7978,'4'-30'0,"0"-1"236,0 11 1,-1-5 375,1 9 1,5-1 215,-1 5-220,-3-2 283,0 8-159,-5 0-552,0-4-106,0 8 1,0-2 137,0 8 0,4 6 22,-1 6 1,1 5 31,-4 2 0,5 5 0,3 6 0,1 4-38,-2 0 1,5 5 14,-1-1 0,1 3-40,3 0-291,3 6 1,-2-5 214,3 0 0,-1-1-103,-3-3 0,-1-1-67,5 1 31,-5-6 0,3 4 11,-6-6 1,-1-1-210,-2-3 1,1 2 113,-5-5 0,-1 1-25,-3-2 0,0-1-26,0 1 34,0 3 0,0-5 18,0 3 0,-1-3 41,-3-1 1,2 0 13,-6 0 1,2-2-149,-2-2 99,-2 3 1,5-6-33,-3 3 0,-2-1-21,3-3 0,0-2-108,0 2 0,0-2 131,0-1 0,-4-1-310,4 0 49,-3 1 0,-2-1-431,1 1 0,1-5 811,2 1 0,-7-1 0,2 5 0</inkml:trace>
  <inkml:trace contextRef="#ctx0" brushRef="#br0" timeOffset="74">21003 4283 7818,'-6'-5'1640,"-5"3"-1197,10-3-666,-4 5 137,5 0-202,0 5 1,0-2-253,0 5 0,1-5 540,3 5 0,3 0 0,4 3 0</inkml:trace>
  <inkml:trace contextRef="#ctx0" brushRef="#br0" timeOffset="75">21677 3506 7818,'0'-6'214,"0"-4"21,0 3 0,-4 0 288,0-1-148,0 6-167,-1-3 0,3 5-163,-6 0 1,4 1 49,-3 3 0,3 7-68,-4 8 1,2 4 72,-2 4 0,-1 3-113,6 8 0,-5 3 156,4 4-1244,0 1 1064,4 0 0,-1-1-39,-3 1 1,3 4-59,-3-1 0,3 1 114,1-5 0,0 1 62,0 0 1,0-1-120,0 1 22,0 0 0,4-7 47,0-5 0,5-1 24,-2-6 1,-1 3 189,2-3-193,0 0 0,-2-8-38,-2 0 39,2-5 1,-5 3 441,3-1 1,1-4-559,-1 4 1,0-8 191,-4 0-391,0 0 0,-1 3-145,-3 1 1,-2-5 445,-6 1 0,-4-1 0,-2 5 0</inkml:trace>
  <inkml:trace contextRef="#ctx0" brushRef="#br0" timeOffset="76">21334 4420 7818,'5'-6'0,"-2"-5"0,4 4 576,-4 2-282,12-5 0,-7 8 110,7-2 45,-2-2-199,3 5 1,-2-8 470,5 5-411,0 0 0,2 3-59,1-3 0,-1 3-145,5-3 1,4 3-137,0 1 0,3 0-273,1 0 1,-3 0-755,-1 0 605,1 0 399,-2 0 0,-1 0 0,-5 0 1</inkml:trace>
  <inkml:trace contextRef="#ctx0" brushRef="#br0" timeOffset="77">22065 4431 7818,'0'-11'0,"0"3"250,0 1-42,0 4 1,-1-3 474,-3 2-461,3 3 1,-9-4-1,2 5 1,-2 6-71,-2 5 1,-4 6-151,-3 6 1,1 6 6,-1 5 1,0 2 167,-4 6 1,5-6-354,3 2 1,6 2 102,2-2 1,4-1-191,-1-7 0,8 3 61,4-2 1,2-4-57,1 0 0,6-7 290,2-1 1,2-6-43,2-1 1,4-2 367,0-6 0,1-2-162,-2-6 1,3-2 25,6-6 1,-6 0-39,-3-3 1,-1 1-144,-3-5 0,0 3-92,-3-3 0,-4 0-195,-7-4 0,1 1 92,-5-1 0,-2-1-234,-6-3 0,-2-2-177,-5-5 0,-7 3 210,-5 1 0,-1 4-31,-7 0 1,-3 7 98,-4 3 1,-4 7 286,4 2 0,0 4 0,4 0 0,-1 1 0,1 7 0,0 2 0</inkml:trace>
  <inkml:trace contextRef="#ctx0" brushRef="#br0" timeOffset="78">21791 4728 7818,'8'7'12,"-1"-4"0,1 2 179,3-1 1,4 0 29,1-4 1,8 0-14,-1 0 1,2 0 12,-2 0 1,5 0 220,2 0 1,-2 0-103,-1 0 0,1-4-120,-2 0 0,0 1 119,-7 3-339,2 0 0,-3-5 0,5-2 0</inkml:trace>
  <inkml:trace contextRef="#ctx0" brushRef="#br0" timeOffset="79">22785 3461 7823,'-7'0'836,"-3"1"-599,3 3 0,-4 7-182,0 8 1,-2 4 77,-2 4 0,-4 7-204,-8 8 0,3 2-49,-2 2 1,1-4 174,3 0 0,0-1 57,3 5 0,3-1 14,4-4 0,6 4-43,2-3 0,3-3-33,1-1 0,9 1 131,2-1 0,7 1-54,-3-5 0,5-1-277,-1-3 1,3-2 114,1-5 0,-4 0-190,0 0 1,-5-6-78,1-1 174,-2-4 57</inkml:trace>
  <inkml:trace contextRef="#ctx0" brushRef="#br0" timeOffset="80">22979 3700 7818,'0'-16'0,"0"3"18,0-2 1,0 2 58,0 2 1,0-1 149,0 1 0,0 3 768,0 1-710,0 4 0,0-1-59,0 8 1,-5 9-167,-3 10-11,-7 5 0,-3 11-158,-5 3 0,0 2 99,1 2 0,0 3-297,3 1 0,-1 1 222,4-2 0,5 3-116,3 5 0,6-8-39,-2-4 67,3-7 1,7 0 27,6-7 1,0-1-39,7-7 114,0 3 1,4-15 202,0 0 0,0 0-72,0-8 1,0 1 183,-1-4 0,1-5-65,0-3 1,0-3 111,0-4 0,-2-3-80,-2-5-277,3 0 0,-11-3 138,1-1 1,-2-5-199,-6 2 171,0-3 1,-6-3-170,-2-2 0,-3 1-81,-8-4 114,2 4 1,-9-6-191,3 5 0,-6 1 133,-2 6 0,-3 3-68,3 6 1,1 3 0,3-1 0,0 10-10,0-1 0,5 7-161,3 0 186,2 8 0,2 2 198,-1 6 0,1 4 0,0 2 0</inkml:trace>
  <inkml:trace contextRef="#ctx0" brushRef="#br0" timeOffset="81">22796 4191 7818,'-6'0'347,"1"0"-177,5-5 179,0 4-212,0-4 1,5 4 341,2-3 0,0 3-101,0-3 0,2 1-86,6 0 1,-1 0-166,5-5 0,0 5-193,4-5 126,0 5 1,0-5-725,0 4 474,5-5 1,-4 8-1320,2-3 1043,-1 3 1,-3-3 465,1 0 0,-5 0 0,-1 4 0</inkml:trace>
  <inkml:trace contextRef="#ctx0" brushRef="#br0" timeOffset="82">23196 3689 7818,'0'-18'0,"0"2"214,0 4 1,5 6-238,2 2 0,9 5 402,3 7 1,2 1-229,2 10 0,1 6 619,3 10 0,-2 1-273,6 10 1,-6-2-395,2 10 0,-4 3-118,-4 4 0,-11-28 0,-1 0 30,-3-1 0,-1 0 0,0 2 0,-3 0-366,-3 0 1,-2 0-1,0 1 1,-4-1 212,-3 0 0,-2 0 0,-2-1 0,-2-1 138,-3 1 0,0-1 0,-1-2 0,-1 1 0,0 1 0,1 0 0,-1 1 0,0 0 0,0 1 0,0 0 0</inkml:trace>
  <inkml:trace contextRef="#ctx0" brushRef="#br0" timeOffset="83">21939 7698 7865,'7'-2'-1348,"-3"-1"1450,-3 1 33,-1-3 98,0 0-177,0 4 1,-5-4 70,-3 5 1,2 0 0,-2 0 0,1 1 35,-5 3 0,5-3-56,-1 3 1,4-1 188,-3 0-145,-1-1 0,0 4 281,1-2-239,-1 2-73,-3 11 0,-5-3 37,1 5 1,-1 3-68,1 5 1,-2 5-20,-2-2 1,-1 3-30,4 2-38,1-1 78,4-5 1,4 3 17,4-6 1,1 4-33,2-8 0,2 4 20,1-7 0,4 1-70,4-1 1,6-2-98,2-6 0,2 0-62,2 1 0,0-5-212,0 1 209,5-5 310,-4 2-129,4-5-13,0-5 1,-4-2 358,2-4-156,-1-1-51,-3 1 0,0-4 36,-3 0 1,0-6-161,-8 2 1,2-2-112,-9-2 0,0 0 13,-4 0 0,-7-5-243,-4-2 1,-2 1 183,-6-2 1,0 2 62,-4-2 1,-3 0-1152,-1 4-108,-5 0 948,8 5 1,-4 0-78,6 3 0,3 6-287,-1 6 147,7 4 570,-4 3 0,6 1 0,-1 5 0</inkml:trace>
  <inkml:trace contextRef="#ctx0" brushRef="#br0" timeOffset="84">22693 7709 7865,'0'-6'-503,"0"-4"503,0 8 0,2-4 723,1 2-261,-1 3 209,3-4-192,-5 5-295,0 0 1,-2 4 27,-1-1 0,-2 6-82,-3-1 0,-4 2-137,1 2 1,0-1-162,-5 0 139,4 1 1,-3 3 48,-1 0 0,-4 2-116,1-2 1,-3-2-173,0 2 189,-1 3 0,0-6 29,0 4 0,5-4-2,3 0 0,2-1 39,2 1 1,1-5 6,2 1 1,3-4 42,5 3 1,0-3-50,0 4 0,1-2 205,3 2-87,2 2 0,10-8-29,-1 6 1,5-2-34,-1 2-14,3 2 0,-3-9 13,0 3 0,-1-1-73,1 0 0,1-1-140,-5 1 0,0-1-443,-3-2 1,-4 0-82,-1 0-530,-4 0 1224,2 0 0,-15 5 0,-3 1 0</inkml:trace>
  <inkml:trace contextRef="#ctx0" brushRef="#br0" timeOffset="85">22362 8143 8173,'5'6'877,"3"-2"-717,2-3 0,1 3 2,1 0 0,0 0-94,4-4-120,-4 0 1,9 4-239,-6 0 1,4-1 224,-4-3 65,0 5 0,-3-3 0,-1 3 0</inkml:trace>
  <inkml:trace contextRef="#ctx0" brushRef="#br0" timeOffset="86">23013 7641 7865,'0'-7'135,"0"-3"273,0 9-177,0-4 1,-1 5-41,-3 0 1,1 9 26,-4 2 1,3 9-174,-4 3-106,6 5 198,-8 6 0,8 1-315,-1-1 116,1-5 0,2 7-172,0-6 0,0 4 35,0-7 181,5 0 1,2-6-5,4-2 1,2 2 37,2-6 1,-2-1 69,2-7 1,2 2 320,-2-5-190,5 5-92,-7-8 1,7 4-42,-5-5 0,6-1 168,-2-3 0,-2-2 130,2-6 1,-5 1-169,2 0 0,-4-1-177,0 1 1,-6-5 26,-2 1 0,1-5-164,-1 1 1,0-3-52,-4 0 45,-6-6 125,5 3 1,-9-8-528,2 3 326,-7-3 0,1 3-385,-5-1 1,-1 7-7,-7 1 224,3 5 1,-5 8-164,2 3 1,2 2 106,-6 5 0,6 5 130,-2 2 0,5 7 275,3 1 0,-3 6 0,4-3 0</inkml:trace>
  <inkml:trace contextRef="#ctx0" brushRef="#br0" timeOffset="87">22922 7938 7865,'11'-7'452,"1"3"0,-1 2-176,0-2 1,2 3 85,2-3 0,3-1-173,5 1 0,0-1-75,0 1 1,3 3-720,1-3 463,0-2 0,-5 4 127,1-1-789,0 1 804,-5 2 0,3-5 0,-3-1 0</inkml:trace>
  <inkml:trace contextRef="#ctx0" brushRef="#br0" timeOffset="88">23835 7606 7865,'2'-15'0,"1"0"0,0 8 0,5-4 0,-6 7 496,3-1 690,-5 5-738,0 0-263,-10 0 1,1 7-122,-10 4 0,-1 0-269,-7 5 213,3 1 0,-8-4 28,6 2 0,-2 2 22,1-2 0,7 2-160,-3-2 0,8-3 5,0 4 0,3 0-50,4-1 1,0 1-108,4-5 239,0-5-30,4 5 267,0-5-240,0 5 40,5-4 0,-2 2 77,4-6 1,5 5-92,3-4 1,1 3 10,0-3 1,1 1-31,6-1 0,-4-3-7,0 3 1,-1-3-291,1-1 149,3 0 67,-10 0 0,4 2-807,-9 1 415,3-1 148,-8 3 336,3-5 0,0 5 0,1 1 0</inkml:trace>
  <inkml:trace contextRef="#ctx0" brushRef="#br0" timeOffset="89">23550 7983 9167,'6'5'826,"-1"-3"-699,0 3 0,2-2-165,4 1 194,6 5 1,0-4-689,6 3 375,-5 2 0,4-8-173,-3 6 1,2-5-276,2 0 1,-5 3 604,-3-3 0,3 1 0,0-4 0</inkml:trace>
  <inkml:trace contextRef="#ctx0" brushRef="#br0" timeOffset="90">24167 7606 7865,'0'-11'321,"0"-1"-80,0 1 380,0 0-251,0-1 170,0 6 61,0 1 0,0 6-266,0 3 0,0 7-139,0 8 1,0 3 152,0 1-163,0 10 1,0-5 133,0 10-318,0-5-454,0 6 530,0 0 0,0-3-109,0 2 1,0-2 32,0-2 0,0-5-134,0-2 1,3-3 92,1-1 0,0-2 63,-4-2 0,0-2 166,0-6 183,0 0 0,0 1-427,0-1 137,0-4-104,0 3 1,0-8-258,0 6-351,0-5-857,0 2 1378,0-5 0,-5 5 0,-1 1 0</inkml:trace>
  <inkml:trace contextRef="#ctx0" brushRef="#br0" timeOffset="91">11444 7709 8296,'-7'0'1531,"-2"1"-1314,6 3 0,-1 0 22,4 7 1,0 0-43,0 8 0,0 0-186,0 3 0,1 5 72,3 0 0,-2 3-231,6-3 1,-4 1 116,4-2 0,-6-1-172,2 1 0,1-6 84,-1 0 0,0-5-302,-4 4 295,5-5 0,-4 2 46,3-4 1,-3-5-155,-1 1 1,4-4-42,0 3-880,-1-4 577,-3 2 578,5-5 0,-3 5 0,3 1 0</inkml:trace>
  <inkml:trace contextRef="#ctx0" brushRef="#br0" timeOffset="92">11706 7800 8083,'0'-11'0,"-3"0"0,-1-1 530,0 1-136,4-1 489,0 6-600,0 1 0,0 7-289,0 6 0,0 2-55,0 13 1,1-1 106,3 8 0,-1-3-60,4 3 0,-3-1 104,4 2 1,-5-1-290,5-7 0,-4 5 82,3-9 0,-3 4-129,4-8 0,-4 0 13,3-3 1,-3-2-207,4-2-276,-6 2 149,3-9-40,0 9 606,-3-9 0,-2 4 0,-7-5 0</inkml:trace>
  <inkml:trace contextRef="#ctx0" brushRef="#br0" timeOffset="93">11695 7972 8083,'1'-10'291,"3"2"138,-3-2 156,4 9-409,0-4 1,-2 5 34,5 0 0,0 0 24,8 0 0,-4 0-310,4 0 1,1 3 153,2 1 0,-1 0-272,1-4 1,-1 0 159,1 0-1365,-2 0 1398,-6 0 0,5-5 0,2-1 0</inkml:trace>
  <inkml:trace contextRef="#ctx0" brushRef="#br0" timeOffset="94">11729 7721 8241,'5'-11'245,"3"4"1,7-2-59,4 5 0,3-4-29,1 5 1,-1-1-134,1 4 1,0-4-198,0 0 1,1 0-1228,3 4 1399,-3 0 0,9 0 0,-4 0 0</inkml:trace>
  <inkml:trace contextRef="#ctx0" brushRef="#br0" timeOffset="95">12437 7629 8161,'-6'-11'22,"1"3"-63,5 0-116,0 6 320,-5-3 1,0 6-29,-3 3 0,-2 2 217,2 6 1,2 4-185,-2 3 1,2 8-8,-2 3 0,2 3-224,2 2 99,3-1 0,-4 0-131,5 0 1,0-1 175,0-2 1,5-3-184,3-5 0,2-2 73,1-2 0,1-2-41,-1-6 0,0 1 91,1-1 0,3-5 18,0-2 1,2-3-40,-2-1 1,2 0 14,2 0 1,1-5 50,-5-2 0,4-3-25,-4-2 38,6 1 1,-9-5 163,4 1 1,-2-5-103,1 1 0,-4-3 156,1 0 0,-2-3-88,-6-1 0,-1 0-27,-3-4 1,0 3-200,0-3 17,-5-1 0,-1 1-571,-5-1 401,-6 1 1,-1 5-92,-5 2 0,1 5-171,-1 3 1,-1 1-45,-3 10 1,4 0-315,0 4 0,4 1 251,4 3 0,4 3 539,-1 4 0,1 0 0,4 6 0,-4 1 0</inkml:trace>
  <inkml:trace contextRef="#ctx0" brushRef="#br0" timeOffset="96">12346 7835 8123,'0'6'868,"0"-1"-242,0-5-31,5 0 1,-2 0-248,4 0 1,1 0 28,3 0 1,6 0-169,2 0 0,2 0-105,2 0 1,5 0-258,3 0 167,-4-5 0,1 3-772,-5-6 0,-1 5 472,-3 0 0,1 1-1665,-5 2 1951,1 0 0,-5-5 0,0-1 0</inkml:trace>
  <inkml:trace contextRef="#ctx0" brushRef="#br0" timeOffset="97">13020 7583 8133,'-12'0'-1197,"1"0"2447,5 0-725,1 0-138,5 0-48,5 0-142,-4 6-60,9-5 0,-4 8 48,6-6 0,0 5-15,4-4 0,-2 5-29,5-2 0,4 2-26,3-1 0,2 2-136,-1-2 0,-3 1-57,3-2 61,-3 3 0,-2-8 14,1 1 0,-4 2 43,0-1-90,-5 5-29,3-8 14,-6 5-22,-4-1 98,-2-4 0,-10 8-15,-3-5 1,-2-1 11,-2-3 0,-4 4-12,-3 0 0,1 1-190,-1-1 191,0-3 1,-5 8-230,-3-5 0,3 5 72,-2-2 1,3 0-61,4 0 1,-2-3 85,6 4 0,0-2-1282,3 2 1416,1 2 0,5 1 0,1 7 0</inkml:trace>
  <inkml:trace contextRef="#ctx0" brushRef="#br0" timeOffset="98">13397 7892 9592,'-5'-7'761,"-3"2"-652,-7 5 0,2 2 118,-2 1 0,-2 0-419,2 5 127,-5-1 1,2 3-378,-5-2 0,5 2 289,3-2 1,1 2-490,-1 1 0,4 1 330,-1-1 0,2-3 312,6-1 0,-5 1 0,3 3 0</inkml:trace>
  <inkml:trace contextRef="#ctx0" brushRef="#br0" timeOffset="99">13694 7366 8224,'0'-11'131,"0"0"1,0 3 403,0 0-61,0 6 140,0-3 31,-5 5-436,3 0 1,-3 2-16,5 6 0,-4 1 0,1 10 0,-1 4-142,4 3 0,0 10-213,0-2 1,0-1 118,0-2 0,5-2-480,2 1 0,0-2 56,0-5 0,-3-5-162,4-3 0,-4-2-844,3-2 1472,-4 1 0,7-1 0,-4 0 0</inkml:trace>
  <inkml:trace contextRef="#ctx0" brushRef="#br0" timeOffset="100">13568 7835 8120,'-6'-5'716,"1"3"-80,5-3-150,0 5-76,5 0 1,5 0-102,5 0 1,2 0-305,-2 0 1,3 0-148,4 0 0,1 0-162,0 0 0,0-1 221,0-3-604,0 3 481,-1-4 0,-3 1-494,0 0 1,-1 0 303,1 4 0,-2-3 396,-6-1 0,1 0 0,-1 4 0</inkml:trace>
  <inkml:trace contextRef="#ctx0" brushRef="#br0" timeOffset="101">13671 7995 8120,'-7'6'243,"2"-1"567,5-5 1872,0 0-2583,5 0 1,-2 0 318,5 0-278,-1 0 1,5 0-17,-1 0 0,0 0-282,1 0 163,-1 0 13,1 0 0,-1 1-153,1 3 1,-5-1-120,1 4 1,-6 1-65,2 3 176,-3 1 0,-1 0-146,0 4 0,-1 0 112,-3 3 1,-1 3-84,-2-3 1,-4-1 139,4 1 1,-2-4-54,1 4 0,-1-5 48,6 1 20,-6-2 1,8-2 353,-3 1 0,2-5-106,2 1 1,4-4 400,0 3 0,5-4-185,-1 1 1,3-3 368,4-1 0,-1 0-291,5 0 0,-1 0 249,1 0-427,3 0 1,-6 0-831,3 0 340,-2 0-1288,-6 0 1518,0 5 0,1 6 0,-1 7 0</inkml:trace>
  <inkml:trace contextRef="#ctx0" brushRef="#br0" timeOffset="102">15053 7469 8151,'-5'-6'-381,"2"-3"174,-5 5 1,6-1 439,-2 1 30,3 3 275,1-4-76,0 5 1,0 5-266,0 3 0,0 3-78,0 4 0,0 3 56,0 5 1,1 0 21,3 0 0,-3-1-168,3 1 0,-3 4-271,-1 0 0,2-1 206,1-3 1,-1 0 64,1 0 1,3 0-65,-3-1 0,5-4-45,-4-3 1,1-2-46,-1-1 1,-3-1-307,3 0-573,-3 1 274,4-1 0,-4-3-85,3-1 815,-3-4 0,-1 2 0,0-5 0</inkml:trace>
  <inkml:trace contextRef="#ctx0" brushRef="#br0" timeOffset="103">15224 7561 8266,'0'-7'667,"0"-3"-260,0 4-263,0-1 1,0 4-3,0 6 1,0 9 7,0 7 1,0 4-96,0 3 1,0 0-217,0 4 1,0-3-21,0 3 1,0-3-109,0 3 0,0-8-25,0 1 0,4-4 72,0 0 1,3-3-135,-3-4 0,1-2 376,-1-2 0,-3 2 0,4-4 0</inkml:trace>
  <inkml:trace contextRef="#ctx0" brushRef="#br0" timeOffset="104">15178 7755 8265,'2'-8'0,"1"1"0,0 4 626,5-1 1,-5 2 332,5-2-765,0 3 0,3-4-128,0 5 0,2 0-473,2 0 118,-2 0 1,5 0-371,-3 0 0,-1 0 305,5 0 1,-5-4-694,1 0 1047,-7-5 0,7 3 0,-2-6 0</inkml:trace>
  <inkml:trace contextRef="#ctx0" brushRef="#br0" timeOffset="105">15235 7515 8265,'0'-8'295,"0"1"0,6-1-10,1-3 0,1 1-334,3 2 0,-2 3 68,6 5 1,3 0-477,1 0 1,3 0 82,0 0 374,1 0 0,5 0 0,1 0 0</inkml:trace>
  <inkml:trace contextRef="#ctx0" brushRef="#br0" timeOffset="106">15886 7424 8197,'-6'-6'249,"-4"5"1,7-4-159,-4 5 1,-1 5-77,-3 3 0,-1 7 75,1 4 0,-1 3-118,1 1 0,1 1 54,2 2 1,-1 2 131,6 3 0,-1 0-212,4-4 0,0 3-348,0-3 0,0-4 231,0-4 0,5-5 117,2 1 0,4-3 121,0-5 0,4 2-106,1-5 1,4 0 231,-1-4 1,-1-2-105,1-1 1,0-4 158,4-4 0,-2-1-10,-2 1-86,3-5 1,-10 2 214,4-5 1,-5 3-207,-3-3-56,-3 0 0,-5-5-112,0-3 0,0 3 152,0-2 1,-7-3-380,-4-2 0,-2 2 86,-6-2 0,0 7-393,-4 1 0,-3 3 36,-1 9 1,-3-2-147,3 9 0,0 0 280,4 4 1,4 4 370,0 0 0,0 10 0,-3-1 0</inkml:trace>
  <inkml:trace contextRef="#ctx0" brushRef="#br0" timeOffset="107">15772 7583 8150,'0'-6'-121,"0"1"464,0 5-189,5 0 1,2-4-18,4 0 0,4 1-10,1 3 0,-1-4-14,-4 0 1,4-4 102,1 5-511,-1-1 187,-4-1-136,6 3 1,-5-3-169,4 5 1,-4 0 89,0 0 322,-1 0 0,6-5 0,0-1 0</inkml:trace>
  <inkml:trace contextRef="#ctx0" brushRef="#br0" timeOffset="108">16138 7378 8083,'-12'-6'0,"6"-5"482,1 5 60,5 0-645,0 1 70,0 0 0,1 3 257,3-2-91,-3 3 0,14 1 0,-7 0-103,9 0 75,-1 5 1,1-3 105,2 1-307,2-1 76,-3 3 0,5-4 187,0 3-209,-6-3 0,5-1 138,-3 0-49,-3 0 8,6 0 1,-5 0 49,2 0-60,-3 0-12,-5 0 0,1 0 68,-1 0-51,-4 0 0,-1 4 50,-2 0-201,-3-1 198,4-3 2,-5 6-60,-5 0 1,-5 5-40,-5 1 1,-6-1-29,2 1-17,-2 4 1,-2-3-132,0 2 0,-4 1 85,1 0 0,-1-1-116,4-4 0,6 0-92,1-4-438,-1 3-1,4-3-251,1-1 989,7 4 0,10-9 0,2 4 0</inkml:trace>
  <inkml:trace contextRef="#ctx0" brushRef="#br0" timeOffset="109">16457 7561 8584,'0'-7'607,"0"2"0,-1 1-247,-3 1-372,-7-1 51,-2 4 0,-8 1-212,2 3 105,-3 2-121,-6 1 0,4 3-174,-3-3 1,3 3 162,1 2-529,6-6 1,0 3 728,6-5 0,-1 5 0,1-3 0</inkml:trace>
  <inkml:trace contextRef="#ctx0" brushRef="#br0" timeOffset="110">16743 7161 8109,'-1'-12'133,"-3"1"1,3 0 548,-3-1-437,3 1-8,-5 4 1,4-1 119,-6 4 0,6 1-120,-2 7 1,3 2-169,1 6-19,0 4 0,0 2 86,0 5 1,0 1-256,0 3 74,0-3 1,4 7-67,-1-4 1,2 0-375,-1-4 0,-3-1 104,3 1 170,-2-5-343,-2-1 0,3-6 170,1 0 1,0 1 383,-4-1 0,-5 1 0,-1-1 0</inkml:trace>
  <inkml:trace contextRef="#ctx0" brushRef="#br0" timeOffset="111">16617 7572 8042,'5'-10'-177,"3"2"1,2-2 176,7 9 0,-5-5 163,4 2 0,-4 2-70,0-1 0,0 0 129,4-1 0,1 3-1,6-3-489,0-2 175,0 5-15,-5-4-140,3-1 0,-3 5 270,0-9 0,2 9-491,-5-3 220,1 3-59,-5 1 308,0-5 0,1 3 0,-1-3 0</inkml:trace>
  <inkml:trace contextRef="#ctx0" brushRef="#br0" timeOffset="112">16754 7629 8930,'-6'12'366,"-4"0"-30,2 3 1,2-1-242,-2 5-67,1-5 0,-1 12-76,0-3 18,1-3 1,1 2 88,2-3 1,-1-2-40,1 2 0,0-3 16,4 3 0,0-5-102,0 1 1,1-4 97,3-3 0,2 1 28,6-5 1,-1 3-256,1-3-27,4 0 86,-3-4 1,7 0-234,-5 0 1,4-4 257,-3 0 0,-1-3 45,-4 3 1,0-1-141,-4 1 206,3-2 0,-3-6 0,4 1 0</inkml:trace>
  <inkml:trace contextRef="#ctx0" brushRef="#br0" timeOffset="113">16846 7812 8201,'-7'0'1321,"2"0"-498,5 0-438,0 5-177,0 1 1,0 7 128,0 2 1,0-1-116,0 5 1,0 0-16,0 4 1,4 4-74,0-1 0,0 1-208,-4-4 0,0 4 148,0-1 1,0 0-115,0-7 0,0 1-397,0-5 201,0 0-231,0-8-455,0 3 308,0-4 0,1 1 614,3-4 0,-3-1 0,4-2 0</inkml:trace>
  <inkml:trace contextRef="#ctx0" brushRef="#br0" timeOffset="114">18022 7344 8190,'-7'-7'-67,"-1"3"399,5-2 36,-2 5 0,4-4 32,-3 5 43,3 0-160,-9 0 1,7 1-62,-4 3 0,4 6-31,-1 5 1,-1 7-253,1 1 87,1-1 1,1 11 3,-1-2 0,1 1-184,-2-2 1,3 2-138,1-6 0,0 1 153,0-4 1,0-1 0,0-3 1,0 1 112,0-5 1,4 0-74,0-3 0,0-1-285,-4 1-406,5-1 440,-4 0 348,4-4 0,-5 3 0,0-4 0</inkml:trace>
  <inkml:trace contextRef="#ctx0" brushRef="#br0" timeOffset="115">18091 7446 8112,'7'-17'-928,"1"1"1,-6 8 1654,2 0 2078,3 5-2267,-1-2-330,0 10 0,1 3-39,-4 7 1,-1 3-123,1 5 1,-1 0 35,-2 0 1,4 3-252,-1 1 1,1 3-281,-4-3 380,0 0 0,1-5-129,3 1 1,-2-5-680,1-3 156,-1-2 213,-2-2 93,5 1-60,-4-6 1,3-1 473,-8-5 0,-2 0 0,-6 0 0</inkml:trace>
  <inkml:trace contextRef="#ctx0" brushRef="#br0" timeOffset="116">18056 7606 8112,'0'-6'-731,"2"0"911,1 2 0,1 3 445,8-3 0,-2 2-266,9 2 1,-4 0-3,4 0-310,0 0 0,8 0-150,-1 0 1,5 0-83,-4 0 0,3 0-403,-3 0 0,-4 0 588,-4 0 0,-5-5 0,2-1 0</inkml:trace>
  <inkml:trace contextRef="#ctx0" brushRef="#br0" timeOffset="117">18113 7389 8075,'6'-6'0,"0"-4"63,5 2 0,2 3 26,2 1 1,3-1-11,5 1 0,0 1 16,0 3 0,-2 0-1026,-2 0 589,3 0 0,-8 0 342,5 0 0,-5 5 0,2 1 0</inkml:trace>
  <inkml:trace contextRef="#ctx0" brushRef="#br0" timeOffset="118">18764 7355 8292,'-11'-1'-848,"0"-3"1896,4 3-708,-3-4 0,5 11-414,-3 5 1,-2 2 330,3 6 1,0 1-32,0 7 1,0-2-204,0 6 0,2-2 122,5 2 0,0 2-334,0-3 1,5-2 117,2-1 0,5-5-12,3-3 0,3-1 71,5-3-122,-1-7 51,1 7 0,0-13 165,0 1 0,0-1-7,0-2 0,0-5 182,-1-3 0,0-2-69,-3-2 1,1-3 27,-4 0 0,-5-4-51,-3 4 1,-6-6-173,2 2 0,-3-6 71,-1-2 1,-5-3-6,-3 3 0,-7-7-125,-4 3 0,-2-3-509,-2 8 467,0-1 0,-4 5 24,1 3 0,-2 7-445,1 4 1,3 5-569,-3 0 0,3 6 322,1 5 775,6 2 0,-5 7 0,4 0 0</inkml:trace>
  <inkml:trace contextRef="#ctx0" brushRef="#br0" timeOffset="119">18650 7595 8154,'4'-8'791,"0"1"1,5 4-514,-2-1 0,4 3-169,0 1 0,2-4 20,2 0 1,1 1-154,3 3 0,-1 0-1407,-3 0 736,-2 0 387,9 0 308,-10 0 0,5 0 0,-6 0 0</inkml:trace>
  <inkml:trace contextRef="#ctx0" brushRef="#br0" timeOffset="120">19130 7412 8387,'0'-11'189,"0"3"-390,0 0 161,5 6 31,1-3 1,2 5-27,0 0 140,-1 0 1,5 0 230,-1 0 0,2 1-193,2 3 0,-1-2-35,5 6 0,-1-2-273,1 2 222,2 2-15,-8-9 1,7 8 218,-4-5-171,4 0-58,-7-4 0,7 0-2,-5 0 0,0 0-17,-3 0 0,-1 0-13,1 0 0,-5 0 82,1 0 44,-6 0-292,3 0 75,-5 0 0,-2 4 44,-6 0 0,-1 3-70,-10-3 48,-5 5 0,-1-4-121,-6 3 1,1 2 125,-4-3-287,4 4 185,-2 0 1,9-3-61,0-1 226,5 1 0,7 3 0,-1 1 0</inkml:trace>
  <inkml:trace contextRef="#ctx0" brushRef="#br0" timeOffset="121">19507 7595 8190,'7'-1'143,"1"-3"1,-2 1 756,2-4-579,2 4 1,-9-3-73,3 2 1,-8 3-38,-3-3 1,-5 3 31,-3 1 0,-3 3-679,-4 1 360,-6 5 1,2-3 122,-4 6-1151,4-1 795,-1 1 1,5-2-1228,3-3 1535,-3 4 0,10-5 0,-5 5 0</inkml:trace>
  <inkml:trace contextRef="#ctx0" brushRef="#br0" timeOffset="122">19987 7047 7807,'-7'0'735,"-3"0"-309,9 0 1,-6 5-78,4 2 0,-2 4 66,-3 0-322,3 0 1,1 6-77,0 2 0,0-1 21,4 1 0,0-2-203,0 2 1,4 3-188,0-3 276,5-2 1,-3-1 143,6-4-715,-1-1 422,1 0 0,-1 1-260,0-1 1,-3-3 484,0-1 0,-6 1 0,3 3 0</inkml:trace>
  <inkml:trace contextRef="#ctx0" brushRef="#br0" timeOffset="123">19770 7515 8117,'6'0'809,"4"0"0,-4 0-862,6 0 1,-1 0 218,1 0 1,-1 0 176,0 0 1,6 0-68,2 0 0,4 0-1,3 0 1,0 0-255,4 0-3,1-5 0,3 4-260,0-3 136,1-3 78,-1 1 1,-5-2-414,-2 1 0,-3 3 246,-1-4 1,-9 6-89,-3-2 183,-7 3 1,0 1 99,-8 0 0,-13 5 0,-7 1 0</inkml:trace>
  <inkml:trace contextRef="#ctx0" brushRef="#br0" timeOffset="124">19918 7663 8134,'-11'0'1177,"4"0"-891,2 0 1,5 2-414,0 1 124,0-1 76,0 8 1,0-4 115,0 6-9,-5-1 0,4 2-374,-3 2 150,3-2 0,1 7-108,0-5 0,0 4 132,0-4 0,4 1 195,-1-5-128,1 1 168,1-1 0,-4-3 0,3-1-105,3-4-306,-1 2 1,5-5-7,1 0 0,1 0-42,2 0 1,-1 0-507,5 0 0,-5 0 137,1 0 613,-2 0 0,-2-5 0,0-2 0</inkml:trace>
  <inkml:trace contextRef="#ctx0" brushRef="#br0" timeOffset="125">19998 7812 8134,'-6'0'1047,"1"0"1,6 0-586,3 0 0,2 5-37,5 3 1,-3 2-217,0 1 0,-1 2-15,5 2 1,-5-1-67,1 5 82,-6 0 0,7 5 150,-5 3-402,0-3-1,1 4 271,-4-5-677,4-6 0,-5 1 118,0-3 162,0-7-762,0 7 495,0-8 183,0 4 253,-5-5 0,-6 5 0,-7-5 0</inkml:trace>
  <inkml:trace contextRef="#ctx0" brushRef="#br0" timeOffset="126">10804 9765 8462,'0'-7'1440,"-1"2"-795,-3 5 3,3 0-176,-9 0-237,3 0-81,-4 0 0,-1 5 29,1 3 1,0 2-235,-1 2 73,-4 4-142,3-3 0,-9 8-140,3-2 1,-6-1 167,-2 1 1,-1 0-73,2 4 1,-3-4 73,-6 0 0,2-5-15,3 1 0,-7-2-60,3-1 0,0-2-93,-1-3 0,5 2 354,-4-5-47,-1 0 0,7-4-10,-2 0 1,-2 0-63,6 0 1,0-1 18,7-3 0,3 1-2,4-4 0,2-1-109,2-3 0,3-5 9,5 1 1,2-5-159,1 1 0,0-2 187,5 2 0,3-2 32,4 2 24,1 2 1,-4 1 127,3 4 1,-3 5-80,-1-1 1,1 6 158,-5-2 1,3 3-100,2 1 0,3 5 89,0 2 0,4 7 68,-3 1 1,4 6-24,-1-2 0,4 2 62,3 2-193,-1 0 1,6-1-57,-4-3 1,5 2 78,-2-2 1,3 2-140,1-2 111,1-3 0,-5-5 17,1 1 0,-2-1-4,1 1 1,-1-5 247,-2 1-258,-3-6-29,4 4 0,-5-6 383,0 0-355,-6 0 0,0 0 67,-6 0-60,1 0 1,-5-2-105,1-2 1,-5 2-238,0-6 1,-1 5-665,-2-5-139,0 0 1,-5-2 1048,-3 3 0,-7-4 0,-3 5 0</inkml:trace>
  <inkml:trace contextRef="#ctx0" brushRef="#br0" timeOffset="127">12026 9331 8144,'-1'-8'-764,"-3"1"525,3 4 1,-6-6 95,4 5 0,1-1 143,-1 2 0,1 1 1,-1-4 1,-1 2 0,0 3-1,4-4 0,0 6 613,0 3 0,0 2 881,0 6 0,-4 4-969,0 3 1,0 4-307,4 4 1,0-2-176,0 5 1,0 0-214,0 0 112,0 3 0,6-9-225,1 3 0,0-4 157,0-4 0,-1 1 1,2-5 0,1 0-2,-5-3 1,3-1 41,-3 1 1,0-1-46,-4 1 128,0-1 0,-10 0 0,-3 1 0</inkml:trace>
  <inkml:trace contextRef="#ctx0" brushRef="#br0" timeOffset="128">11695 9982 8168,'-11'-5'139,"4"3"1,2-4 719,5 2-502,0 3 0,1-4 380,3 5-408,3 0 0,5 0-70,3 0 0,8 0-39,8 0 1,7 0-36,4 0 1,3-4-170,5 0 1,2-1-1273,5 1 1245,-5 3 182,4-9 0,-8 4-400,5-6 129,-4 6 0,1-4-81,-4 2 0,-7 2 85,-4-2 0,-4 6-1174,-8-2 658,3 3 276,-14 1-1258,0 0 1912,-7 0 1,-10 5 0,-2 1 0</inkml:trace>
  <inkml:trace contextRef="#ctx0" brushRef="#br0" timeOffset="129">11901 10313 8185,'0'-6'0,"-2"-1"330,-2 4 158,3 1 1,-5-3-171,2 5 0,2 4 41,-6 0 0,4 5 180,-4-2-296,1 9-100,1-4 0,-1 10 55,3-3 1,2 4-105,-6 3 1,4 0-216,-3 4 1,4-1 74,-1 2 1,-1 2-174,2-3 0,-1 2 90,4-2 0,0 2-172,0-5 1,5-1 123,2-3 169,4-5 0,4-1 120,0-6-151,5 0 1,-3 0 81,2-4 1,2 2 173,-2-5 1,3 0-103,1-4 0,0-4 131,0 0 1,-1-5-57,1 2 0,-4-4-42,0 0 1,-1-4-300,1 0 244,-2-6-60,-6 3 0,-1-2-111,-2-3 1,1 3 80,-5-7 0,-2-2-147,-6-1 1,-3 1 18,-9-2 0,1 1-202,-8-5 1,3 6 59,-7 3 0,-2 3 89,-1 4 0,1 2-228,-2 6 172,6 4 1,-7 2-271,5 5 0,1 2 111,3 1 0,1 4-204,3 4 398,3 1 0,4-1-105,1 0 1,1 2 303,2 2 0,-2 3 0,4 5 0</inkml:trace>
  <inkml:trace contextRef="#ctx0" brushRef="#br0" timeOffset="130">11775 10633 8219,'-6'6'1191,"0"-1"-951,6-5 1,6 4 29,1 0 1,5 0-34,3-4 1,4-2-1,8-1 1,2 0-184,5-5-12,0 6 1,0-8 226,1 2-671,-6 3 23,-1-5 40,0 9 0,-8-8-389,3 5 1,-8-4 345,0 5 382,-2-1 0,-2-1 0,1-2 0</inkml:trace>
  <inkml:trace contextRef="#ctx0" brushRef="#br0" timeOffset="131">12357 10256 8124,'-10'-8'659,"3"1"-344,-4-1 0,10 0-99,-3 1 1,3 3-139,1-4 447,0 6-313,0-8-53,0 8 0,5-4-24,3 2 124,2 3-155,1-9 0,1 9-56,-1-3 0,1-1 91,-1 1 1,-3 0-135,-1 4 0,-3 0 47,4 0-230,-6 0 0,3 1-232,-5 3 247,0 3-18,0 4 32,0 0-53,0 1 152,0-1 1,0 1-138,0-1 1,0-3 84,0-1-1,0 1 96,0 3 315,0 1-2,0-1-135,0-4 23,0-2 42,0 0 45,5-4-227,-3 4 1,8-5 87,-3 0-157,4 5 0,-4-4 21,1 3 0,-1-1 24,5 1 0,-1-2-106,1 6 1,-1-1 99,1 5 0,-5-5-32,1 1 1,-2 0-278,2 3 16,2 0 253,-9 1-4,4-1 1,-5 1 47,0-1 0,-1-1 103,-3-2 0,-2 2-53,-6-2 0,0-2 147,-4 2 0,-1-5 201,-6 5-238,5-5 1,-3 2-190,1-5 0,3 0-133,-2 0 0,5 0-1660,-2 0 937,4 0 857,0-5 0,6-7 0,1-6 0</inkml:trace>
  <inkml:trace contextRef="#ctx0" brushRef="#br0" timeOffset="132">14185 9639 8322,'-5'-11'-136,"3"4"238,-8-3 92,9 4 0,-5 0 694,2 2-371,3-3 60,-5 6-156,6-4-198,-5 5 1,4 6-17,-3 6 0,3 4 20,1 7 0,0 1-97,0 3 0,0 2-295,0 5 127,0 1 0,4-1 104,0 0 0,1 0-124,-1 1 0,-2-6-153,6-2 0,-2-3-112,2-1 269,2-1 1,-5-4-165,2-3 0,2-2-90,-5-2 0,1 3-271,-1-2 0,-3 2-984,3-7 737,-3 4 826,-1-5 0,-5 4 0,-1-4 0</inkml:trace>
  <inkml:trace contextRef="#ctx0" brushRef="#br0" timeOffset="133">14345 9753 8285,'0'-11'1085,"1"0"-2059,3-1-47,-3 1 1335,9 4 0,-7 2-185,4 5 1,-4 2 995,1 1-761,-3 4 0,-1 9 108,0 3-288,0 8 1,0-2-261,0 6 0,-4 0 100,0 8-21,-5-9 1,8 8-68,-3-7 1,3-4 16,1 0 0,0-3-238,0-1 0,4-5 96,0-3 0,5 0-245,-2-3 147,3 2 23,2-8 79,-6 0-690,4-1 395,-3-5 480,-1 0 0,-1 0 0,-5 0 0</inkml:trace>
  <inkml:trace contextRef="#ctx0" brushRef="#br0" timeOffset="134">14356 10016 8162,'5'-11'0,"-2"3"0,4 0 0,1 6 602,3-2-333,6 3 0,-3-3 95,5 0 0,-4 0-149,4 4 0,0-1 15,4-3 1,0 3 26,0-3-168,-6 3 0,5-3 15,-3 0 1,-1 1-670,1 3 274,-5 0 188,2-6-1320,-4 5 707,-6-4 716,-1 5 0,-5-5 0,0-1 0</inkml:trace>
  <inkml:trace contextRef="#ctx0" brushRef="#br0" timeOffset="135">14310 9799 8350,'18'-11'219,"-3"-1"0,3 1-219,5-1 0,2 2 1487,6 3-908,-1-3 0,1 7-98,-1-5-285,-4 6 0,1-7-289,-4 5 1,0-3-500,0 3 1,-5 0 591,-3 4 0,-2 0 0,-2 0 0</inkml:trace>
  <inkml:trace contextRef="#ctx0" brushRef="#br0" timeOffset="136">16400 9799 8161,'0'-6'-24,"5"-3"12,3 5 0,6-4 985,1 5-388,6-6-269,-4 7 0,11-6 333,3 4-195,2-5-365,1 8 1,1-9-58,4 2 0,0 2 147,3-2 1,0 4 43,-8-3 0,3 3-311,-7-4 1,-6 6-512,-1-2 1,-8 2-973,1 2 560,-4 0 1011,-5 0 0,-2 6 0,-5 0 0</inkml:trace>
  <inkml:trace contextRef="#ctx0" brushRef="#br0" timeOffset="137">16652 10016 8282,'-12'-5'2089,"6"-1"-1250,1-1-156,5-3-414,5 9 0,-3-8 173,6 5 1,1-1-224,6 1 0,-1 3-139,5-3 1,-4 3 63,4 1 0,-1 0-179,1 0 0,1 5 3,-4 3 85,-1 2 1,-5 1-6,-2 1-689,-3 4 428,-5 2 1,0 1-368,0 0 1,-5 0 228,-3 4 0,-6 0-34,-1 0 1,-4-1 60,4 1 1,-6 0 104,2 0 75,3 0 1,-3-5-88,7-3 0,-2 1 142,7-1 0,0-3 376,0-4-18,4-1 0,-1 3 305,8-2 0,3-3-205,4-5 0,6 0 192,2 0 0,2 0-195,2 0 1,4-1-42,-1-3 1,1 3-833,-4-3 317,-5 3 167,3-5 0,-8 5-548,2-3 418,-2 3 0,-6 1-1899,1 0 1019,-6 0 1033,4 0 0,-6 0 0,0 0 0</inkml:trace>
  <inkml:trace contextRef="#ctx0" brushRef="#br0" timeOffset="138">17874 9399 8083,'0'-11'336,"0"0"-130,0-1 220,0 6 32,0 1 1278,0 5-1462,-5 5 1,-2 2-64,-4 9 1,-6-2-331,-2 5 76,-2 0 71,-2 9 0,-4-4-281,1 2 178,-6-2 1,4-2-123,-3-3 1,4 1 6,4-4 139,0 4-74,5-7 37,2 3 0,5-5 4,4 1 14,2-1 113,5 1-60,0-1 1,6-4-19,6-4 188,-1 4 1,11-6-172,-5 4 0,6-5-1,0 0 1,0 4-108,0 0 0,-4-1-233,0-3 1,-5 4-113,1 0 70,-2 0 1,-6-3-1017,1 3 1417,-6-3 0,-2 9 0,-6-3 0</inkml:trace>
  <inkml:trace contextRef="#ctx0" brushRef="#br0" timeOffset="139">17508 9936 8082,'12'0'2507,"-1"0"-2054,0 0 1,5 1-55,-1 3-223,5-3 0,-6 6 177,5-3-963,-5-3 551,8 9 1,-8-7-1898,5 4 1956,-5-4 0,7 7 0,-3-4 0</inkml:trace>
  <inkml:trace contextRef="#ctx0" brushRef="#br0" timeOffset="140">18365 9491 8017,'-7'-12'-225,"2"1"-338,5-1 506,0 1 1,-1 1 56,-3 2 1402,3 3-587,-9 5-434,3 0 0,-4 1 64,0 3 1,-6 8-260,-2 7 1,-1 4 0,1 3 0,-3 3-49,3 6 0,3-4-213,0 4 0,4-4 10,0 7 1,6-6-200,2-1 1,3-2-298,1 1 397,5-2 1,5-5-30,5 0 0,6-5 90,-2-3 1,4-2 259,3-2 0,-2-1-77,3-2-57,2-3 0,-1-5 138,3 0 1,0-5-36,-4-3 0,3-3 147,-3-5 0,0 3 191,-5-6-250,-4 5 1,3-8-180,-6 3-3,-5-3 0,-1-4-88,-5-1 0,-2-5-275,-6 2 0,-3-3 140,-8-1 1,-3-1-68,-5 1 0,-5 1-116,-2 3 1,-5 3-292,-3 8 1,1 6-275,-4 6 599,9 4 1,-5-2-286,10 5 141,1 5 484,3 7 0,5 0 0,-3 15 0,3-3 0</inkml:trace>
  <inkml:trace contextRef="#ctx0" brushRef="#br0" timeOffset="141">18136 9788 8141,'5'-7'381,"3"4"-148,2 1 1,2 1 205,-1-3 0,2 3 32,2-3-343,8 3 0,1 0 74,3-3 0,2 1-182,1-4 0,2 4-325,-2-1 0,0 3-213,-4 1 1,-3-4 517,0 0 0,0-4 0,-6 1 0</inkml:trace>
  <inkml:trace contextRef="#ctx0" brushRef="#br0" timeOffset="142">19278 9399 8071,'0'-11'98,"0"0"1,4-1 1092,0 1-587,5 4-111,-8-3-179,4 9 0,-6-4 117,-3 5 0,-2 1-301,-6 3 0,0 2-179,-3 6 1,-3 0-284,-5 4 258,0-4 32,0 10 1,0-6 21,1 3 1,2 3 20,1-3 0,6-2-163,-3-2 0,1 1 8,4-1 1,-3-1-67,6-6 1,3 2 144,1-2 1,3-2 47,1 2 0,0-4 162,0 3 20,5-4-179,1 2 213,6-5-93,4 0 1,1 0-87,2 0 0,2 0 21,-2 0 0,-1 0-94,1 0 0,-1 0-561,1 0-184,3 5 1,-10-4-67,3 3 874,-7-3 0,-3 4 0,-5 2 0</inkml:trace>
  <inkml:trace contextRef="#ctx0" brushRef="#br0" timeOffset="143">18947 9811 8285,'12'0'459,"-1"0"1,4 0-417,1 0 1,4 0 299,-1 0 0,2 0 437,2 0 0,0 0-1426,0 0 425,0 0 0,0 0-1814,-1 0 2035,-4 0 0,4 5 0,-4 1 0</inkml:trace>
  <inkml:trace contextRef="#ctx0" brushRef="#br0" timeOffset="144">19838 9080 7736,'0'-7'801,"0"-3"-348,0 9-199,0-4 0,-1 1 404,-3 0-272,3 0-1,-9 9-174,3 2 0,0 4 56,-1 1 1,5 8-128,0 3 0,1 5-114,2 2 0,0-3-223,0 7 163,5-2 1,-2 5 21,5-3 0,-2 6-94,2-5 1,-2-2 22,-2-3 0,-2-3 58,6 3 1,-2-4-22,2 0 1,-3-2 18,-5-1 114,5 0 1,-4-4 132,3 0 0,-3-5 205,-1 1-236,0 3 0,-1-5-46,-3 2 225,3-2-163,-4-2 1,5-3 190,0-1-164,0 1 25,-5-2-176,4 4-18,-5-8-419,6 3-70,0-5 0,-5-5 0,-1-2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8:26.882"/>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FF0000"/>
    </inkml:brush>
    <inkml:brush xml:id="br4">
      <inkml:brushProperty name="width" value="0.05292" units="cm"/>
      <inkml:brushProperty name="height" value="0.05292" units="cm"/>
      <inkml:brushProperty name="color" value="#FF0000"/>
    </inkml:brush>
  </inkml:definitions>
  <inkml:trace contextRef="#ctx0" brushRef="#br0">10222 6544 8264,'-7'0'-1273,"-3"0"1134,9 0 409,-9 0-137,8 0 1,-4 0 75,2 0-2,3 0 68,-4 0 2014,5 0-2216,5 0 0,1 0 51,6 0 0,1-1-21,2-3 0,-1 3-20,5-3 1,-4-1-7,4 1 0,0-1 22,4 1 0,0 2 5,0-6 1,1 4-43,2-3 1,0 0-5,4 0 0,-4-3-96,0 2 0,-2 2 74,-1-2 1,-4 4-126,0-3 1,-5 4 134,1-1 0,-2-1-145,-1 1 0,-5 1-328,1 3-465,-6 0 465,3 0 1,-6 1-173,-3 3 1,-3 1-716,-9 2 1314,4 3 0,-10-3 0,4 4 0</inkml:trace>
  <inkml:trace contextRef="#ctx0" brushRef="#br0" timeOffset="1">10233 6750 7819,'0'-7'-143,"5"2"143,3 5 0,-2 0 985,2 0 1,3 0-352,4 0 0,6-3-77,-2-1 0,4-4-83,3 4 1,0-3-170,4 3 0,1-4-211,3 4 0,-1-4 136,-3 0 0,2 2-443,-5-2 0,-1 5 185,-3 0 0,-4 1-1215,0 2 1,-5 0 1242,1 0 0,-7 0 0,-3 0 0</inkml:trace>
  <inkml:trace contextRef="#ctx0" brushRef="#br0" timeOffset="2">12232 5950 8308,'0'-11'248,"0"5"451,0-5-73,0 10-111,0-4-260,0 5-105,0 5 0,0 5 38,0 5 1,1 6-66,3-2 0,-2 2 89,6 2 0,-5 4-235,0 0 0,0-1 64,1-3 1,-3 0-126,3 0 1,-2-4 5,2 0 1,-3-4 23,3 4 0,-1-5-462,1 1 1,-3-2 206,3-2 1,-3 1-568,-1-1 0,0-3 37,0-1 839,0 1 0,-5-2 0,-2-1 0</inkml:trace>
  <inkml:trace contextRef="#ctx0" brushRef="#br0" timeOffset="3">12060 6521 8103,'-6'-6'484,"1"1"49,5 5-264,0 0 1,1-4-37,3 0 0,4 0 116,7 4 0,-1 0-256,5 0 0,0-1 62,4-3 0,5 3-195,2-3 1,3 3 81,1 1 1,6-4-99,2 0 1,2-1-13,2 2 1,-4 0-57,-1-5 0,0 5 39,1-5 0,-4 4-222,-7-3 0,-1 4 35,-7-1 0,1-1 93,-9 1 1,-3 1-833,-5 3 1011,-4 0 0,2 0 0</inkml:trace>
  <inkml:trace contextRef="#ctx0" brushRef="#br0" timeOffset="4">12335 6624 8187,'-12'-5'1143,"6"4"-825,-4-4-223,3 5 0,-3 5-97,3 2 1,0 5 124,3 3 0,2 3-47,-6 5 1,6-1 45,-2 1 0,1 0-142,0 0 1,1 4 62,-2-1 1,3 1-23,1-4 0,1 2 39,3-2 1,-1 1-2,4-9 0,1 4 38,3-3 0,2-1-33,2-4 1,-1 1 156,5-1 0,0-5-88,4-2 0,0-2 39,0-2 0,1-2 12,3-2 0,-2-6-6,5-5 1,-4-5-348,1 1 1,-2 1 117,2-1 1,-8 0-385,0-4 1,-5-1 193,-3-3 1,-5 3-250,-2-2 1,-4 0 169,-4-1 1,-7 3-115,-8-2 1,-6 3-14,-2 4 1,-6 2-30,-1 6 1,-1 5 255,-3 2 1,0 3 4,4 1 1,-2 0 214,10 0 0,-1 5 0,4 2 0,0 3 0,1 2 0</inkml:trace>
  <inkml:trace contextRef="#ctx0" brushRef="#br0" timeOffset="5">12209 6773 8327,'0'6'-173,"0"-1"370,0-5 1,5 0 273,3 0 1,3 0-95,4 0 0,3 0 4,5 0 0,2-1-150,6-3 1,-1 3-94,8-3 0,-4-1-54,-3 1 0,1-4-264,-6 5 1,5-3-223,-5 3 0,1 1 261,-4-1 1,-2 0 140,-1-1 0,1-2 0,-3-6 0</inkml:trace>
  <inkml:trace contextRef="#ctx0" brushRef="#br0" timeOffset="6">13716 6441 8154,'0'-7'1071,"0"-1"716,0 6-465,0-3-213,0-1-881,0 5 150,0-4-960,0 5 0,0 5 1,0 2-1</inkml:trace>
  <inkml:trace contextRef="#ctx0" brushRef="#br0" timeOffset="7">15350 5710 8494,'6'-5'0,"-1"3"0,-5-6 0,1 4-904,3-3 865,-3 4 458,4-7 0,-5 8 365,0-6-301,-5 5-226,4-2 0,-8 7-42,5 1 0,1 8-149,3 4 0,0 5 171,0-1 0,0 7-242,0 0 1,0 5-71,0-5 1,3 5-79,1-5 0,5 1 21,-1-4 1,-2-2 152,2-2 1,-2 2-336,2-6 1,2 0 83,-3-3 1,-1-1-937,-3 0 1166,4 1 0,-6-1 0,4 1 0</inkml:trace>
  <inkml:trace contextRef="#ctx0" brushRef="#br0" timeOffset="8">15155 6190 8012,'7'-5'-432,"3"4"753,-2-3 1,2 3-21,1 1 0,2 0-14,2 0 0,3-4-88,5 0 0,5 0-165,2 4 1,3-4 150,1 1 0,2-5-217,2 4 0,-3-3-74,4 3 1,0-4-101,-1 4 0,-1-4-239,-7 0 0,2 2 204,-5-2 0,-6 5-357,-6 0 1,-2 1 597,-2 2 0,1-5 0,-1-1 0</inkml:trace>
  <inkml:trace contextRef="#ctx0" brushRef="#br0" timeOffset="9">15418 6396 8129,'-6'-2'-1182,"2"-1"1694,3 1-225,1-3 338,0 5 17,-5 0-340,3 0 0,-4 5-155,2 3 1,2 2 21,-6 2 1,0 4-200,-3 3 1,3 3 124,1 0 0,3 1-119,-4 0 1,5 4 81,-5-1 0,5 2-177,0-1 0,1-3 6,2 3 1,5-7-22,3-1 1,6-5 138,1 1 0,4-3 166,-3-5 0,4 2-27,-1-5 1,1 0-121,-1-4 1,3 0 194,-3 0 1,4-5-78,3-3 1,0-3-16,4-5 1,-4 3 3,0-6 1,2-1-181,-1-2 0,-2 1 3,-6-2 1,0 3-107,-7-6 0,0-2-36,-8 1 0,-3-3 67,-8 3 0,-2-2-370,-10 6 0,-5-1 189,-7 8 0,-3 3-60,-4 5 0,-1 3-36,-3 5 1,-1 1-48,4 3 0,3 2 100,5 6 0,0-1 345,4 1 0,5 4 0,1 2 0,3 5 0</inkml:trace>
  <inkml:trace contextRef="#ctx0" brushRef="#br0" timeOffset="10">15304 6590 7637,'0'-7'863,"5"-3"0,0 8-353,3-6 1,2 4-184,-3-3 0,4 4 136,0-1 0,6 2-228,2-2 0,3 2-216,5-6 1,2 5-492,6 0 0,-4-2 365,4 1 0,-5-4-1720,4 4 1827,1 0 0,-6-1 0,5-1 0</inkml:trace>
  <inkml:trace contextRef="#ctx0" brushRef="#br0" timeOffset="11">16949 6133 8028,'0'-6'2780,"5"1"-2447,-4 5-274,9 0-738,-9 5 1,8-3 678,-5 6 0,0-1 0,-4 5 0</inkml:trace>
  <inkml:trace contextRef="#ctx0" brushRef="#br0" timeOffset="12">18764 5471 8110,'0'-7'-461,"0"-3"263,0 4 978,0-1-200,0 2-251,0 5 1,0 5-87,0 3 0,0 7-59,0 4 0,0 7-191,0 0 1,0 5 105,0-5 1,4 5-234,0-4 1,4-1 82,-4-3 0,1-1-123,-2-3 82,-1 2 21,8-8 0,-9 3-451,3-4 0,1 0 522,-1 4 0,5-4 0,-3 5 0</inkml:trace>
  <inkml:trace contextRef="#ctx0" brushRef="#br0" timeOffset="13">18525 5962 8131,'0'-8'453,"0"0"-222,0 6 649,0-3-178,0 5-404,5-5 1,5 4-82,5-3 0,7 2-17,1 2 0,4 0-15,8 0 0,4-3-148,3-1 0,2-4-67,2 4 0,0-3 89,-1 3 0,1-5-235,0 1 1,-2 2 92,-2-1 0,0 3-424,-8-4 0,-1 4 230,-6-3 0,-8 4-1257,0-1 752,-5 3 782,-8 1 0,-6 0 0,-6 0 0</inkml:trace>
  <inkml:trace contextRef="#ctx0" brushRef="#br0" timeOffset="14">18764 6064 8861,'-6'-6'346,"1"1"0,1 10-209,0 3 1,1 2-9,3 1 0,-4 2 57,0 2 1,-1 3-217,1 5 1,2 0 22,-6 0 1,5 1-43,0 2 0,1-2 14,2 3 1,0 1 122,0-1 1,5-1-177,3-3 0,3-1 65,5-3 0,-2 1 112,5-5 1,-4-3 22,4-5 1,0-4 147,4 1 0,3-3-98,1-1 0,0 0 79,-4 0 0,-1-5-263,1-3 0,-1-2 102,-3-1 0,2-2-73,-1-2 1,-4 1 71,-1-5 0,-6 3-338,-1-3 1,-6 0-168,2-3 1,-4-1-161,-4 0 0,-3 0 147,-9 0 1,-3 0-43,-7 1 0,-3 2 68,-6 1 1,2 7 109,3 0 0,-3 1 71,2 3 0,2 3 232,-1 1 0,4 3 0,-7 1 0,4 0 0</inkml:trace>
  <inkml:trace contextRef="#ctx0" brushRef="#br0" timeOffset="15">18616 6281 7944,'11'2'536,"1"2"0,1-3-119,2 3 0,4-3-78,7-1 0,4 0-61,4 0 1,0 0 103,0 0 0,1-4-244,-1 0 0,1-3 96,4 3 1,-5-4-538,0 4 0,-5-4 257,-6 0 1,-1 3-1057,-3 1 1,-3-1 1101,-4 1 0,-6-5 0,-1 3 0</inkml:trace>
  <inkml:trace contextRef="#ctx0" brushRef="#br0" timeOffset="16">20763 5939 8066,'-7'-8'617,"-1"1"-103,5 4 684,-2-2-215,5 0 27,0 4-916,0-4 70,-5 5-331,4 0 1,-4 1 231,5 3-65,0 2 0,0 11 0,0 0 0</inkml:trace>
  <inkml:trace contextRef="#ctx0" brushRef="#br0" timeOffset="17">21871 5585 8117,'-4'-12'-18,"0"1"1,-3 3 220,3 1 0,0 3 214,4-4 148,-5 6 59,4-3-441,-4 5 0,5 1 55,0 3 1,0 2-9,0 6 0,0 4 8,0 3 1,0 4-122,0 4 0,3 2 10,1 5 0,1 0-104,-1 1 0,-3-1 78,3 0 1,1 0-130,-1 1 0,1-2 60,-1-3 1,-1 2 89,4-6 1,-3 1-87,4-4 0,-6-4 37,2 0 0,1-1 61,-1 1 0,0-3 65,-4-4-310,0-1-157,0 1-602,0-1-567,0 0 1437,0-4 0,5 3 0,1-4 0</inkml:trace>
  <inkml:trace contextRef="#ctx0" brushRef="#br0" timeOffset="18">16549 9137 8278,'0'-7'-1184,"5"-3"1597,-4 4-197,4-6 0,-5 5 256,0-1-129,0 6 304,0-8-305,0 8 237,0-3-274,0 0-256,0 4 232,0-4-333,5 10 1,-3 1 153,1 6 1,-1-1 30,-2 0 0,3 5-150,1-1 0,0 1 97,-4 0 0,4 1-45,0 6 1,0 0 41,-4 0 0,0 0-36,0 0 1,0-1 0,0 1 1,1-4-25,3 0 1,-3 0-112,3 4 1,-3-5 143,-1-3 0,0 2-69,0-2 1,1 0 47,3-3 1,-3-5-105,3 1 0,-3-4 80,-1 3 314,5-4-188,-3 2 28,3-5-432,0 0 241,-4 0-2016,4 0 2047,-15-5 0,2 3 0,-8-3 0</inkml:trace>
  <inkml:trace contextRef="#ctx0" brushRef="#br0" timeOffset="19">10233 12597 8054,'-11'0'-111,"-1"0"329,1 0 435,-1 0-136,1 0-204,5 0 51,1 0 654,5 0-956,0 5 0,5-3 60,2 1 0,5-1-156,3-2 0,0 0 76,8 0 1,-3 0-140,7 0 1,1 0 137,-2 0 1,9 0 1,-5 0 0,4-4-161,-7 0 0,4 0 87,-5 4 1,3-4-179,-6 1 0,3-1 48,-7 4 0,-3-1-396,-1-3-87,-2 2 271,-1-3 0,-5 5-235,1 0 99,-6 0 0,2 0-229,-8 0 738,-2 0 0,-5 5 0,-1 2 0</inkml:trace>
  <inkml:trace contextRef="#ctx0" brushRef="#br0" timeOffset="20">10290 12826 8054,'8'0'0,"-1"0"0,-3 0 0,4 0 0,-1-2 0,5-1 0,-1 1 0,1-2 0,4 2 527,3-2 0,3 3 772,1-3 0,0-1-844,-1 1 1,1 0-210,0 4 0,0-3-264,0-1 1,-4 0 99,0 4 1,-4-4-502,4 0 0,-5 1 233,1 3 1,-2 0-1963,-2 0 2148,1 0 0,4 0 0,2 0 0</inkml:trace>
  <inkml:trace contextRef="#ctx0" brushRef="#br0" timeOffset="21">12346 11546 8116,'0'-6'427,"0"-4"-132,0 9 92,0-4 77,0 5 1,0 5-301,0 2 0,0 9-73,0 3 1,0 2 80,0 2 1,4 4-132,0-1 0,1 1-6,-2-4 0,-1 0-64,2-1 0,-2 0 37,2-3 1,-3 1 51,3-4 1,-3-1-255,-1-4 149,0 6 1,0-5-177,0 4 1,0-7 25,0-2 0,0-3-567,0 4 338,0-6 0,0 4-830,0-2 1254,0-2 0,-5 3 0,-1-5 0</inkml:trace>
  <inkml:trace contextRef="#ctx0" brushRef="#br0" timeOffset="22">12951 11329 8073,'-5'-6'-10,"3"1"184,-6 5 0,4 0 471,-3 0-411,4 0 0,-6 1-47,5 3 1,-3 2 75,3 6 0,-5 4-149,1 3 1,2 8 40,-1 4 0,-1 4 17,-4 7 1,-3 1-234,0 10 0,-5-3-159,1 3 0,-2-5 15,2 2 1,-2-3 78,2-1 1,2-6-116,2-2 0,2-4 72,2-3 0,1-2 64,2-2 0,-1-7 60,5 3 1,1-8-30,3 0 1,0-2 217,0-2 218,0 1-618,0-1 0,0-3 69,0 0-1141,0-6 1328,0 3 0,5-5 0,1 0 0</inkml:trace>
  <inkml:trace contextRef="#ctx0" brushRef="#br0" timeOffset="23">12997 11752 7969,'0'-11'-377,"0"-1"409,0 1 0,-1 4 746,-3 4-468,3 1 1,-6 4-105,3 1 1,2 5-56,-6 7 1,4 3-175,-3 5 1,1 1 103,-2 3 1,-1-2-175,5 6 0,0-6 36,4 2 1,0-3-99,0-2 1,0 0-5,0-3 0,4 1 91,0-4 1,5-1-179,-1-4 1,2-3 42,1 0 0,2-6 150,2 2 0,-2-3-49,2-1 0,1-1 226,0-3 0,4-2-24,-1-6 1,-3 1 122,0-1 0,0 0-13,-1-3 0,2 1-70,-2-5 1,-6-1 141,2-2 1,-2-1-65,3 0 1,-6-1 64,-2-3 0,1 3-63,-1-3 0,-2 0-256,-5 0 0,-4 1-3,-4 7 1,-1 3-161,1 5 1,-4 0-366,-1 4 0,-4 2 308,1 5 1,-2 0-149,-2 0 0,0 1 120,0 3 0,4 2 284,0 6 0,0 4 0,-4 2 0</inkml:trace>
  <inkml:trace contextRef="#ctx0" brushRef="#br0" timeOffset="24">12826 11958 7969,'7'0'-379,"1"0"0,-4 0 834,3 0 0,1 0 1,3 0 1,1-4-131,-1 0 1,2-1-104,2 1 1,3 2-23,5-6 1,-4 4 21,0-3 1,0 3-303,4-4 0,-1 2-175,1-2 1,-4-1-276,0 6 1,-5-5-981,2 4 1509,-4 0 0,0-1 0,-1-1 0</inkml:trace>
  <inkml:trace contextRef="#ctx0" brushRef="#br0" timeOffset="25">13340 11569 8125,'0'-16'55,"3"3"-55,1-2 101,5 2 1,-3 2-73,6-1 0,-5 5 370,1-1 1,-4 4-104,3-3 1,1 3-157,4-4 0,-5 5-47,1-5 0,-1 5-143,5 0 1,-5 1-33,1 2 145,0 0 0,3 0-105,0 0 1,-3 0 57,0 0 0,-5 0-157,5 0 71,-5 5 0,3-2 44,-2 5 1,-3-5 27,3 5 0,-3-4-10,-1 3 0,0-3-10,0 4 1,-4-4 15,1 3 1,-5-3 14,4 4 0,-1-5-15,1 5 1,2-5 182,-6 0-162,6 4 246,-4-6-197,6 4-28,0 0 0,2-4 9,2 3 0,2-1-2,5 1 0,1-3-95,-1 3 0,1 1 85,-1-1 0,0 1-90,1-2 0,-1-1 63,1 1 0,-1 3-2,1-3 0,-5 5 99,1-4 204,-6 5-134,3-3 0,-10 5-79,-2 1 1,-9-1 117,-3 1 1,-7-5-62,-5 1 0,-2 0-285,-1 3 1,0-3-254,0-1 1,4 0-1197,4 0 1579,2 3 0,6-3 0,1 4 0</inkml:trace>
  <inkml:trace contextRef="#ctx0" brushRef="#br0" timeOffset="26">11592 12620 6956,'0'-6'1771,"0"1"-223,0 5-1340,5 0-82,2 0 0,4 0-62,0 0 1,1 0 46,-1 0 0,2 0 48,2 0 0,-1 0-50,5 0 0,-4 0 6,4 0 0,-1-4-17,1 0 0,3-1 1,-3 1 0,2 3-45,2-3 0,0-1 54,0 1 0,0 0-74,0 4 1,-1-3 62,1-1 1,-1 0-167,-3 4 1,1 0 17,-5 0 0,6-4 31,-2 0 1,2 1 18,2 3 1,-1 0-13,-3 0 0,5 0 39,-5 0 0,9-4-10,-5 0 0,2-1 13,-2 1 0,0 3-9,0-3 1,-1 1-14,1 0 1,0 1-7,0-1 0,0 1-6,0 2 0,-4-4-22,0 1 1,0-1 38,4 4 1,-4 0-34,0 0 1,0-1 22,4-3 0,-1 3-49,1-3 1,-4 2 42,0 2 1,0 0-12,4 0 1,0-1 12,0-3 0,0 3-1,0-3 1,-1 3 34,1 1 0,0 0 4,0 0 0,0 0-29,0 0 0,-1 0-3,1 0 0,-4 0-3,0 0 1,0-1 7,4-3 0,0 3-4,0-3 0,0 3-3,0 1 1,-1 0-7,1 0 1,0 0 6,0 0 1,0 0 4,0 0 1,-4 0-17,0 0 1,0 0 11,4 0 0,-2-2-29,-2-1 0,2 1 25,-6-2 1,4 3-5,-4 1 1,4 0 1,-4 0 0,4 0-2,-3 0 1,3 0-3,-4 0 0,5 0 2,-1 0 1,-1 0-10,1 0 1,-1 0 9,1 0 0,1 0 25,-5 0 0,6-4-25,-2 1 0,1-1 40,-1 4 0,1 0-24,-5 0 0,5-4 3,-5 0 1,4 0-1,-4 4 0,4 0 4,-4 0 1,2 0-3,-2 0 1,-1 0 0,5 0 0,-5 0-52,1 0 1,2 0 38,-2 0 0,1 0 13,0 0 1,-4 0 21,4 0 0,0 0 7,-1 0 1,1 0-8,-5 0 0,0 0 10,1 0 0,3 0 44,0 0 0,0 0-49,-3 0 0,-1-3 56,1-1 1,-1 0-51,1 4 1,-5 0 72,1 0-50,-1 0-41,5 0 1,-5 0 49,1 0-10,-5 0-227,2 0 222,0 0-277,-4 0 128,4 0-1800,-5 0 930,-5 0 1,-1 0-1497,-6 0 2446,-4 0 0,-7-5 0,-6-2 0</inkml:trace>
  <inkml:trace contextRef="#ctx0" brushRef="#br0" timeOffset="27">2410 12346 8193,'-7'0'71,"-3"-5"1,8 4 424,-6-3-108,6 3 0,-5 1 165,3 0-308,3 0-153,-4 0 1,1 1 112,1 3 0,-5 3-136,4 8 1,-1 4 127,1 8 0,3 4-171,-3 7 1,3 4 66,1 7 0,0-1-333,0 6 1,0-1 237,0 4 0,0-4-204,0 1 1,5-4 26,3 0 1,0-2-175,0-10 1,2 0 96,-2-4 1,1-3 97,-2-1 0,2-6 194,-5-1 1,1-1-100,-1-7 0,-3 0 80,3-3 0,-3-1 128,-1 1 1,0-1-199,0 0 1,-4 1-200,1-1 1,-6-1-400,1-2 0,-2 1 651,-1-5 0,-6 5 0,-1-3 0</inkml:trace>
  <inkml:trace contextRef="#ctx0" brushRef="#br0" timeOffset="28">2090 13157 8158,'6'-12'-652,"1"6"1264,-3 2 0,2 2-224,5-2 1,2 3-116,2-3 0,3 3-131,5 1 1,3-2 99,1-2 1,5 3-311,-2-3 1,-1-1 84,2 2 0,-6-5-634,2 4 0,-3-3 33,-1 3 1,-5-1 583,-3 1 0,3-3 0,-1-4 0</inkml:trace>
  <inkml:trace contextRef="#ctx0" brushRef="#br0" timeOffset="29">2707 13020 8104,'-8'-4'331,"1"0"615,4-5-622,-7 8 0,7-4 128,-4 5 0,3 1-119,-4 3 1,2 2-82,-2 6 0,-2 4-343,3 3 1,0 7 99,0 0 1,3 5-254,-4-5 0,6 6 19,-2-1 0,3 0-147,1 0 0,1 1 42,3-6 1,2 0 76,5-7 0,1 1 164,-1-5 1,1 0-52,-1-3 1,2-5 198,2 1 0,-2-5-93,2 0 0,1-1 132,0-2 1,3-2 31,-4-1 1,4-4 66,-4-4 1,4-1-58,-4 1 1,4-4-65,-3-1 1,-1-4-5,-4 1 1,-3-2-18,0-2 0,-6 1-49,2 3 1,-3-6 51,-1 2 1,-5-2-276,-3 2 0,-2 0-144,-1 0 1,-6 0-170,-2 0 1,2 2-242,-2 2 0,0 2 771,-4 6 0,-5-1 0,-1 1 0</inkml:trace>
  <inkml:trace contextRef="#ctx0" brushRef="#br0" timeOffset="30">2547 13214 8099,'6'8'0,"-2"-1"302,2-4 0,1 2-66,4-5 1,1 1 155,-1 3 1,0-3-128,1 3 0,4-3-42,3-1 0,-1 0-86,1 0 1,0 0 55,4 0 1,0 0-231,0 0 1,0-5 120,-1-2 0,0 0-631,-3 0 1,1 3 117,-4-4 1,-1 6-607,-4-2 1035,1-3 0,-6 6 0,-1-4 0</inkml:trace>
  <inkml:trace contextRef="#ctx0" brushRef="#br0" timeOffset="31">3141 12917 8085,'0'-11'467,"0"-1"211,0 1-76,0 4 265,0 2-333,0 5-297,-5 5 0,3 7-188,-1 7 0,1 4 103,2 3 1,0 5-208,0 7 0,0-3-74,0 3 1,0 2-169,0-2 0,2 4 81,1-4 1,2-4-207,3-3 1,1-6 178,-5 2 1,1-5 82,-1-3 0,-3 2 293,3-6 0,-3 0-165,-1-3 1,1-1 151,3 0 1,-3-3 86,3 0-440,-3-6-231,-1 8-660,0-8-264,0 3 1388,0-5 0,5 0 0,2 0 0</inkml:trace>
  <inkml:trace contextRef="#ctx0" brushRef="#br0" timeOffset="32">3358 13054 7989,'-5'-11'145,"3"3"359,-1 0-92,1 6 301,2-3-17,0 5-470,0 5 1,5 6-133,3 8 1,3 0 121,5 4 0,-4-1-297,4 8 1,-2-4-56,1 0 0,-3 2-33,4-1 0,-4-2-132,0-6 1,3 2 130,0-6 1,-1 0-64,-6-4 1,2 0 116,-2-4 1,-2 2-22,2-5 0,-5 0-74,5-4-655,-6 0 299,9 5 567,-10-4 0,4 4 0,-5-5 0</inkml:trace>
  <inkml:trace contextRef="#ctx0" brushRef="#br0" timeOffset="33">3609 13008 7989,'0'-7'318,"0"-1"0,-4 1-54,0-5 1,-1 4 108,1 1 300,3 4-420,-9-2 1,5 7-234,-3 1 0,-2 10 82,3 10 0,-4 1-193,0 6 0,0 2 97,-1 6 0,1-2-352,-1 2 1,1 1-45,0-1 0,3-3-117,0-5 1,2-6 166,-2-1 1,2-3 38,2-8 0,3 2-261,-3-7 141,3-2 421,1 0 0,0 0 0,0 2 0</inkml:trace>
  <inkml:trace contextRef="#ctx0" brushRef="#br0" timeOffset="34">3632 13328 7875,'11'0'761,"1"5"1,-5 5-368,1 6 0,-6 0-112,2-1 0,1-1-99,-1 5 0,4-1 42,-4 1 1,3 1-383,-3-4 1,0 3 14,-4-4 1,4 0-449,-1-3-37,1-1 1,-4 0 315,0 1 1,4-5 310,0 1 0,0-5 0,-4 2 0</inkml:trace>
  <inkml:trace contextRef="#ctx0" brushRef="#br0" timeOffset="35">3917 12997 7020,'0'-8'458,"0"1"435,0 4-166,0-2-553,0 5 0,4 1 14,0 3 1,5 4-22,-2 7 1,5 3-161,3 5 0,-2-1-111,2 1 0,3 0 102,1 0 1,-1 4-227,1-1 0,-2 1 117,2-4 0,2-5-43,-6-3 1,0 1 3,-3 0 1,-1-1-21,0-4 0,0-3 134,-4-1 1,0-3-94,-4 4-295,-1-6 0,3 5-96,-5-4 520,0-1 0,0 3 0,0-5 0</inkml:trace>
  <inkml:trace contextRef="#ctx0" brushRef="#br0" timeOffset="36">4157 12997 7976,'-5'-11'-271,"4"-1"1,-5 2 907,2 2 1,2 2 252,-1 2-104,1 3-493,-3 6 1,3 8-278,-6 10 0,1 4 6,-5 4 1,-1 2-12,-2 1 0,2 0-34,-2 1 0,3-1-361,0 0 1,-3-3-338,0-1 1,3-8 327,5 1 1,-1-8-250,-3 0 0,4-2 642,3-2 0,-2 1 0,0-1 0</inkml:trace>
  <inkml:trace contextRef="#ctx0" brushRef="#br0" timeOffset="37">4271 13294 7976,'7'-12'0,"2"5"385,-6-1 1,5 4 268,-4-3-200,5 4 0,-7-6-61,6 6 1,-4-1-198,3 4 1,-3 0-115,4 0 1,-2 1-202,2 3 1,1 2-275,-6 6 0,1-1 272,-4 0 1,0 5-35,0-1 0,0 5-13,0-1 1,-4 2-132,1-2 1,-6 2 30,1-2 1,2-1 125,-2 1 0,4-5 98,-3 1 1,4-2 156,-1-2 0,3-3 174,1 0-113,0-1 1,1 3-61,3-2 0,3-3-78,4-5 0,0 0 25,1 0 1,-1 0 7,1 0 0,3 0-158,0 0 1,0 0-15,-3 0 1,-1 0-332,1 0-305,4-5 1,-3 4 738,2-3 0,-2-3 0,-2 1 0</inkml:trace>
  <inkml:trace contextRef="#ctx0" brushRef="#br0" timeOffset="38">4694 13065 7938,'-8'-15'193,"1"0"0,3 0 27,-4 3 0,6 1 246,-2 0 91,-2-1 149,4 1-164,-8-1 149,9 6-658,-4 1 133,5 5 1,4 5-194,-1 3 0,6 3 48,-1 4 1,3 3-115,5 5 0,-2 0 46,5-1 1,-4 1-104,4 0 0,-4 4-88,4-1 1,-4 1-131,4-4 0,-5-1-83,2-3 1,-5-3 156,-3-5 0,1 1-223,-6-1 337,6 1 1,-8-5-786,3 1 965,3-6 0,-6 9 0,4-5 0</inkml:trace>
  <inkml:trace contextRef="#ctx0" brushRef="#br0" timeOffset="39">4911 12951 8017,'-6'-5'312,"-5"-1"0,6-2 272,-2 1 1,0 4-173,4-1 1,0 8-103,-5 4 0,5 3-172,-5 4 1,0 4-217,-3 8 0,0 6 17,-1 5 1,1 4 168,-1-4 1,5 1-633,-1-1 0,1-3 284,-5-1 1,4-1-612,1-6 1,4-5 367,0-3 1,1-8 482,2 0 0,0-2 0,0 2 0</inkml:trace>
  <inkml:trace contextRef="#ctx0" brushRef="#br0" timeOffset="40">4968 13237 7906,'8'-12'0,"-1"1"0,-3 3 650,4 1 0,-4-1-176,3-3 1,-1 3-321,2 0 1,2 5 55,-2-5 1,-2 4-234,2-3 1,-1 4-69,5-1-87,-1 3-87,1-4 319,-1 4-162,-5-4 87,0 10 1,-6 1-18,0 5 0,-2-3 77,-2 0 1,2 1 91,-6 6 0,1-3-76,-5 4 0,5-4 16,-1 0 1,6-1 14,-2 1 1,2-1 28,2 0-78,0 1 0,0-1 31,0 1 0,2-6-23,2-2-3,2 2 1,5-1 4,1 3 0,-1-2-22,1-2 0,-1-3-2,0 3 1,1-3-41,-1-1 1,2 4 54,2 0 0,-6 0-132,2-4 1,-2 4 54,3-1-11,-1 6 0,-1-2 43,-2 4 0,-3 1-43,-5-1 1,0-2 90,0 2 0,-1-2 116,-3 6 1,-2-2 111,-6-2 1,-4 1-75,-3-1 1,-3 1-128,-1-1 0,-1 1 30,-3-1 1,3-1-363,-2-2 1,3 1-366,4-6 0,2 1 629,6-4 0,-6 5 0,0 2 0</inkml:trace>
  <inkml:trace contextRef="#ctx0" brushRef="#br0" timeOffset="41">5665 12277 8053,'0'-11'-17,"0"0"1,0 3 314,0 0 61,0 6 0,0-5 112,0 4 38,0 1-88,0-3 39,0 5-370,-5 5 0,0 2 140,-3 4 0,-2 2-155,2 2 0,-2 8 125,-1 7 1,-1 3-189,1 2 0,1 4-56,2 3 0,-2 6-176,2 2 0,-1 3 149,2-4 1,-2 5 93,5-5 1,0 4-272,4-3 1,0-4 57,0-5 0,2-4-44,1 1 0,0-3 33,5-5 0,-1-2 121,5-5 1,-5 3-14,1 1 0,-1-4-6,5-4 1,-5-1 101,1 1 1,0 2-76,3-2 1,0-2 81,1-2 0,-4-2-77,-1-2 0,1 3 3,3-2 0,-3 2 28,-1-7 1,-3 0 6,4 0 1,-4-4-72,3 1 0,-3-2-4,4 2 0,-5-3-487,5 3 374,0-3 1,3-5 216,1 1 0,-1-6 0,0 2 0</inkml:trace>
  <inkml:trace contextRef="#ctx0" brushRef="#br0" timeOffset="42">5916 12711 7891,'0'-21'13,"0"2"0,0-1 333,0 4 0,-4 1 10,0 4 0,-1 0-87,2 4 0,1 1 459,-2 2-429,-2 2 1,0-3-267,-6 5 1,1 7 73,-1 4 1,1 11-103,0 8 0,3 4 69,0 4 1,1 4-310,-5 8 0,6-6 82,2 6 0,3-10-97,1 6 1,1-8-48,3 0 0,2-4-130,6-3 1,3-3 13,0-5 0,2-6 121,-2-1 1,-1-7 355,5-2 1,-4-4-84,4 1 1,-4-4 348,4-4 1,-3-6-69,3-6 1,-5-3 93,1 4 1,-2-5-78,-2 1 0,-1-3-40,-2-1 0,-3 3-159,-5-3 1,0 3 83,0-7 0,-3 2-243,-4-2 1,-1-2 43,-7-5 1,-2 1-347,2 2 1,-5-2-2,1 3 1,-4 2-149,-4 1 0,3 4 94,-2 4 1,1 4 91,3 8 0,0 1 23,3 6 1,-1 2 320,5 2 0,4-3 0,1 14 0,4-2 0</inkml:trace>
  <inkml:trace contextRef="#ctx0" brushRef="#br0" timeOffset="43">5745 12894 7940,'5'12'-766,"-3"-2"574,6-3 1,-4 3 413,3-2 0,0-2 47,0 2 1,3-4 121,-2 3 0,2-4 57,2 1 1,-1 1-144,0-1 0,2 0-8,2-4 1,-2 0-64,2 0 1,-2 0-62,-2 0 1,2-2 46,2-2 1,-1 2-322,5-6 0,-5 1-251,2-5 1,0 2-349,-1 2 1,0-2-1213,-3 3 1912,-6 2 0,4-6 0,-3 5 0</inkml:trace>
  <inkml:trace contextRef="#ctx0" brushRef="#br0" timeOffset="44">6373 12437 7961,'0'-7'131,"0"-1"1,-1 4 91,-3-3 0,2 3 387,-1-4 72,1 6-163,2-3 0,0 3 110,0-1-183,0 1-412,0 12 0,0 6 154,0 14 0,0 4-179,0 4 1,2 4 77,1-4 0,-1 6-213,2-3 1,-3 4 23,-1 1 1,4-5-25,-1 1 1,3-5-97,-3 1 0,-1-2 84,1-2 0,2-4-47,-1 1 0,0-6 66,-4 2 0,4-7 58,0-1 0,0-5-4,-4 1 1,1-2-3,3-1 1,-3-1-116,3 0 7,-3-4-816,-1 3 380,0-9 611,0 4 0,-5 0 0,-1 2 0</inkml:trace>
  <inkml:trace contextRef="#ctx0" brushRef="#br0" timeOffset="45">6738 12312 7995,'-11'-5'0,"3"3"0,1-1 0,3-3 629,-4 3-276,6-1 0,-7 5 83,5 3 0,0 2-143,4 6 1,-4 4-68,1 3 1,-1 4-182,4 4 0,1 1 78,3 2 1,-3 3-90,3-2 1,1 0-71,-1 0 1,1-1-245,-1-7 0,-3 5 29,3-9 0,1 4-139,-1-8 0,3 0-281,-3-3 1,1-2-88,-1-3 758,-3 4 0,9-5 0,-3 5 0</inkml:trace>
  <inkml:trace contextRef="#ctx0" brushRef="#br0" timeOffset="46">6544 12917 7899,'1'-6'728,"3"2"-34,-2 3-442,8 1 0,-4 0 73,5 0 1,6 0-79,2 0 0,1-4-39,-1 0 1,7-1-128,-3 1 1,2 2-192,-2-6 1,3 5-411,1 0 0,0-4 308,-4 0 1,-1 0-567,1 0 0,-5 3 344,-3-4 1,-2 6-586,-2-2 1019,-4 3 0,-2-4 0,-5-2 0</inkml:trace>
  <inkml:trace contextRef="#ctx0" brushRef="#br0" timeOffset="47">6693 13077 7952,'-7'0'1835,"2"0"-1000,5 0-572,0-5 1,1 2 134,3-4 1,3 3-44,4-4 1,0 2-184,1-2 0,4-2-45,3 3 1,2 1-115,-2 3 1,1-2 104,-5 1 0,2 0-93,-2 4 1,-6 4-247,2 0 0,-7 4 90,0 0 1,-3 2-346,-1 2 1,-1 3 195,-3 0 0,-2 5-88,-6-1 0,0 2 105,-4-2 0,4 2-48,-3-2 1,-2 3 141,2 1 0,0 0-25,3-1 0,2-4 193,2-3 1,0-2-79,4-1 0,0-1 359,4 0 1,0-3-154,0 0 1,5-6 221,3 2 1,2-3-132,1-1 1,1 0 33,-1 0 1,5 0-360,4 0 0,-3 0 58,2 0 0,0-1-212,4-3 1,-5 3 67,-3-3 1,2 2-722,-2-2 1,0 2 350,-3-1 0,-2 0 563,-3-1 0,3-2 0,-3-5 0</inkml:trace>
  <inkml:trace contextRef="#ctx0" brushRef="#br0" timeOffset="48">7104 13294 9887,'4'11'433,"-1"1"0,1-5-307,-4 1 0,0 3 59,0 5 1,4 0-204,0-1 0,0-1-173,-4 5 1,1-3-229,3 3 0,-3-5-54,3 1 1,-3-3-1304,-1 0 720,0-6 1056,0-1 0,5-10 0,1-1 0</inkml:trace>
  <inkml:trace contextRef="#ctx0" brushRef="#br0" timeOffset="49">7481 12335 7874,'-7'-18'0,"2"1"373,5 6-273,0 5 159,0 0 0,0 8 24,0 2 1,0-1 34,0 9 1,0 2-376,0 9 1,0 4 118,0 4 0,0 2-433,0 1 0,0-1 199,0-2 0,4 0-416,0-4 0,3-2 246,-3-6 1,0-2-515,-4-6 856,0 1 0,5-1 0,2 1 0</inkml:trace>
  <inkml:trace contextRef="#ctx0" brushRef="#br0" timeOffset="50">7298 12871 7874,'0'-11'1119,"1"3"-719,3 1 0,2 3-470,6-4 1,-1 6 84,1-2 0,-1-1 98,0 1 1,6-4-198,2 5 1,3-5 130,0 4 0,1-3-221,0 3 0,0-1 106,0 1 0,0 3-83,-1-3 0,1 1-112,0-1 0,-4 3-59,0-3 0,-5 3-43,1 1 1,-6 0 364,-1 0 0,0-5 0,3-1 0</inkml:trace>
  <inkml:trace contextRef="#ctx0" brushRef="#br0" timeOffset="51">7435 12940 7902,'-6'0'1468,"1"1"-501,5 3-396,0-3-388,0 9 1,0-3-14,0 4 1,0 1-111,0-1 1,0 0 79,0 1 0,0-1-370,0 1 0,0-1 175,0 0 1,3 1-268,1-1 1,1-1 94,-1-2 0,-1 1-273,4-5 260,1 5 1,3-8-70,1 3 1,-1-3-132,1-1 0,-1-1 126,0-3 0,1 1-43,-1-4 0,-1 3 104,-2-4 0,1 5 253,-5-5 0,3 4 0,-3-3 0,0-1-129,-4-4 129,0 1 499,0 0 1,-1 4 20,-3 3 352,3-2 1,-6 5 209,3-3-488,3 3 0,-5 1-192,2 0 1,3 1-55,-3 3 1,-1 3-230,1 9 1,-1-2-181,1 5 0,3-2 99,-3 2 0,3 3-118,1-3 1,0 3-663,0 1 1,0-4 379,0 0 0,1-5-257,3 1 0,-2-3 199,6 0 0,-2-4-497,2-1 0,2-4 917,-2 0 0,2-6 0,1-4 0</inkml:trace>
  <inkml:trace contextRef="#ctx0" brushRef="#br0" timeOffset="52">7800 13260 7824,'8'-4'2198,"0"0"-1764,-1 0-406,0 4-53,-2 5 234,0-3 175,-4 8-175,4-4 0,-5 5-159,0 6-53,0-4 212,0 8 0,-5-3-593,4 5 0,-8 0 338,5 0 1,-5-4-929,2 0 0,0-5 151,0 1 1,0-3 822,0 0 0,-3-1 0,3 1 0</inkml:trace>
  <inkml:trace contextRef="#ctx0" brushRef="#br0" timeOffset="53">8257 12277 7810,'-6'-6'679,"1"-4"0,5 9-196,0-4-214,0 5 0,0 5-87,0 2 0,0 5-103,0 3 0,0 3-213,0 5 0,0 3 143,0 1 1,1 3-330,3-3 0,-2 0 171,6-5 0,-4-3-158,4 0 0,-6-5-448,2 2 161,2-4 1,-3-1-127,4-4 720,-4-2 0,2-5 0,-5 0 0</inkml:trace>
  <inkml:trace contextRef="#ctx0" brushRef="#br0" timeOffset="54">8086 12780 7948,'0'-6'1002,"1"-1"-1002,3 3 0,2 3 175,6-3 1,-1 3 302,1 1 0,4-1-310,3-3 1,4 1-23,4-4 1,1 1-196,2-2 1,3-1 53,-3 5 0,0-3-224,0 3 1,-3-4 108,3 4 1,-6-3-355,-1 3 0,-1-4 78,-7 5 0,0-1-596,-3 4-281,-6-5 1263,-1 3 0,-15 2 0,-3 7 0</inkml:trace>
  <inkml:trace contextRef="#ctx0" brushRef="#br0" timeOffset="55">8280 12860 7948,'-11'0'2509,"4"0"-1707,2 0-574,5 5 0,0 1-28,0 6 1,0-1-101,0 1 0,0 3 108,0 0 1,0 5-274,0-1 1,0 2 113,0-2 1,0 1-486,0-5 1,0 4 229,0-3 1,0-5-92,0-3 0,2-2 110,1 1 1,0 0 96,5-3 0,-1-3-31,5 3 1,0-4 18,3-4 1,-2 1-250,2-4 0,2 3 96,-2-4 1,-3 2-216,-5-2 0,-1-2 152,2 3 1,1 0-334,-5 0 254,0-1 475,-4-3 750,0 4-717,-5-3 0,2 9 508,-5-3-443,6 3 1,-5 1 1288,4 0-1012,1 0 0,-3 5 0,5 2 1,0 4-84,0 0 0,0 2-275,0 2 1,0-1-102,0 5 1,0-4 108,0 4 1,0-4-185,0 4 1,0-1 76,0 1 0,4 2-662,0-6 1,1 4 310,-1-4 0,-3-3-718,3-5 161,2 1-111,1-2 37,-1-1 986,4-5 0,-4 0 0,6 0 0</inkml:trace>
  <inkml:trace contextRef="#ctx0" brushRef="#br0" timeOffset="56">8703 12106 7838,'-5'-11'107,"-3"-1"0,2 2 552,-2 3-247,6-4 0,-5 6 289,3-2 106,3 2-114,-4 5-97,5 0 1,0 5-329,0 2 0,0 3-14,0 2 1,4 3 66,0 0 1,5 6-88,-2-2 1,3 3 16,2 5 0,0 0-17,4 7 0,-2-2-42,5 6 0,0 2 28,3 2 0,0 3-115,-3 0 1,1 0-87,-4-3 0,-1 3-359,-4 1 1,-1-2-111,-2 2 0,1 0 221,-5-4 1,3-3-354,-3-1 0,1-2 209,-1-2 0,-3-1-27,3-3 0,-3 0 54,-1-4 1,0-2 241,0 3 0,0-3-17,0-1 0,-1-1-20,-3-3 0,-2 2 164,-5-2 0,-1-1-141,1 1 1,-1-1 109,1 1 0,-1-1-63,1-3 0,0-3-91,-1 4 0,2-4 115,2 0 0,0-5-14,4 1 1,-4-4-101,4 3 19,0-4-301,4 2 253,-5-5-1282,4 5 1472,-4-4 0,5-1 0,0-6 0</inkml:trace>
  <inkml:trace contextRef="#ctx0" brushRef="#br0" timeOffset="57">11741 13020 7885,'0'-7'384,"0"1"67,0 2 345,0 3-249,0-4 116,0 0-94,0 4-55,0-4-179,-5 5-139,-2 5 1,-3 1-78,2 5 0,0 2 106,4 2 1,-1 3-187,1 5 0,3 1 11,-3 3 0,3-3 87,1 2 0,0 2-22,0-1 1,0 3-68,0-3 1,0 4-17,0-5 0,3 2-67,1-1 0,1-3 74,-1 3 1,-1-3-377,4-2 0,-4 1 107,1 0 0,2 4 117,1-1 1,0 1-24,0-4 0,-3-4 138,4 0 0,-4 0-3,3 4 0,-4-4 32,1 0 0,-2-4 143,2 4 0,-3-4-77,3 4 0,-3-5-75,-1 2 0,0 0-113,0-1 0,0 1 85,0-5 1,0 0-392,0 1 218,-5 4 1,4-3 19,-3 2 1,-1-2 103,1-2 1,-1 0-80,1-4 163,3 3 0,-8-3-94,5 4 1,-1-5 153,2-2 0,0-2-40,-5-2 193,6 0-153,-8 0 0,7 0 43,-4 0-203,4 0 1,-2-2-377,5-2-1210,0 3 795,0-4 862,0 5 0,0 0 0</inkml:trace>
  <inkml:trace contextRef="#ctx0" brushRef="#br0" timeOffset="58">11901 13979 7230,'0'-7'1139,"0"-1"-288,0 5-69,0-2-132,0 5 0,3 5-436,1 3 1,1 2-188,-1 2 0,-3 3-104,3 0 0,-3 5-103,-1-1 0,0-1 26,0 1 1,0-5-127,0 1 0,0 2-349,0-2 408,0 0 0,0-3-180,0-1 73,0-5-352,0 5-210,0-10 890,0 4 0,0 0 0,0 1 0</inkml:trace>
  <inkml:trace contextRef="#ctx0" brushRef="#br0" timeOffset="59">12049 14013 7878,'0'-6'913,"0"-4"-407,0 9 181,5-4-503,-4 5 0,4 1-14,-5 3 0,0 2-187,0 5 0,0 6 98,0 2 0,-3 8-421,-1 3 0,-5 3 242,1 1 0,2 1-181,-2-1 0,2-4-8,-2 1 0,0-6-150,4 2 0,0-4 109,4-4 0,0-3 3,0-4 0,0-1-248,0 0 573,0-4 0,0-2 0,0-5 0</inkml:trace>
  <inkml:trace contextRef="#ctx0" brushRef="#br0" timeOffset="60">12083 14288 7878,'0'-8'92,"0"0"1,0 1 187,0-5 0,4 5-1,0-1 0,4 4 535,-5-3-78,6-1-223,-2-3-322,4-1 291,0 6-491,1 1-46,-1 5 0,-3 1-76,-1 3 0,-4 2 21,1 6 1,-3 0-70,-1 3 0,-4-1-294,0 5 0,-4-2 191,0 6 0,-1-7-80,1 7 0,0-4 55,4 0 0,0 2 31,4-6 0,0 0 31,0-4 1,0-3 382,0 0-22,0-6 1,5 3 259,3-5 127,2 0 1,1 0-223,1 0 0,-1-1-290,0-3 0,1 3 133,-1-3 0,-3-1-699,0 1 0,-6-1 127,2 1 448,-3 3 0,-1-14 0,0 2 0</inkml:trace>
  <inkml:trace contextRef="#ctx0" brushRef="#br0" timeOffset="61">12026 12951 7883,'-6'-6'-60,"-4"-4"0,7 5 470,-4-3-161,4-2 0,-3 9 277,2-3 63,3-3-145,-5 6-329,6-4 1,0 6 119,0 3 0,0 3-38,0 4 1,2 2-48,2 2 0,-3 1-132,3 3 0,-2 3-378,2-3 0,-3-1 236,3 1 1,-3-5-688,-1 1 1,0-2 186,0-2 624,0 1 0,5-1 0,2 0 0</inkml:trace>
  <inkml:trace contextRef="#ctx0" brushRef="#br0" timeOffset="62">12449 12917 7986,'0'-11'54,"0"-1"501,0 1 17,0-1 125,0 1-108,0 5 117,0 0-481,0 6 0,0 6-164,0 1 0,0 8 49,0 4 0,0 4-204,0 4 1,0-3-103,0 3 1,4-3-249,-1-1 0,6-1-293,-1 1 1,1-1 326,-2-3 1,4-3-82,-4-4 0,2-1 147,-1 1 0,0-5 344,-4 1 0,5 0 0,-2 3 0</inkml:trace>
  <inkml:trace contextRef="#ctx0" brushRef="#br0" timeOffset="63">12300 13362 8572,'0'-11'528,"0"5"0,4-1-105,0 3 1,5 3-66,-2-3 0,4 3-124,0 1 1,2-4-208,2 1 0,3-1 85,4 4 0,3-4-208,1 0 1,3-3 73,6 3 1,-1-4-92,0 4 1,0-5 36,1 2 0,-1-3-370,0-2 0,-5 5 22,-2-1 0,-3 4-134,-1-3 0,-5 4-76,-3-1 1,-7 2-252,-5-2 885,-1 3 0,-9-1 0,-4 6 0,-6 10 0,-5-1 0</inkml:trace>
  <inkml:trace contextRef="#ctx0" brushRef="#br0" timeOffset="64">12574 13477 8008,'-11'0'0,"3"0"293,1 0 1,3 0 1225,-4 0-260,6 0-381,-8 0-505,3 5 1,-3 1-84,3 5 1,-4 5-258,4-1 0,0 5 10,0-1 1,4 3-61,-1 1 0,3-3 39,1 3 0,0-3-47,0 7 0,0-3-436,0-1 1,0 3 198,0 1 1,5-4-114,3-4 1,2-4 123,1 4 1,1-5 234,-1 1 1,1-6 6,-1-1 0,1-4 178,-1 3 1,0-4-129,1 1 0,-1-3 85,1-1 1,0-1 176,4-3 1,-2-3-95,5-4 1,-5-2-16,1-2 0,1 1-61,-1-5 0,-3 4-237,-5-4 1,0 1 129,0-1 1,-1-3-248,-6 3 1,0-2-85,0-2 1,-6 0-34,-1 0 0,-5 1-20,-3-1 1,1 0 105,-5 0 1,1 9-406,-1 3 0,2 3 169,1 0 0,2 3 6,-5 5 0,5 0 82,-1 0 0,-1 5 400,0 3 0,0 3 0,1 5 0,-3-4 0,0 10 0,2-4 0</inkml:trace>
  <inkml:trace contextRef="#ctx0" brushRef="#br0" timeOffset="65">12392 13739 7817,'11'-1'-64,"0"-3"1,2 3 665,2-3 1,-1-1-87,5 1 0,-3-1-157,3 1 0,0 2-151,4-6 1,-1 4 47,1-3 0,-1 3-449,-3-4 0,1 6-203,-5-2 0,4-1-444,-3 1 1,-2-1 342,-7 1 1,2 2 496,-5-6 0,0 1 0,-4-5 0</inkml:trace>
  <inkml:trace contextRef="#ctx0" brushRef="#br0" timeOffset="66">12814 13477 7943,'0'-12'-173,"0"1"0,0-1 566,0 1 0,0 3 471,0 1-441,5-1 0,0-3-109,3-1 1,1 5 266,-5-1-477,5 5 56,-3-2 0,2 5-431,-1 0 254,-4 0-87,7 0 0,-9 2-124,3 1 1,-3 0-133,-1 5 1,0-5 103,0 5 0,0-4-271,0 3 475,0 1 0,0 0-176,0-1 402,0-4-204,0 7 375,0-9-49,0 4-174,5 0 1,-2-3-55,4 2 0,-3-2 259,4 2 8,-6-3-181,8 4 41,-3-5 0,4 4-98,1 0 0,-5 1 28,1-1 0,-2-2-72,2 6 0,1-4 62,-5 3-97,-1 1 1,-3 3-140,0 1 0,0-1-112,0 1 1,-5-1 85,-2 0 0,-7 0-22,-2-4 0,0 3 55,1-2 1,2-2-723,-2 2-304,2-6-577,2 4 1717,4-6 0,2 0 0,5 0 0</inkml:trace>
  <inkml:trace contextRef="#ctx0" brushRef="#br0" timeOffset="67">13488 13397 7931,'0'-8'-1368,"0"0"2228,-5 6 14,4-8 24,-4 3-356,0-4-290,-2 0 1,-4 0-71,-1 4 0,5 0 37,-1 4 1,1 1-28,-5-1 0,-3 1 27,0 2 1,-6 2-170,2 1 1,2 4 100,-3 4 0,5 4-289,-4 1 1,5 4-96,-1-1 1,6 1-95,2-1 0,4 2 100,-1-6 0,3 4-51,1-4 1,4 0 30,0-3 1,8-5 66,0 1 0,2-6 141,-3 2 0,4-2-60,1-2 1,4-2 388,-1-2 0,2-2-86,2-5 0,-1-5 50,-3 1 1,1-4-217,-5 4 0,1-5 24,-5 1 1,-1-2-70,-2 2 1,-3-2 75,-5 2 0,0-3-68,0-1 0,0-3 13,0-1 0,0-5 119,0 2 1,-4-2-100,0 2 0,-1-3 17,1 2 1,2-1 111,-6 2 1,4-2-98,-3 6 0,0 0 137,0 7 0,1 4 41,2 7-57,2 3 1,-3 7-88,5 1 0,0 6-188,0 10 0,0 2 107,0 9 1,0 3 52,0 1 1,4 8-101,0-4 0,5 2-179,-2 1 0,0-4-157,0 1 1,1-2 129,3-2 0,0-5 82,-4-2 0,2-3 53,-5-1 0,4-4-124,-5 0 0,1-5-119,-4 1 1,4-2-230,0-2 0,0 1 57,-4-1 1,0-3-590,0-1 1103,0-4 0,5 2 0,1-5 0</inkml:trace>
  <inkml:trace contextRef="#ctx0" brushRef="#br0" timeOffset="68">13751 13134 7931,'6'-18'350,"-1"2"468,-5 9-172,0 2-321,0 15 0,-1 3-138,-3 10 0,3 1-154,-3 3 0,1-2 69,0 6 1,1-1-65,-1 4 1,1-3-143,2-1 0,0-4 92,0 0 1,0-7-220,0-3 1,5-4 88,3 0 1,2-2 69,2-3 1,0 2 39,3-5 0,-1 0 147,5-4 1,-3-5-49,3-3 1,-4-2 62,4-1 1,-1-1-21,1 1 0,-3-4 138,-4-1 1,-5-4-201,1 1 0,-6 1 53,2-1 1,-2 0-219,-2-4 0,0-3 111,0-1 1,-2-5-212,-2 2 1,-2-2-179,-5 2 0,-5 2-180,1 5 0,-5 1 61,1 3 0,1 8 135,-1 7 1,0 3-123,-4 1 1,2 5 500,2 2 0,-3 9 0,3 3 0,-3 7 0,0 4 0</inkml:trace>
  <inkml:trace contextRef="#ctx0" brushRef="#br0" timeOffset="69">13659 13408 8218,'12'-4'787,"-1"0"1,2-4-284,2 0 0,-1 2-357,5-2 1,0 0 99,4-3 0,0 3-375,0 1 1,0 0 135,-1 0 0,-3-2-499,0 5 0,-5 0-190,2 4 1,-8 0 680,0 0 0,-5-5 0,2-1 0</inkml:trace>
  <inkml:trace contextRef="#ctx0" brushRef="#br0" timeOffset="70">14893 12380 8023,'5'-6'850,"-3"1"-498,6 5 1,0 0-134,3 0 1,0 0-33,1 0 1,1-4 59,2 0 1,-1-1-223,5 1 0,0 2 4,4-6 1,-4 4-110,0-3 1,-1 4-50,1-1 1,-3-1 47,-5 1-898,1 1 433,-1 3-355,-4 0 1,-4 1 900,-6 3 0,-4 2 0,-4 6 0</inkml:trace>
  <inkml:trace contextRef="#ctx0" brushRef="#br0" timeOffset="71">14938 12529 7931,'-6'5'432,"1"-4"-18,10 4 1,1-5-17,6 0 1,1-4-92,2 0 0,1-1 60,3 2 1,4 0-170,0-5 0,0 2-128,4-1 0,-3 1-218,-2 6 0,-4-3-959,-3-1 1107,-2 0 0,-6 4 0,-2 0 0</inkml:trace>
  <inkml:trace contextRef="#ctx0" brushRef="#br0" timeOffset="72">15864 12494 7961,'-12'0'205,"6"0"233,-4 0 111,8 0-48,-3 0-56,5-5 107,0 4-371,5-4 0,-2 5 39,5 0 0,-1 0-13,5 0 0,-1 0-15,0 0 0,5 0-88,-1 0 0,6 0-83,2 0 1,1 0 48,7 0 1,-1-1-87,5-3 1,0 3 72,3-3 0,4 3-32,8 1 1,-4-4-7,4 0 1,6-4-265,1 5 1,1-3 215,-4 3 0,-4 0 49,-4-4 0,4 4-54,-1-1 0,1-1 40,-5 1 0,-3-3-76,0 3 1,-5-1 91,1 1 0,-4 3-70,-3-3 1,0-1 43,-4 1 0,0 0-2,-5 4 1,-3-4-93,0 1 1,-5-1 326,2 4 1,0 0-297,-1 0 0,1 0 101,-5 0 37,0 0 0,1 0-91,-1 0 0,-3 0-425,0 0-34,-6 0-69,8 0-1058,-9 5 1606,5-4 0,-12 9 0,0-3 0</inkml:trace>
  <inkml:trace contextRef="#ctx0" brushRef="#br0" timeOffset="73">16378 12928 7939,'0'-6'784,"0"-4"-605,-6 9 0,4-4 95,-6 5 0,1 1-15,-5 3 1,0 3-212,-4 8 1,2-1 73,-5 5 1,4 1-52,-4 2 0,4 5 111,-4 0 1,5 3-316,-1-3 0,6 4-17,1 0 1,6-3-44,-2-1 0,3-1-33,1-3 1,1 5 73,3-9 0,2 4 129,5-8 1,2 0-5,2-3 1,-1-1 184,5 1 1,-3-5-55,3 1 0,0-6 69,3 2 0,1-3-88,0-1 1,0 0 183,0 0 1,-2-5-99,-2-2 0,2 0-64,-6 0 1,1-2-13,0-6 0,-4 2 29,4-2 0,-4-3-125,0-1 1,-1-4 67,1-4 0,-5 2-106,1-5 0,-4-1-4,3-3 0,-4 0-165,1-1 0,-4 1 12,-4 0 1,-3 3-164,-4 1 1,-2 6-100,-2 1 1,1 1 152,-5 7 0,0 4-63,-4 3 0,0 6 28,0-2 1,1 4-53,-1 4 1,-5 3 118,-3 8 0,2-1 273,-1 5 0,4 0 0,-7 4 0,4 0 0</inkml:trace>
  <inkml:trace contextRef="#ctx0" brushRef="#br0" timeOffset="74">16172 13157 7921,'0'6'-167,"1"-1"274,3-5 412,-3 5-219,4-3 0,-3 3 80,1-5 0,0 0-98,5 0 1,-1 0 154,5 0 0,-1 0-100,0 0 1,5 0-80,-1 0 1,5 0 157,-1 0 0,7-5-141,0-3 0,5 2-256,-5-2 0,2 4 107,-1-3 0,-5 4-389,4-1 1,-9-1-545,2 1-732,0 1 741,-7 3 0,1-4-154,-5 0 952,-6 0 0,3 4 0,-5 0 0</inkml:trace>
  <inkml:trace contextRef="#ctx0" brushRef="#br0" timeOffset="75">16789 12780 7888,'5'-11'-499,"-3"-1"199,6 1 990,-6-1-374,9 1 1,-9 3 557,6 1-256,-6 4-470,8-7 0,-3 5 80,4-3 1,-1 2-58,-2 2 1,2 3 43,-2-3 0,2 1-124,1 0 1,-3 1 232,0-1-301,-1 1 0,5 2 122,-1 0-248,0 0 0,-3 0-242,0 0 234,-6 5-185,8 2 183,-8 4 1,3 1 51,-5-1 1,-4-3 9,0-1 1,-4-3-10,5 4 1,-2-2 41,1 2 0,1 0-2,-4-4 90,4 5 0,-2-6-100,5 4 169,0-4 0,0 3-28,0-2 1,0-3 0,5 8-23,3-5 0,-2 1-2,2-1 0,-1-2-32,5 6 0,-1-5 9,1 0 1,-1 2-56,0-1 1,1 4 46,-1-4 1,1 3 28,-1-3 1,-3 5-45,-1-1 1,-3-2-76,4 2 1,-6-5 66,2 5-20,-3 0 0,-1 3-16,0 0 1,-5 0-9,-2-4 0,-7 3 69,-2-2 1,-4-2-41,1 2 1,-2-6 185,-2 2 0,1 1-65,3-1 1,-1 0-46,5-4 0,-1 0-18,5 0 1,3 0-454,1 0-240,4 0 1,-2-1 616,5-3 0,10-2 0,3-6 0</inkml:trace>
  <inkml:trace contextRef="#ctx0" brushRef="#br1" timeOffset="76">16023 17440 8097,'-11'0'-213,"0"0"-440,4 0 1309,2 0 261,5 0-667,0-5 1,5 3 174,3-1 1,2 1-188,1 2 0,1 0-40,-1 0 1,2-4-25,2 1 0,-1-1 19,5 4 0,-4 0-207,4 0 1,-3 0 126,3 0 1,0 0-197,4 0 0,-1 0 59,1 0 0,1 0 68,3 0 0,-2 0-23,6 0 1,-1 0 1,5 0 1,3-4-36,0 0 0,0-1-7,-4 1 1,4 3 11,0-3 0,2 2 45,-2-2 0,-3 3-18,3-3 1,2 3-14,-2 1 0,1-2-3,-1-2 1,-5 3-37,5-3 0,-4 3-4,8 1 0,-5-1-11,1-3 0,1 3-13,0-3 1,4 1-77,-1 0 1,-2 1 58,2-1 1,1-3 38,7 3 1,-3-5-142,2 4 1,2-5 191,-2 2 1,2 2-28,-1 1 1,-3-1 9,2 1 0,-2 0 3,-1 4 1,-4-1-47,-1-3 0,-2 3-31,2-3 0,-4 3 71,1 1 0,-2 0 8,-2 0 0,0 0-11,1 0 0,-1 0-1,0 0 0,-2-4-2,2 0 1,-6 0 185,6 4 0,-2 0-170,2 0 1,1-3 75,-1-1 0,-4 0-66,1 4 1,-5-4-14,5 0 1,-6 1 132,2 3 1,1 0-36,-2 0 0,1 0 60,-4 0 1,-4 0-94,0 0 0,-1 0 18,1 0 1,2 0 65,-2 0 0,2-2-68,-2-2 1,2 3 72,-2-3 1,2 3-60,-2 1 0,1 0-146,-5 0 0,2 0 64,-2 0-161,-2 0 1,3 0 33,-4 0 1,-5 0-580,1 0 415,-6 0 278,3-5 0,-10 4 0,-1-4 0</inkml:trace>
  <inkml:trace contextRef="#ctx0" brushRef="#br1" timeOffset="77">19073 12083 7546,'0'-7'-640,"0"-1"968,0 6 268,0-9-177,0 10 11,0-9-235,0 9 9,0-9-162,0 8 233,0-3-380,0 5 88,5 0 0,-4 1-44,3 3 1,-3-1 60,-1 4 174,0 1 0,0 7-115,0 0 0,2 1 9,1-5 0,-1 2 9,1 2 1,-1-1-6,-2 5 1,0-5 35,0 1 0,0 2-27,0-2 1,0 1-130,0 0 0,0-4 101,0 4 1,3 0-161,1-1 1,0 1 91,-4-5 1,1 0-12,3 1 1,-3 0 189,3 4 1,-2-2-150,-2 5 1,0-2 143,0 3 1,1 1-125,3-2 0,-3 8 219,3 3 1,-3-2-95,-1-1 1,4 1-193,0-2 1,-1 1-7,-3-4 0,0-2-131,0-2 1,4 3 64,0-3 0,0-1 113,-4 1 0,0-4 140,0 4 1,1-5-158,3 1 1,-3 2 38,3-2 0,-2 0-23,2-3 0,-2 3 31,1 0 0,2 4-29,-1-4 1,4 2 4,-4-2 0,3-1-114,-3 5 1,4 0 111,-4 4 0,1-4-57,-2 0 1,-1-1 25,1 1 0,-1 2 13,-2-2 1,0 4-8,0 4 0,1-3 20,3 3 1,-3-3-7,3-1 0,-3 3 4,-1 1 0,0 0 3,0-5 0,4 0-6,0-3 1,3 3-3,-3-3 0,5-2-1,-1 2 0,-2 1-92,2 2 0,-5-3 84,5 0 1,-4 2-84,3 5 1,-4-2 9,1 3 1,-2 2-17,2 2 0,-3 2 112,3 1 0,-2 2-62,-2 2 1,0-3 144,0 3 1,0-4-132,0-3 1,0 2 95,0-3 1,0-2-68,0-1 0,3 1 30,1-1 0,1-1-9,-1-3 0,-1 0-7,4 0 0,-3-3-56,4 3 1,-5-7-10,5 7 0,-4-3-113,3 3 0,-4 0 83,1 0 1,-2 1 67,2 3 1,-3 2 6,3 5 1,-3 2 10,-1 2 1,-1-3-21,-3 3 1,3-1 2,-3 1 1,-1-2 96,1 2 1,1-3-84,3 0 1,-4 1 36,0-1 0,0 2-27,4-7 0,-1-1 12,-3 2 1,3-2-14,-3 1 1,3 3-162,1-2 1,-1-2 122,-3 1 1,2 1-10,-1 3 0,-2 0 42,1 1 1,-1-1-32,1 0 0,3 0 51,-3 1 0,1-1-47,-1 0 0,3 0 86,-3 1 1,3-5-55,1 1 0,0-5 9,0 5 1,0-6-2,0 2 1,0-3-2,0-1 1,1 0-12,3-1 0,-3 1 1,3 0 1,-2 0-143,-2 0 1,3 1 80,1 3 1,0 2-89,-4 5 1,0-4 161,0 1 0,-4-1 105,0 5 1,1-2-110,3-3 0,0 3 104,0-2 1,-4 0-67,0 0 1,0 0-20,4-4 0,0 4 215,0-5 1,1 0-106,3-7 0,-1 1-9,4-5 0,-3 4-40,4-4 0,-1 1-284,5-5 1,-5-3 23,1-1 1,-5-3 24,0 4 0,2-5 58,-1 5 57,0 0 1,-4 3-2,0 1 1,0-5-31,0 1 1,0-1 163,0 5 1,-4-5-99,0 1 1,1 0 19,3 3 1,-4 1-88,0-1 1,0-3-349,4-1-670,0 1 401,0-2-450,0-1 1126,0-5 0,0-5 0,0-1 0</inkml:trace>
  <inkml:trace contextRef="#ctx0" brushRef="#br1" timeOffset="78">19153 12140 8386,'0'-6'78,"0"1"0,0 4 63,0-3 183,0 3-181,0-10-13,0 5 1,-1-4 222,-3 2 11,2-2 7,-3 4-7,5 0-70,0 0 29,0 6-197,0 6 0,0 0-15,0 5 0,0-3-46,0 0 0,4-1-67,0 5 0,0-1-33,-4 0 1,0 1-160,0-1 0,4 1-93,-1-1 1,2 0 70,-1 1 1,-2 3 438,1 0 1,2 6 311,-1-2 1,4 0-398,-4 4 0,3-3-82,-3 7 1,1-3 34,-1-2 0,-3 3-50,3 1 1,-1-5 148,0 1 0,0-3-132,5 0 0,-5 3 13,5-3 0,-4-1-41,3 1 0,-3-5-5,4 1 0,-1 2 18,5-2 0,-5 1 21,1-1 1,0-1-70,3 5 0,1-5 43,-1 2 1,-3 0-98,-1-1 1,1 6 96,3-2 0,-3-1 3,-1 1 0,-4-4-26,1 4 1,1-4-5,-1 4 1,3-5-30,-3 1 1,4-1 38,-4 1 1,3-2 7,-3 2 0,1 2-7,-1-2 0,1 0 70,2-3 1,4 3-31,-4 0 0,0 2 12,0-2 1,1 1-66,3 3 1,-3 2 3,-1-6 1,0 5-55,0-1 1,0-1 74,-3 1 1,-2-1-15,6 1 1,-6 1 1,2-5 0,1 6 65,-1-2 0,1-1 2,-1 1 0,-2-4 24,6 4 0,-4-4-46,3 4 0,0 0 19,0 4 1,4 0-126,-4 0 0,0 1 101,0 2 1,1 4-32,3 4 0,1 1 14,-1 3 1,0-2-148,1 2 1,-5-6 66,1-2 1,0-1-9,3 2 1,1-3 12,-1-5 0,-3 0-3,-1-1 1,1 0 158,3-3 1,1 1-128,-1-5 0,0 5 3,1-5 1,-2 4-5,-2-4 1,2 5 7,-3-1 1,4 3 5,0 1 1,0 0 2,1-1 1,-1 5-26,1 0 0,-1 3-13,1-3 1,3-1-123,0-3 0,0 0 79,-3 0 0,-1-5-83,0-3 1,1 2 102,-1-2 0,1 1 127,-1-1 1,-3-1-45,-1 5 1,0-3 6,0 3 0,2 1 18,-5 7 0,4-2 165,-5 6 1,6-5-76,-1 5 1,-2-5-79,2 5 0,0-6-159,3 2 0,-1-8 108,-2-4 0,2 0-207,-3-3 1,4 2 89,0-7 0,0 0 58,1 0 1,-1-3 44,1 4 0,-5-5 19,1 5 55,0 0 1,3 4-96,0 4 0,-3-4 69,0 3 1,-5 2-23,5-2 0,0 6-3,3-2 1,-3-3-30,-1-1 1,0 2-9,0-2 1,3-1 6,-2-6 1,-2 2-15,2-3 122,0 3 0,2 2-98,-3-1 0,2 1 212,-5-1 1,4 4-113,-5 1 1,5 0-75,-4-1 0,4-1-24,-5 5 1,5-3-11,-4 3 0,3-5-97,-3 1 1,4-3 83,-4 0 1,3-4-23,-3-1 1,5-1 18,-1 2 0,-2 1 313,1-5-303,1 5 1,2-3 180,-2 5 0,2 1-185,-2-1 1,-2 1 7,2-1 0,-5 2-35,5 2 1,-4-2-7,3 2 1,-3-2-35,4-2 0,-4 0 71,3 1 0,-3-2-195,4-2 0,-5 1 89,5-6 0,-4 5 48,4-4 43,-6 0 108,8 1 0,-3-3-75,4 6 1,-3-6 15,-1 2 0,1 1-207,3-1 175,1 5 1,-1-7-154,0 6 0,1-4 128,-1 3-176,1-4 0,-1 6 255,1-5-32,-1 0 0,0-1-34,1 1 0,-5 1 200,1-1-144,0-3 1,3 6-45,1-4 1,-5-1 56,1 2-51,-1 2 0,5-5-51,-1 3 0,-3 1 23,-1-1 18,1 0 0,3-1-8,1 1 0,-4 4 14,-1-4 0,-3 3-11,4-3 1,-2 5 18,2-1 0,2-2 96,-3 2 0,3-1-92,2 5 1,-5-2-13,1-3 0,0 2-37,3-5 1,1 4-4,-1-5 0,0 3 6,1-3 1,-1-1-53,1 1 136,-1-1 0,0-2-62,1 0 0,-4 3 134,-1 1 1,1 0-81,3-4 1,-3 5 25,-1 3 1,1-2-64,3 2 1,-3-2 2,0 2-324,-1 2 100,5-4 4,-1 6-43,1-6 328,-6 4-45,4-9 1,-7 4-28,4-5 0,-4 2 261,1 2-232,2-3 1,0 8-9,6-5 0,-5 3-122,1-3 44,-1 5 0,5-4-20,-1 2 1,-3 0 1,0-3 1,-5-3-30,5 3 1,-4 1 55,3-1 1,-3 1-7,4-2 1,-4-1 46,3 2 0,-3 1 1,4-2 0,-6 3 181,2-3 0,1 0-36,-1 4-69,5-4-116,-3 7 23,6-9 1,-1 5-33,0-6-82,1 0 1,-1 0-72,1 0 170,-1 0 1,0 0-23,1 0 0,-4 0 49,-1 0 0,-3 0 11,4 0 3,-6 0 37,8 0-25,-3 0 1,-1 1 32,-2 3 46,2-3-94,0 4 1,2-5 110,0 0-105,-1 0 3,5 5-3,-1-4-16,1 4-26,-1-5 41,0 0 0,1 0-21,-1 0 0,-3 0 11,-1 0-10,1 0 25,3 0 0,-3 0 18,0 0 69,-6 5 1,7-2 171,-5 5 0,1-6-241,-1 2 1,-2 1-45,6-1 0,-4 0-147,3-4 1,-3 3-33,4 1 93,-6 0 124,9-4 1,-9 0-10,6 0-26,-6 0 196,8 0 1,-7 0-62,4 0 52,-4 0-169,7 0 1,-7 0 43,4 0 1,-3 0-276,4 0 150,-6 5 0,7-2-21,-5 4 3,5-4 0,-7 2-130,6-5 1,-4 0 228,3 0 0,-3 0-139,4 0 296,-1 0-158,5-5 47,-1 4-97,1-5 0,-1 6-2,1 0 0,-5 0-112,1 0-32,-1 0 85,5 6 0,-1-5-164,1 3 1,-5-3 245,1-1 1,-4 0 27,3 0 166,-4 0 1,6-1-45,-5-3 229,4 3-327,-1-5 0,0 6 91,1 0-87,-5 0-49,7 0 0,-5 2-77,2 2 1,0-3 46,-3 3 0,-2-3 49,6-1 41,-6 0 0,7-1 298,-5-3-325,5 3 1,-3-5 9,6 6 0,-5 0 6,1 0 0,-4 0 3,3 0 1,1 0-172,3 0 1,-3-1 97,-1-3 0,-3 3-344,4-3 60,-6 3 180,9-4 124,-10 4 235,4-4-227,0 5 43,-4 0 115,9 0-279,-8 0 0,8 0 5,-9 0-52,4 0 195,-5 0 0,4-2-765,0-1 225,0 1-836,-4-3 692,5 5 665,-4 0 0,4 0 0</inkml:trace>
  <inkml:trace contextRef="#ctx0" brushRef="#br1" timeOffset="79">22579 16526 7864,'-5'-6'164,"4"-5"546,-4 10-187,5-9 2,0 9-78,0-4 368,0 5-742,-5 0 37,3 5 0,-3 1-83,5 6 25,0-1 1,0 0 19,0 1 1,0 3 1,0 0 0,0 2 12,0-2 0,0 3-14,0 5 0,0-4 32,0 0 1,0-2-129,0 2 1,-1 3 106,-3-3 1,3-1-116,-3 1 0,3-4 91,1 4 1,0-5-15,0 1 1,-1-1-15,-3 2 1,2-4-4,-1 3 0,1-2-35,2-1 0,0-1 54,0 0 1,0 1-85,0-1 0,0 2 68,0 2 1,0-6-78,0 2 1,0-2 58,0 3 0,0-1-8,0 1 0,0-1 12,0 0 0,0-3 4,0 0 1,-1-1 18,-3 5 1,3-1-22,-3 1 1,3-1 185,1 0 1,0-3-124,0 0 0,0-1-7,0 5-28,0-1-16,0 1 97,0-1-65,0 0 0,0-3-277,0 0 171,0-6-230,0 3-1183,0-5 636,0 5-93,0-3 288,0 3 1,1-5-861,3 0 1485,-3 0 0,4 0 0,-5 0 0</inkml:trace>
  <inkml:trace contextRef="#ctx0" brushRef="#br1" timeOffset="80">22545 17280 7860,'6'0'1468,"-1"0"-1151,0 0 0,2 0-93,4 0 0,0-2-52,1-1 1,4 1 28,3-1 0,3 1 13,1 2 1,1-1-46,3-3 0,-2 3-14,5-3 1,1 3-129,3 1 1,0-1 85,1-3 1,-1 3-169,0-3 1,4 3 53,0 1 1,4 0-48,-4 0 1,2 0-48,-2 0 1,-3-4-3,3 0 0,3-1 57,1 1 0,-2 3 15,2-3 1,-4-1-75,4 1 1,-5 0 94,1 4 0,-2-4 75,-2 1 0,-1-1-34,-3 4 0,2 0 12,-5 0 1,3 0 13,-3 0 1,-1 0 118,-3 0 1,0 0-94,0 0 1,4 1 113,-1 3 1,2-3-197,-1 3 0,-3-3 81,3-1 1,-3 4-140,-1 0 0,-1 0 82,1-4 1,-4 0-94,0 0 0,-5 0 77,1 0 1,-6 0-18,-1 0 1,-4 0 140,3 0 232,-4 0-329,2 0-1991,-5 0-98,-5 0 2047,-1 0 0,-16-5 0,-2-2 0</inkml:trace>
  <inkml:trace contextRef="#ctx0" brushRef="#br2" timeOffset="81">19130 17474 7766,'0'-8'11,"0"1"0,0 3 104,0-4 719,0 6-152,0-3 975,0 5-1498,0 5 0,0 1-90,0 6 1,1-1-146,3 0 1,-3 1 65,3-1 0,-1 1-102,0-1 0,-1 4-136,2 0 0,-2 1-579,2-5 505,-3 1 1,4-1-64,-5 0 0,0-3-297,0 0-80,0-6-56,0 8 818,0-8 0,0 3 0,0-5 0</inkml:trace>
  <inkml:trace contextRef="#ctx0" brushRef="#br2" timeOffset="82">19473 17325 7735,'0'-6'1108,"0"0"-630,0 2-257,0 3 1,0-3-87,0 8 1,-4 2-7,0 5 0,-5 2-277,1 2 1,-2 3 93,-1 5 1,-1 0-217,1 0 0,0 3 174,-1 1 0,1 0-233,-1-5 0,1 1 92,0 0 1,3 0-47,0 0 1,2-5 24,-2-3 1,2-3-318,2 0 355,3-1 1,-8-3 219,5 0 0,0-6 0,4 3 0</inkml:trace>
  <inkml:trace contextRef="#ctx0" brushRef="#br2" timeOffset="83">19393 17588 7914,'5'-6'78,"-4"-4"0,9 5 102,-2-3 1,-2-2 88,2 2 1,-1 2 85,5-2 0,-1 4-1,1-3 1,-1 3-90,0-4 0,1 6-102,-1-2 0,1-1-47,-1 1 1,1 0-155,-1 4 0,-3 2 112,-1 1 1,-3 4-84,4 4 1,-6 1-452,2-1 0,-4 4 246,-4 0 1,-1 5-343,-3-5 1,-2 4 218,3-4 0,-3 4-27,-2-4 0,1 0 141,-1-3 0,5-1 201,-1 1 0,4-6 11,-3-2 557,4 2-245,-2-4 90,5 3 542,0-5-633,5 0 1,-2 0 13,4 0 0,2 0-83,6 0 0,-1 0-75,5 0 1,-3 0-96,3 0 1,-2-4-187,2 0 1,3 0 112,-3 4 0,1 0-122,-1 0 0,3 0 134,-3 0 0,-3 0 0,1 0 0</inkml:trace>
  <inkml:trace contextRef="#ctx0" brushRef="#br2" timeOffset="84">22476 17508 7888,'0'-7'-85,"0"-1"159,0 5 810,0-2-175,0 5 23,0-5-221,0 4-291,0-4 138,0 5-159,0 5 0,0 1-45,0 6 1,0-1-173,0 1 0,0 0-72,0 4 1,0-3 5,0 7 0,0-5-121,0 4 0,0-1 116,0 1 1,2-2-133,1-1 1,-1-4 54,1 3 1,2-2 88,-1-1 44,5-1 0,-6-1-21,4-2 61,-4-3 1,3-1 43,-2-1-524,-3 1 326,4-4 0,-6-1 147,-3-3 0,-2 3 0,-5-4 0</inkml:trace>
  <inkml:trace contextRef="#ctx0" brushRef="#br3" timeOffset="85">17348 18022 8061,'-5'-6'-252,"-1"-4"0,-2 5 1690,1-3-915,4-2 1,-3 5-42,2-3 1,3 2 390,-3 2-285,3 3-202,-4-4-215,3 5 1,-7 1-114,6 3 1,-6 3 21,1 9 0,-2 1-166,-1 6 0,0 5 27,4 2 1,-3 5-101,2 3 0,3-1-14,1 5 1,3-1 70,1 5 0,1-2-71,3-2 1,2-2 93,6-6 1,3-1-145,0-3 1,4-2 1,-4-5 0,1-5-113,-5-3 1,0-2 70,1-2 0,-2-3-38,-2 0 0,-3-5-1147,-5 5 1448,5-6 0,-9 4 0,3-6 0</inkml:trace>
  <inkml:trace contextRef="#ctx0" brushRef="#br3" timeOffset="86">16937 18479 8061,'0'-11'305,"0"-1"0,1 5-71,3-1 0,3 5 267,4 0 0,2 1-177,2 2 1,4-1-158,8-3 1,2 3 44,5-3 1,4-1-172,0 1 0,4 0-220,-4 4 0,4-3 100,-4-1 0,-4 0-164,-3 4 1,-10-1-200,2-3 1,-8 3 441,1-3 0,1 3 0,1 1 0</inkml:trace>
  <inkml:trace contextRef="#ctx0" brushRef="#br3" timeOffset="87">17702 18422 8061,'-6'0'1410,"-4"0"-694,3 0-169,-4 0 1,1 5-85,2 3 0,-2 3-165,3 4 0,-2-1-121,1 5 1,-1-1 28,5 1 1,-3 3-79,3-3 1,0 2-157,4 2 0,0-4-202,0 0 0,1-4 148,3 4 0,1-3-69,3 3 1,3-5-37,1 1 1,-1-3-78,4 0 0,2-4 107,-2-1 1,5-4 62,-1 0 1,3-1 96,1-2 0,-2-3-3,-2-4 1,3-1 79,-3-7 0,1-2-62,-1 2 0,-2-5-32,-6 1 1,-3-3-38,0-1 1,-6 0-159,2 1 0,-3-1 25,-1 0 0,-9-4-183,-2 1 1,-8-1-2,0 4 0,-7 2 78,0 2 0,-1 2 2,4 6 0,0 0 39,1 4 1,3 0-81,0 4 0,5 1 19,-2-1 1,4 6 66,0 5 1,1 2 242,-1 2 0,2 0 0,3 4 0,-4-4 0,5 15 0,-5-3 0</inkml:trace>
  <inkml:trace contextRef="#ctx0" brushRef="#br3" timeOffset="88">17588 18559 8061,'1'6'-120,"3"-2"-7,-3 2 411,5-4 117,-1 3-126,1-5 1,5 4 14,1-1 1,-5 1 66,1-4 0,0 0-88,3 0 1,0 0-122,1 0 0,-1 0 54,1 0 0,0 0-106,4 0 0,-4 0-107,4 0 0,-2-1-372,1-3 0,-3 2 284,4-6 99,1 5 0,-4-7 0,4 4 0</inkml:trace>
  <inkml:trace contextRef="#ctx0" brushRef="#br3" timeOffset="89">18159 18285 8203,'-6'-12'2126,"-4"1"-1117,8 5-217,-3 1-476,5 5 0,0 1-135,0 3 0,0 7-105,0 8 0,0 4 67,0 4 1,0-1-209,0 8 0,0-2 118,0 6 0,0-2-124,0-2 1,0 0-372,0 1 1,0-6 211,0-3 0,4-1-111,0-3 1,5-4 16,-2-3 0,0-2 18,0-2 1,-3-3-125,4 0 0,-4-6-1031,3 2 1461,-4-3 0,2-1 0,-5 0 0</inkml:trace>
  <inkml:trace contextRef="#ctx0" brushRef="#br3" timeOffset="90">18285 18445 8061,'-5'-7'1691,"3"-3"-1054,-3 9-458,5-4 0,0 6 168,0 3-185,5 2 0,2 10-155,4-1 1,1 5 74,-1-1 1,4 3-34,1 0 1,0 1 14,-1 0 1,-2 0-200,2 0 1,2-2 27,-2-2 0,0-1-162,-3-3 0,-1-6-398,0 3 1,-3-5-88,0 1-757,-6-3 1511,3-5 0,0 0 0,2 0 0</inkml:trace>
  <inkml:trace contextRef="#ctx0" brushRef="#br3" timeOffset="91">18525 18422 8061,'-12'-5'1724,"6"2"-542,2-4-712,3 4-357,-4-2 1,0 10-165,-3 3 0,-6 7 133,3 4 1,-5 3-123,1 0 0,3 5-420,-4 0 1,0-1 298,1-3 1,-1 0-493,5 0 0,3-5 271,1-3 0,4-2-244,-1-2 0,3-3-63,1-1 689,0-4 0,5 2 0,1-5 0</inkml:trace>
  <inkml:trace contextRef="#ctx0" brushRef="#br3" timeOffset="92">18547 18650 9068,'11'2'1018,"-4"1"0,2 4-779,-5 4 0,1 1-62,-1-1 0,-3 5 24,3 3 0,1 3-156,-1 1 0,0-2-295,-4-1 1,0 1 210,0-2 0,3-2-802,1-2 1,1-2 840,-1-2 0,2-5 0,6-1 0</inkml:trace>
  <inkml:trace contextRef="#ctx0" brushRef="#br3" timeOffset="93">18730 18445 8061,'-6'-5'0,"-3"-2"310,5-4 0,0 3 1,6 2 140,1 1 1,0 1 28,5 4-224,-6 0 0,8 5-7,-2 3 1,-2 2 76,2 1 0,-1 6-210,5 2 0,-1-1-116,1 1 0,-1-2-74,1 2 1,-5 3 76,1-3 0,-1-2-146,5-2 1,-1-3 41,1 0 0,-1-2-327,1-2-534,-1-3-583,0-5 1545,1 0 0,-1 0 0,1 0 0</inkml:trace>
  <inkml:trace contextRef="#ctx0" brushRef="#br3" timeOffset="94">18936 18399 8061,'-8'-4'1729,"1"0"-257,4-4-1080,-2 6 1,5-2-150,0 8 1,-1 3-256,-3 4 0,-1 6 71,-3 2 0,-6 3-465,3 5 1,-3 1 31,2 2 0,-3 3-167,0-2 1,-2-3 157,2-2 1,6-5-721,-2-2 244,7-5 859,-1 2 0,5-9 0,0-2 0</inkml:trace>
  <inkml:trace contextRef="#ctx0" brushRef="#br3" timeOffset="95">18947 18650 8061,'8'-1'0,"-1"-3"0,-3 2 643,4-6 0,-1 4-80,5-3 1,-2 3 19,-2-4 1,3 4-256,1-3 0,-1 4-88,4-1 1,-2 3-135,-2 1 0,1 0 127,-1 0 0,-3 0-244,-1 0 1,-3 1-111,4 3 1,-6-1-114,2 4 1,-3 2 47,-1 7 1,-1-3-160,-3 6 0,-2-1 25,-5 1 0,-1 3-104,1-3 0,1-1 84,2 1 1,-1-5 33,5 1 0,0-2 176,4-2 1,0-3-14,0-1 1,2-4 264,1 1 1,4-3-138,4-1 1,1 0-88,-1 0 0,1 0 68,-1 0 1,0-1 41,1-3 0,-1 1 223,1-4-231,-1-1 0,0-3 0,1-1 0</inkml:trace>
  <inkml:trace contextRef="#ctx0" brushRef="#br3" timeOffset="96">19278 18399 8061,'-5'-11'0,"-2"-1"0,2 1 141,1-1 1,3 5 594,1-1 50,0 6 707,0-4-1087,0 6 0,0 7-119,0 4 1,3 2-268,1 6 1,5 1 1,-1 7 1,3-3 1,4 3 0,-2 1 72,2-2 1,-2 3-290,-2-6 0,5 3-86,-1-7 1,0-3-239,-4-1 0,0-2-298,-4-1 1,2-5-134,-5 1 948,5-6 0,-3 3 0,6-5 0</inkml:trace>
  <inkml:trace contextRef="#ctx0" brushRef="#br3" timeOffset="97">19473 18388 8061,'-11'-2'949,"4"-1"-68,2 1 1,3-3-296,-1 5 0,1 1-393,-1 3 1,-4 3-61,0 4 1,-4 6-125,0 2 1,0 3-366,-1 5 1,1 1 225,-1 2 1,-3 0-631,0-4 0,1-3 428,6 0 1,2-2-583,2-5 1,3-1 913,-3-4 0,8 1 0,2-1 0</inkml:trace>
  <inkml:trace contextRef="#ctx0" brushRef="#br3" timeOffset="98">19530 18570 8061,'6'-5'0,"-2"-2"0,-2 0 394,2 0 0,-1 3-288,4-4 1,-3 6 613,4-2 1,-4-1 172,3 1-82,1 0-703,3-1 1,1 4-176,-1-3 0,-3 3-45,-1 1 1,-3 4 200,4-1-198,-6 6 102,3-2-321,-5 4 181,0 0 95,0 1 77,-5-1 1,3-1 42,-6-2 28,6 2-34,-4-3 0,6 0 9,0 1 0,0-4-35,0 3 1,2-4 68,2 1 1,-2 1-12,6-2 0,-1 1 14,5-4 1,-1 0-99,1 0 0,3 2-1,0 1 1,0-1-18,-3 1 1,-1 3-149,1-3 1,-1 2 48,0-1 110,-4 3 0,2 4-27,-6 0 1,1 1-46,-4-1 1,-1 1-10,-3-1 1,-3 0-22,-9 1 0,2 2-143,-5-3 0,2 3 15,-3-6 1,-1 1-257,2-2 0,1 2-1181,-1-5 1664,5 0 0,-2-9 0,4-2 0</inkml:trace>
  <inkml:trace contextRef="#ctx0" brushRef="#br3" timeOffset="99">20124 17851 8061,'0'6'-286,"0"-1"1123,0-5-495,-6 0 0,5 2 23,-3 1 0,-1 0-93,2 4 0,-3 1 121,3 3 0,0 5-320,-5-1 1,5 7 64,-5 0 0,4 8-109,-3 8 1,0-2 139,0 6 1,-3-4-86,2 4 0,-1-1 24,1 1 0,0-3-10,4-5 0,-4 1-44,4-1 1,1-4-97,3 1 0,0-5-110,0 5 1,1-6 62,3 2 1,1-3-31,2-1 0,3-4 84,-2 0 1,2-4 25,2 4 0,0-1 46,4 1 0,-4-3 10,3-4 1,-1-1-9,2 1 1,-4-5 106,4 1 0,-4-5-85,0 0 1,-1 2-1,1-1 1,-5 0-516,1-4 1,-4 0-906,3 0 1359,-4 0 0,2-5 0,-5-1 0</inkml:trace>
  <inkml:trace contextRef="#ctx0" brushRef="#br3" timeOffset="100">20421 18159 8061,'-2'-7'0,"-2"-1"0,3 4 341,-3-3 119,3 4 337,1-2-416,-5 5 1,2 6-123,-4 6 1,3 4-280,-4 7 1,2 6 77,-2 5 0,-2 2-147,3 6 1,2 0-30,1 3 1,-1 0-30,1-3 0,0-3 106,4-5 0,1-4-160,3-4 0,3-3 162,4-4 0,0-2 10,1-6 0,3-1 41,0-2 0,6-3 23,-2-5 1,2-3 11,2-4 1,0-2-41,0-10 1,0 0 9,-1-4 1,-4 0-60,-3 0 1,-3-1-127,-5-3 1,-1 2 46,-6-5 1,-6 3 89,-1-4 0,-5 5-170,-3-5 0,-3 5 72,-4-5 0,-1 2 153,0-1 0,4 2-57,0 5 0,0 4 12,-4 0 1,5 6-154,3 2 0,2 1-155,2 6 0,-1 1-29,1 7 0,0 2 94,-1 6 1,5 4 263,-1 3 0,0 8 0,-3 2 0</inkml:trace>
  <inkml:trace contextRef="#ctx0" brushRef="#br3" timeOffset="101">20306 18490 8061,'0'7'124,"5"-2"0,2-5 240,4 0 0,-3 0 117,-1 0 0,-3 0-39,4 0 0,-1 0-131,5 0 1,-1-1-65,1-3 1,-1 1-185,1-4 0,-1 3-152,0-4 1,1 2-285,-1-2 0,1-1-426,-1 6-833,0-6 1632,1 7 0,-1-8 0,1 4 0</inkml:trace>
  <inkml:trace contextRef="#ctx0" brushRef="#br3" timeOffset="102">20946 17908 8061,'-8'0'849,"1"0"1,4-1 348,-1-3-316,3 3-663,1-5 1,0 8-19,0 2 1,0-1 18,0 9 1,0 2-1,0 9 1,4 5-157,0 2 0,-1 3 103,-3 1 0,0 6-140,0 1 0,0 0-31,0 1 0,0-4-83,0 4 0,0-2-35,0 2 1,0 2-129,0-6 0,0 0 89,0-4 0,4-1-44,0-3 0,1-3-37,-1-8 0,-2 1 148,6-4 1,-4-1-41,4-4 1,-5-1-94,5-2 0,-6-2-565,2-2-61,3-3-630,-6 4 795,4-5 688,-5 0 0,0-10 0,0-2 0</inkml:trace>
  <inkml:trace contextRef="#ctx0" brushRef="#br3" timeOffset="103">21300 17942 8061,'0'-7'1214,"0"-1"-291,0 5-664,0-2 0,0 7 20,0 1 0,1 4 120,3 4 1,-3 2-205,3 2 1,-1 3-60,0 5 1,-1 3-229,1 1 0,-1 0 121,-2-5 0,0 3-134,0 1 1,-2-5 41,-1 1 0,1-3-787,-1 0 0,1-2-859,2-6 1709,0 1 0,0-1 0,0 1 0</inkml:trace>
  <inkml:trace contextRef="#ctx0" brushRef="#br3" timeOffset="104">21106 18456 8061,'5'-10'-80,"2"2"1,4-1 475,0 6 1,0-2-147,1 1 1,3 1 108,0-4 1,4 4-390,-3-1 1,3-1 55,-4 1 0,1 1-107,0 3 0,-4 0 57,3 0-200,-2 0-434,-1 0 658,-1 5 0,0 1 0,1 5 0</inkml:trace>
  <inkml:trace contextRef="#ctx0" brushRef="#br3" timeOffset="105">21220 18547 8061,'-6'0'2745,"1"0"-2293,5-5 0,0 3-93,0-6 1,0 4 33,0-3 1,5 0-228,2 0 1,3 1 28,2 2 1,-1 2-180,1-1 1,-1 1 86,0 2 0,5 0-117,-1 0 1,0 0-309,-3 0-158,-1 0 317,0 5 0,0 2-98,-4 4 0,-2 1 127,-5-1 1,0 0 25,0 1 1,-4 1-76,1 2 1,-6-1 86,1 5 0,-2-5-166,-1 1 0,-1 1 138,1 0 1,-1-1 44,1-4 1,1 1 25,2-1 1,3-3 147,5-1 1,0-3-161,0 4 148,0-6 1,0 5 46,0-3 1,1-3 106,3 3-325,2-3 1,6-1 79,-1 0 1,1-1-581,-1-3 0,1 1-93,-1-4 0,2 3 681,2-4 0,-2 1 0,3-5 0</inkml:trace>
  <inkml:trace contextRef="#ctx0" brushRef="#br3" timeOffset="106">21528 18662 9770,'7'1'969,"-4"3"1,0 2-714,1 6 0,-3 0-170,3 3 1,-3-1-100,-1 5 0,0 0-348,0 4 0,0 0-609,0 0 0,0-1 545,0-3 1,0-3 424,0-4 0,0-1 0,0 0 0</inkml:trace>
  <inkml:trace contextRef="#ctx0" brushRef="#br3" timeOffset="107">21825 17988 8061,'-6'-5'458,"2"-3"-107,3 3-30,1 0 1,0 8 5,0 4 0,0 2 139,0 10 1,0 0-277,0 4 1,0 5-219,0 2 1,0 0-37,0 0 0,0-5-279,0 2 1,0-3-365,0-1 0,0-5 32,0-3 675,5-2 0,1-2 0,6 0 0</inkml:trace>
  <inkml:trace contextRef="#ctx0" brushRef="#br3" timeOffset="108">21700 18330 8061,'7'0'0,"1"0"0,-1-3-483,5-1 0,-1-4 428,1 4 1,3-1 487,0 2 0,4 1-203,-4-2 0,1 3-42,-5 1 0,2 0-85,2 0 1,-2 0 50,2 0 1,1 0-519,0 0 0,3-4 151,-4 1 213,5-6 0,-7 2 0,3-4 0</inkml:trace>
  <inkml:trace contextRef="#ctx0" brushRef="#br3" timeOffset="109">21814 18388 8061,'-6'0'2148,"0"-5"-875,6 3-879,0-3 0,0 6-204,0 3 1,0 3-86,0 4 0,0 0 12,0 1 1,0 3-261,0 0 0,0 6 61,0-2 0,0-2 133,0 2 0,0-5-292,0 2 1,0-4 0,0 0 1,4-1-26,0 1 0,5-6 45,-1-2 0,-2 1-75,1-1 0,1-1 36,4-3 0,-1 0 90,0 0 1,1-3-155,-1-1 0,1-5 92,-1 1 0,-3 2-391,-1-2 1,-3 1 621,4-5 0,-6 1 0,3-1 0</inkml:trace>
  <inkml:trace contextRef="#ctx0" brushRef="#br3" timeOffset="110">21939 18502 8061,'-5'-7'843,"4"-3"227,-4 9 120,5-9-279,0 9-318,0-4 0,-1 6-558,-3 3 0,3 6 47,-3 5 1,3 4-91,1-4 0,0 6 102,0-2 0,0-2-106,0 2 0,0-1-304,0 1 0,0-2-1237,0-6 1202,5 6 1,-3-6 30,6 0 1,-4-4 319,3-7 0,1 0 0,3 0 0</inkml:trace>
  <inkml:trace contextRef="#ctx0" brushRef="#br3" timeOffset="111">22145 18662 11956,'6'5'717,"-1"1"-858,-5 6 1,0-1 376,0 0 1,0 6-41,0 2 1,0 2-927,0 2 0,-1 1 170,-3 3 1,3-4-555,-3 0 1114,3-5 0,-4-7 0,-1 0 0</inkml:trace>
  <inkml:trace contextRef="#ctx0" brushRef="#br3" timeOffset="112">22785 17851 8061,'-5'-12'0,"3"1"-233,-2 0 0,3 3-772,1 0 1464,0 6 1,0-5 319,0 4-310,0 1 1,1-3-58,3 5 0,-1 5-256,4 3 0,0 3 76,0 5 1,4-2 29,-4 5 0,3 0-99,2 3 0,3 3-1,0 1 1,4 0-46,-4 4 1,2-3 8,-2 3 0,2 1-156,2 3 0,-3-5 134,-4-2 0,3 1-102,0-2 1,0 5-8,-3-5 1,-2 2-81,-3-1 1,2-3 100,-5 3 1,4-3-143,-4-1 0,-1 3-289,-3 1 0,0 0 165,0-5 1,-1 5-401,-3 0 0,-1-4 219,-2-4 0,-4-2-124,4 2 1,-3 2 45,-2-6 0,1 0 509,-1-3 0,1-2 0,0-3 0,-1 2 0,1-5 0,-1 5 0,1-3 0</inkml:trace>
  <inkml:trace contextRef="#ctx0" brushRef="#br3" timeOffset="113">22488 18011 7330,'-7'0'502,"-3"-5"1,8 3-70,-6-1-19,5 1 45,-2 2 385,5 0-569,-5 0 1,4 2-41,-3 1 0,3 0 89,1 5 0,-4-1-150,0 5 1,1-1 2,3 0 0,0 1-207,0-1 0,0 2 87,0 2 0,0-2-213,0 2 0,0-2 73,0-2 1,1 1-12,3-1 0,-3 0-136,3 1 0,1-5-162,-1 1 0,-1-4-414,-3 4-507,0-6 774,0 3 539,0-5 0,0-5 0,0-1 0</inkml:trace>
  <inkml:trace contextRef="#ctx0" brushRef="#br3" timeOffset="114">22248 18273 8871,'7'4'711,"1"0"0,0 0-408,3-4 1,2 0-29,2 0 0,3 0-75,5 0 1,1 0 29,2 0 0,4 0-210,4 0 1,0 0 141,0 0 0,-3 0-428,-1 0 0,-4 0-8,0 0 0,-3 0-605,-4 0 351,-2 0-183,-6 0 711,-5 0 0,-6 0 0,-6 0 0</inkml:trace>
  <inkml:trace contextRef="#ctx0" brushRef="#br3" timeOffset="115">22442 18365 8539,'0'-7'2897,"0"2"-1847,0 5 0,-1 4-973,-3 0 0,3 5-135,-3-2 60,-2 4 0,3 4-234,-5 0 1,6 0-4,-2-3 1,-1-1 106,1 1 0,0-1-225,4 0 0,0 1-246,0-1 187,0 1 326,5-1 1,2-1-7,4-2 1,1-3 37,-1-5 0,0 0 23,1 0 1,-1 0-216,1 0 1,-1 0 101,1 0 1,-2-1-448,-3-3 212,3 3-893,-8-10 603,3 5 669,-5 0 0,-5-4 0,-2 3 0</inkml:trace>
  <inkml:trace contextRef="#ctx0" brushRef="#br3" timeOffset="116">22522 18468 8311,'6'-6'2242,"-1"5"-1498,-5-4-186,0 5 0,0 5-170,0 3 0,0 2-141,0 1 1,0 5-132,0-1 1,0 5-27,0-1 1,4-1-199,0 1 0,4-4-31,-5 4 0,2-5-1039,-1 1-988,-2-2 966,3-1 1200,-5-1 0,0-5 0,0-1 0</inkml:trace>
  <inkml:trace contextRef="#ctx0" brushRef="#br1" timeOffset="117">21209 14253 7942,'0'-7'-531,"0"-1"293,0 5 606,0-7 26,0 9 49,0-4-146,0 5-158,0 5 1,0 1 13,0 6 1,-2 4-64,-2 3 1,-2 8 14,-5 3 0,3 3-30,0 2 0,1 3-87,-5 0 1,2 5 0,3-1 1,-3-2 47,2 2 0,2-4 4,-2 4 1,5-4 44,0 4 0,0-7-12,-1 3 0,3-9 20,-3 5 0,3-6 116,1 2 1,0-4-77,0 0 0,0-3 101,0-4 1,0 2-245,0-6 0,0 4 120,0-4 1,0-3-472,0-5 279,0 1 1,0-1-233,0 1-361,0-5-324,0 2 230,0-5-99,0-5 867,-5 3 0,4-13 0,-5 2 0</inkml:trace>
  <inkml:trace contextRef="#ctx0" brushRef="#br1" timeOffset="118">21357 14676 7819,'0'-12'0,"0"1"0,0 0 0,0 3 159,0 0 0,1 2 186,3-2-33,-3 3 1,4 4-103,-5-3-209,0 3 1,-3 1 85,-1 8 0,-5 7-88,1 4 1,-2 2-4,-1 2 0,-1 4 51,1 0 0,-1 3-85,1-3 1,5-1 54,2-3 1,3 0 17,1 0 0,0-5-25,0-3 0,1-3 8,3 0 1,2-1 1,5 1 0,6-5-4,2 1 0,1-5-105,-1 0 0,7-1 108,-3-2 0,2-5-139,-2-3 0,0-2 109,-1-2 1,1 0-12,0-4 1,-4-1-46,0-6 0,-6 4-3,-2 0 1,0-2-7,-8-5 1,5 2-11,-4-3 1,-2-1-85,-6 1 1,-2 0 119,-5 0 0,-6 4-172,-2 0 0,-2 2-5,-2 5 0,-1 2-10,-3 7 1,2 2 97,-6 5 1,6 0 8,-2 0 0,3 5-41,1 2 0,4 7 171,0 2 0,5 4 0,-7 3 0,3 6 0</inkml:trace>
  <inkml:trace contextRef="#ctx0" brushRef="#br1" timeOffset="119">21231 14801 7826,'8'0'-166,"0"0"1,-5 0 563,5 0 1,0 0-148,3 0 0,0 0 32,1 0 0,-1 0 2,1 0 1,4 0-75,3 0 1,-1-1-124,1-3 0,0 3 96,4-3 1,-1 3-150,-3 1 1,1-1-136,-5-3 0,0 3-694,-3-3-29,-1 3 823,-4 1 0,3-5 0,-4-2 0</inkml:trace>
  <inkml:trace contextRef="#ctx0" brushRef="#br1" timeOffset="120">21654 14459 7950,'6'-12'420,"-1"5"51,-5-1-342,5 1 1,-2-1 7,5 0 1,-5 5-51,5-5 1,-4 5 87,3 0 1,-3-3-15,4 3 0,-1-1-46,5 4 0,1 0-194,2 0 0,-2 0-2,2 0 1,-6-4 49,-2 0 0,-3 0-139,4 4 8,-6 0-141,3 0 126,-5 0 41,0 6-51,0-5-32,0 9 139,-5-4 0,3 4 6,-6-2 1,4 1 112,-3-5-36,4 5 1,-6-7 238,5 6-215,1-6 165,3 3 199,0 0-225,0-3 0,3 4 4,1-2 1,5-2-63,-1 6 1,-2-4-133,2 3 0,-1 1 18,5 3 1,-1 1-60,1-1 1,-2 1 75,-3-1 1,2-3-32,-5-1 99,5 1-46,-3 3 1,1-3 95,-4 0 1,-3-6-51,-3 2 0,-9 1-10,-7-1 0,-2 0-6,-2-4 1,-1 0-305,-3 0 1,4 0-57,0 0 297,0 0 0,6 0 0,-6 0 0</inkml:trace>
  <inkml:trace contextRef="#ctx0" brushRef="#br4" timeOffset="121">17040 17794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8:27.00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definitions>
  <inkml:trace contextRef="#ctx0" brushRef="#br0">15989 11923 7873,'0'-11'-151,"0"0"1,0-1 0,0 1 0,0-1 392,0 1 0,0-1 1,0 1-1,0 0 0,0-1 498,0 1-630,0 4 0,0-3 0,1 3 82,3-4 0,-2 4 50,1-1-119,4 1 0,-2-1-92,2 0 1,4 1 87,-4-5 0,0 5-90,0-1 1,1 2 43,3-2 0,1-1-109,-1 6 0,0-5 242,1 4-118,-1 0 0,1 4-57,-1 0 1,-5 5-124,-2 3 0,-1 2 42,1 2 1,-3 4 35,3 3 1,-3-1-138,-1 1 1,-1 0 63,-3 4 1,-1 0-165,-3-1 1,-2 1 75,2 0 1,-2 0-114,-1 0 1,-1-5 122,1-3 0,3 1 41,1 0 0,0-1 19,0-4-53,-3 1 192,8-1 0,-6-3-103,4-1 181,0-4 1,4 3-129,0-2 205,0-3 67,0 4 121,0-5-256,5 0 0,1 0-52,6 0 1,-5 0 10,1 0 0,0 0 33,3 0 1,0 0 105,1 0-113,-1 0 0,4 0 50,1 0-77,-1 0-21,-4 0 1,1-1-72,-1-3 0,1 3 38,-1-3 1,0 3-15,1 1 1,3 0 32,0 0-12,1 0-257,-5 0-406,-5 0-819,-1 0 1050,-5 0 1,-3 1 399,-1 3 0,-5-3 0,3 4 0</inkml:trace>
  <inkml:trace contextRef="#ctx0" brushRef="#br0" timeOffset="1">16629 11569 7886,'0'-7'-64,"0"-1"150,0 6-89,0-9 178,0 10 1,1-5 236,3 2-138,-3 3-219,4-4 1,-5 10-10,0 2 110,0 3-39,0 7 0,-1 1-99,-3 5 1,-3 6 3,-9 5 0,2 2-80,-5 5 0,0 1 81,-4 4 0,4-2-136,0-2 0,2 1 14,-2-4 1,2 1-149,6-6 1,0-2 140,4-9 0,-2 0 68,5 0 1,-1-6 88,1-1-137,3 1 100,-4-9 0,4 7-1,-3-7-232,3-3-206,-4 5 11,5-9-836,0 4 1250,0-15 0,5 3 0,1-10 0</inkml:trace>
  <inkml:trace contextRef="#ctx0" brushRef="#br0" timeOffset="2">16629 11878 7892,'5'-17'-290,"0"3"-37,3-5 1,2 4 412,-3-4 1,0 4 444,0-4 1,0 5-161,0-2 1,3 4-129,-2 0 1,2 1-87,2 0 91,-1-1-141,0 1 1,1 3-38,-1 0 1,1 6 155,-1-2-269,1-2 67,-1 5-110,0-5 1,0 12-42,-4 1 0,-2 3 102,-5 2 1,4-1-39,0 1 1,0-1-1,-4 0 0,0 2-45,0 2 0,-4-2 81,0 2 0,-4-1-12,5 1 0,-6-2 23,1 2 1,2-2 0,-2-2 1,1 1 154,-5-1 9,1-4-156,-1 3 1,5-8 228,-1 6 3,5-6-167,-2 4 1,5-5 86,0 3-25,0-3-19,0 4-16,0-5-41,5 0 1,3 0-113,7 0 0,-2 0 98,2 0 0,2 0-225,-2 0 198,5 5-34,-7-4 0,7 6-4,-5-4 0,2 0 23,-2 5 1,-2-1-3,2 5 1,-6-1 2,-1 0 1,-2 1-7,2-1 1,0 1-200,-4-1 195,0 6 7,-4-5 1,0 6-265,0-3 243,-5-2 12,-1 9 1,-10-10-18,1 4 0,-4-4 54,4 0 0,-5-1 137,1 0 0,-2-3-39,2 0 1,-1-6 206,5 2 0,-2-3 240,2-1-249,2 0-101,-3-5 1,4 3-19,1-6 0,3 0 20,1-3 0,4 3 96,-1 1 1,3-1 279,1-3-587,0 4 0,5-8 0,2 3 0</inkml:trace>
  <inkml:trace contextRef="#ctx0" brushRef="#br1" timeOffset="3">20740 14345 8020,'12'-5'27,"-6"3"-124,4-8 1,-7 5 383,4-3-117,-4-2 1,3 5 16,-2-2 0,-3 0-67,3 3 0,1 2-43,-1-6 16,5 6 1,-4-5-47,3 4 1,2 1 39,-3-1 0,0 1-151,0 2 0,1-1-19,3-3 0,1 3 185,-1-3-34,1 3 1,-1 1-64,0 0 1,0 1 8,-4 3 0,2-2-21,-5 6 0,0 0-6,-4 3 1,0 2-14,0 2 1,-2-1-133,-1 5 1,-4-1-44,-4 1 1,-2 1 100,-2-5 1,2 4-32,-2-3 0,-1 3 88,0-4 1,-3 4 4,4-4 0,0 0 38,3-3 1,1-2 18,0-2 1,0 2-8,4-3 1,-2 0-68,5 0 156,0-4 1,4 3 1,0-2 95,0-3 1,5 4-65,3-5 1,2-4 73,2 1 0,0-2-139,3 1 1,-2 1 3,2-4 0,2 3 4,-2-4 0,0 6-19,-3-2 0,-1-1-25,1 1 1,-1 0 42,0 4 1,-3-4-229,0 1 28,-6-1-116,3 4 0,-5 1-192,0 3-388,0-3 820,0 9 0,0-3 0,0 4 0</inkml:trace>
  <inkml:trace contextRef="#ctx0" brushRef="#br1" timeOffset="4">20695 14767 6811,'0'7'226,"0"-2"328,0-5-443,5 0 1,-3 0-6,6 0 1,-1 0-89,5 0 1,-1-2 90,1-1 0,-1 1-76,1-2 0,0 3 33,3 1 1,-2-4-14,2 1 0,2-1-5,-2 4 1,0-4 4,-3 0 0,-5 0-308,1 4 220,0 0-504,-2 0 222,-1 0-475,-5 5 792,0 2 0,0 4 0,0 1 0</inkml:trace>
  <inkml:trace contextRef="#ctx0" brushRef="#br1" timeOffset="5">20717 14927 7699,'7'-1'-120,"-3"-3"797,-3 3-417,4-4 0,1 5-119,6 0 0,-1-4-186,1 0 0,-1 0 56,0 4-80,1 0 0,2-1 145,-3-3-250,3 3 75,-8-4 1,1 6 32,-3 3-48,-3-3 89,4 9-147,-4-3 21,4 4 66,-5 0 0,0-3 45,0 0 1,0-4-61,0 3 182,0-4-117,-5 7 1,-1-5 163,-6 3 0,5-2-53,-1-2 52,1-3 0,-3 5-64,2-2 0,2-3 315,2 3-234,2-3 34,-3-1-134,5 0-61,0 6 0,2-5 57,1 3 1,4-3-36,4-1 1,1 4-10,-1-1 1,0 3 2,1-3 1,-1 0-22,1 5 0,-1-5-6,1 5 0,-1-4-148,0 3 176,1 1 0,-2 3-135,-2 1 117,-3-1 0,-5 1-8,0-1 0,-2 0-1,-1 1 1,-4-1 1,-4 1 1,-6-1 20,-2 1 1,2-5 4,-2 1 1,-1-4 40,-2 3 0,-1-4 7,0 1 0,1-3 156,3-1 1,3 0-20,4 0-29,1 0 1,1-1-41,2-3 1,3 1-33,5-4 1,0 3-116,0-4 0,5 4-214,3-3 0,2 4-1114,1-1 1357,1-2 0,-1 5 0,1-4 0</inkml:trace>
  <inkml:trace contextRef="#ctx0" brushRef="#br2" timeOffset="6">22568 15795 7520,'-7'0'-938,"1"0"1052,2 0 1,2 0 226,-6 0 0,5 0-182,-7 0-35,4 0-18,0 0-51,-5 0 0,6 1 18,-2 3 0,-2-1 4,5 4 0,-4-3-8,5 4 0,-6-4 17,1 3 0,2 1-13,-2 3 0,1 1-23,-5-1 0,5 2 5,-1 2 0,0-1-25,-3 5 1,3-1-82,1 1 0,4 1-22,-1-5 0,-1 4 64,1-3 1,1 0-107,3-1 1,0-2 29,0 2 1,5-2 21,2-2 1,0-1 6,0-2 0,1 1-14,3-5 0,1 3 54,-1-3 0,4 0 7,1-4 1,3 0 18,-4 0 1,4-1-38,-4-3 0,4 1 90,-4-4 0,1-1-73,-5-3 1,0-1 31,1 1 1,-4-4 14,-1-1 1,-3 0 3,4 1 0,-6 1-24,2-5 0,-3 1 2,-1-1 1,-1-3-51,-3 3 1,2-1 43,-6 1 0,2-3-190,-2 3 1,-2 2 102,2-2 0,-2 5-191,-1-2 80,-1 4 0,1 5-102,-1 3 0,1 3 3,0 1 284,4 0 0,-8 10 0,2 3 0</inkml:trace>
  <inkml:trace contextRef="#ctx0" brushRef="#br2" timeOffset="7">22670 16161 8080,'7'0'-57,"-2"0"-274,-5 0 0,-5 0 0,-2 0 0</inkml:trace>
  <inkml:trace contextRef="#ctx0" brushRef="#br2" timeOffset="8">22933 15818 7604,'1'-8'-398,"3"1"0,-3 3 278,3-4 182,-2 6 1,1-5 347,1 4-208,0 1 1,-5-3-100,-3 5 0,1 0-61,-4 0 0,-1 4 42,-3 0 1,3 5 9,0-2 1,1 3-51,-5 2 0,5 1-4,-1 2 1,1-1-28,-5 5 1,5 0-27,-1 4 0,4 0-81,-3-1 0,4-3 81,-1 0 0,3-1-169,1 1 0,0 2 4,0-6 0,0 0 16,0-4 1,1-3 95,3 0 1,1-5-6,3 5 0,2-5 29,-3 0 1,4-1 25,0-2 1,0 0 70,1 0 0,-1-2-63,1-1 0,-1 0 106,1-5 1,-1 2-16,0-2 1,-3-2 155,0 3-157,-6-3 0,3-2 6,-5 1 1,0 3-35,0 1 0,-1 0-9,-3 0 1,-2-2-39,-6 5 1,-3 0 52,0 4 0,-4 0-177,4 0 0,-2 1 0,2 3 1,2 2-118,-2 6 0,2-4-117,2-1-131,-1 1 482,1 3 0,5 1 0,1-1 0</inkml:trace>
  <inkml:trace contextRef="#ctx0" brushRef="#br2" timeOffset="9">23207 15829 7863,'0'-7'-595,"0"-1"431,0 6 1,0-5 165,0 3 1,0 2 133,0-6 240,0 6-224,0-3 1,0 3 185,0-1-274,0 1 0,-1-3-80,-3 5 1,3 1 76,-3 3 0,-2-1-11,-2 4 1,2 0-72,-2 0 0,1 4 83,-5-4 1,1 7-56,-1 1 1,1 4-21,-1-3 1,5 3 7,-1-4 0,2 5-19,-2-1 1,2 2-13,2-2 0,3 1-7,-3-5 1,3 4-119,1-4 0,0 2 31,0-2 0,4-2-27,-1 2 37,6-2 1,-2-3 68,4-3 1,0 2-4,1-5 1,-1 0 18,1-4 1,-1 0 83,1 0 0,-1 0-32,0 0 1,1-4 50,-1 0 116,1-5 1,-2 3-26,-3-5 23,-2-1 0,-5 1-58,0-1 1,-5 1-50,-2 0 0,-5 3-69,-3 0 1,-3 6 2,-4-2 0,-1 3-112,0 1 0,4 0-282,0 0 1,5 5 384,-1 2 0,-3 4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8:27.014"/>
    </inkml:context>
    <inkml:brush xml:id="br0">
      <inkml:brushProperty name="width" value="0.09071" units="cm"/>
      <inkml:brushProperty name="height" value="0.09071" units="cm"/>
    </inkml:brush>
  </inkml:definitions>
  <inkml:trace contextRef="#ctx0" brushRef="#br0">18787 11364 8065,'-1'-10'-1803,"-1"1"2238,-2 1 1,-1 2 0,2-3 0,-1 1 168,2-1 1,0 3-22,2-2-447,0 6 1,-1-7 329,-3 5-194,3 0-46,-4-1 0,4 4-137,-3-3 226,3 3-406,-9 1 0,8 1 11,-2 3 1,2 2 56,-2 6 1,3 1-81,-3 2 1,3 2 27,1 6 0,0 0-43,0 0 1,4 0 51,-1 0 1,2 0-106,-1-1 0,-2-3 79,1 0 0,-1-5-157,-2 2 0,3-4 130,1 0 1,0-5-22,-4 1 53,0-5 10,0 2 353,0-5-248,0-5 0,0 2 135,0-5 1,0 1-22,0-5 1,4 5-50,0-1 0,-1 4-11,-3-3 0,4 3 97,0-4-67,5 6 2,-3-8-64,6 8 1,-1-4 44,1 2 3,-1 3 14,6-4 5,0 5 1,1 1 47,-3 3 1,-2 1-265,-2 3 1,-3 2-300,0-3 1,-2 7 397,2 2 0,-3-1-238,-5-4 0,3 2 48,1 2 1,0-2-27,-4 2 1,0 2 66,0-2 1,0 0-166,0-4 252,-5 1 1,-5-1 112,-5 1 0,-2-5 68,2 1 0,-3-4-57,-5 3 1,0-3-11,1 4 1,-1-4-62,0 3 0,4-3-128,0 4 0,6-5-46,2 5-306,-1-5-99,11 2 588,-4-5 0,0 0 0,-1 0 0</inkml:trace>
  <inkml:trace contextRef="#ctx0" brushRef="#br0" timeOffset="1">18753 11341 8137,'0'-12'0,"-1"5"-65,-3-1 1,-2 4 23,-6-3 0,5 4-36,-1 0 96,5 1 559,-7 2 312,9 0-570,-4 0 415,5 0-526,5 0 0,1-1-103,6-3 1,3 3 58,0-3 1,4-1 25,-3 1 0,4-3-135,-1 3 0,2-1-132,2 1 0,-4 3-219,0-3 0,-5 3 193,2 1 1,-8 0-675,0 0 350,-5 0-131,2 0 0,-5 1 20,0 3 537,-5-3 0,-2 9 0,-4-4 0</inkml:trace>
  <inkml:trace contextRef="#ctx0" brushRef="#br0" timeOffset="2">19096 11786 8080,'6'0'-112,"-1"0"565,0 0 59,-4 0 104,5 0-985,-6 0 0,0-5 1,0-1-1</inkml:trace>
  <inkml:trace contextRef="#ctx0" brushRef="#br0" timeOffset="3">19221 11489 8292,'0'-11'-292,"0"3"14,0 1 0,0-1 304,0-3 0,0 3 292,0 0 1,0 1-75,0-5 1,2 5-65,1-1 0,2 1 8,3-5 1,1 1-10,-5-1 1,5 1 10,-2-1 1,0 5 30,0-1 0,-3 4 6,4-3 1,-5 4-172,5 0 1,-4 0 73,3-1 0,-3 3-297,4-3 235,0 3 0,-1 2-150,1 3 1,-4-2-48,3 6 0,-4 0 96,1 3 0,-3 2-40,-1 2 0,-1-1-109,-3 5 0,-3-5-104,-4 1 1,0 2 151,-1-2 1,2 0 19,2-3 1,2-2-76,2-3 335,3 3-126,-4-8 299,5 8-178,0-9 194,0 4 21,0-5-230,0-5 0,5 4 36,3-3 1,2 3 41,1 1-192,1 0 0,-1 4 15,0-1 1,1 5-11,-1-4 0,-3 1 0,-1-1 0,0-2-11,0 6 1,2-4-75,-5 3 1,4-3 88,-4 4 1,-1-4-134,-3 3 0,-1 1 59,-3 3 0,-2 2-98,-6 2 0,-4-1 55,-3 5 0,-3-4-24,0 4 1,-1-5 46,0 2 0,5-4-4,3 0 0,-2-1-49,2 0 0,4-3 53,3 0 0,4-4-502,-3 3 225,4-4-68,-2 2 1,5-7 417,0-1 0,5-4 0,1-4 0</inkml:trace>
  <inkml:trace contextRef="#ctx0" brushRef="#br0" timeOffset="4">19495 11398 8119,'0'-11'0,"0"3"15,0 0 0,0 1 194,0-5 0,0 5 168,0-1-139,0 0 1,4-3 25,0 0 1,4 3 242,-5 0-483,6 6 1,-4-4 199,3 2-164,2 2 1,-3-3-59,4 5 1,0 0 42,1 0 1,-5 0-80,1 0 1,-2 2 11,2 1-81,2-1 1,-5 4 108,3-2 1,1-2-62,-5 6 0,-1-4 30,-3 3 0,0 1-155,0 3 1,-1-3 128,-3 0 1,-2-1 6,-6 5 1,1-1 21,0 1 1,-1-1-7,1 0 0,3 1 56,1-1 0,4-3-51,-1 0 1,-1-5 45,1 5 1,1-4 117,3 3 21,0-4 77,5 2-210,1-5 0,5 4 148,1 0-134,-1-1 1,1 1 26,-1 0 1,0 4-16,1-5 0,-1 6-123,1-1 1,-1 2 43,1 1 1,-1 1-14,0-1 1,1 1-179,-1-1 0,-3 1 120,-1-1 0,-4 4-69,1 0 1,-3 1 102,-1-5 0,-9 1 91,-2-1 0,-4 0-101,-1 1 0,-1-1 240,-6 1 1,0-2 13,0-3 1,0 2 12,0-5 0,4 0-64,0-4 0,5 0 75,-1 0 1,6 0 80,2 0-69,4 0-1124,-2-5 689,5-2 0,5-3 216,3 3 0,7-3 0,3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8:43.378"/>
    </inkml:context>
    <inkml:brush xml:id="br0">
      <inkml:brushProperty name="width" value="0.09086" units="cm"/>
      <inkml:brushProperty name="height" value="0.09086" units="cm"/>
      <inkml:brushProperty name="color" value="#FF0000"/>
    </inkml:brush>
  </inkml:definitions>
  <inkml:trace contextRef="#ctx0" brushRef="#br0">14429 1465 8325,'-5'-11'-802,"-1"1"507,-5 3 927,0-3-443,0 4 74,0-5 0,1 3-62,3 1-78,-3 4 1,7-2 2,-4 5 0,3 0 151,-3 0-178,4 0 0,-7 0-36,3 0 1,0 2 4,-4 1 1,1 0-145,-9 4 1,1 1 104,-5 3 0,0 4-172,-3-1 0,1 1 51,-4-4 0,4 4 1,-1 0 1,3 0 86,1-4 0,4 0-30,4 0 0,3 4 2,3 0 13,-2-1 0,9-3 45,-3 1 1,8-1-37,3 0 1,8-4 37,4 1 0,7-5-24,3 5 1,3-2-5,2 1 1,-1-1 0,0-2 0,4-1-59,0 4 1,0-3 82,-4 3 1,3 0 2,-2 5 0,5-1 74,-6 0 1,-1 4-94,-2-1 1,-7 6 96,0-1 1,-2 2-79,-7 1 1,-4 0 140,-6 0 1,-3 4-36,-1 0 1,-2 5 162,-6-2 1,-4 0-243,-10 0 1,-5 0 7,-3 0 0,-7 3 55,-4-2 0,-6-3-236,-1-1 0,-6-3 356,-1 0 0,-2-1-360,26-11 1,-1 0 0,-26 6 305,-1-2 0,8-6-51,7-2 1,6-4-131,8 0 0,7-3-134,4-3 1,10 0-349,2-4 1,5-1-220,2-3 1,1 0 523,3 0 174,2 5 0,10-4 0,1 4 0</inkml:trace>
  <inkml:trace contextRef="#ctx0" brushRef="#br0" timeOffset="1">14929 1643 8495,'0'-18'335,"-5"-3"714,4 9-1021,-4-4 218,5 10-282,0 1 0,-2 5 90,-1 0 0,2 1 12,-3 3 1,-1 3 56,1 8 0,-1 7 40,2 8 0,1 3-67,-1 4 0,1 4-71,2 7 1,0 3-390,0 4 0,2 4 437,1 0 0,0-3-202,4-4 1,-1-3 119,2-1 1,2-1-90,-3-10 0,3-4 70,1-3 0,-4-9-34,1 1 0,-2-7-53,1 0 0,-2-3-310,-5-1-631,5-5 1018,-4-1 0,-1-6-717,-7-3 0,-4 1 755,-4-8 0,-7-3 0,-6-8 0</inkml:trace>
  <inkml:trace contextRef="#ctx0" brushRef="#br0" timeOffset="2">14740 1909 8285,'12'-39'0,"7"-5"-76,-8 4 0,3 2 105,-3 1 1,0 6 175,0 1 1,4 9 35,0-1 1,4 7-16,0 0 0,3 3-56,4 1 1,2 0 94,6 0 0,0 0-276,3 0 0,1 3 97,3 1 0,0 4-195,-8 0 0,1 1-24,-8 2 0,-1 6-90,-6 6 0,-5 4 148,-6 6 1,-5 1-33,-6 3 0,-6 4 69,-9 7 1,-11 2 17,-11 6 0,16-23 1,-2 0-229,-1 0 1,-1 0 0,-2 1 0,-1-1 227,-2 0 0,0 0 1,0-2-1,2 0-111,1-1 1,0-1 0,-19 11-78,12-3 0,12-7-150,7-5 1,9-1 357,6-2 0,1 0 0,2 0 0</inkml:trace>
  <inkml:trace contextRef="#ctx0" brushRef="#br0" timeOffset="3">15517 2575 8160,'-6'0'628,"1"0"-995,5 0 1,1-4 672,3 1 0,-3-10-117,3 2 0,2-9 77,1-2 1,3-5-101,1-6 1,4-5-21,0-3 0,1-7-92,-1-4 1,-3-3-224,3-5 1,-4 2 234,-7 27 1,-1-1-1,4-27-4,-5 28 0,-1-1 0,1-26 51,1-1 0,-2 5-31,-1-2 1,-1 6 14,-2-2 0,1 4-6,-1 11 0,1 5 39,2 6 1,0 4-43,0 3 26,0 8-195,0 6-186,5 20 0,0 4 516,3 14 0,5 6-240,-2 6 0,7 10 56,-11-22 1,0 1 0,3 0 0,0 0-208,-1 3 1,1 0 0,0-4 0,1 0 44,0 3 0,0-1 0,0-3 0,0 0 32,0 1 0,0 0 0,-1-1 0,-1-2 10,9 25 0,-4-4-269,1-3 0,-3-7 213,-1-4 1,0-6-266,0-2 0,-3-8 99,-1 1 0,-3-3-513,3-1 1,-4-2 789,0-4 0,-2 4 0,-1 1 0</inkml:trace>
  <inkml:trace contextRef="#ctx0" brushRef="#br0" timeOffset="4">15450 2397 8864,'-16'-11'852,"9"5"0,-2-2-1413,13 4 1,8 0 301,11 4 0,1-4 23,10 1 1,1-6 145,10 2 1,3-3-307,0-1 0,5 0-21,-1 0 0,6 3 65,1 1 1,0-1-1,-3-3 1</inkml:trace>
  <inkml:trace contextRef="#ctx0" brushRef="#br0" timeOffset="5">16239 2553 8057,'0'-11'0,"1"-2"334,2-1 1,0 0 548,4-4 1,1-2-665,3-6 0,0 0-554,0-7 1,-4 1-28,1-9 109,-6 0 0,4-4 176,-2-3 1,-1 1-75,4-5 0,-1-1 276,2-6 1,1-2-309,-5 30 1,0-1-1,1 0 1,0 0 170,6-27 1,-1-3-14,-3 7 0,2 2 38,-6 8 1,1 8 51,-4 8 0,0 3 302,0 11 90,0 0-207,0 9 1,0 6-299,0 8 0,0 11 440,0 7 0,0 6-460,0 5 0,5 5 125,2 3 1,12 4-216,3-8 1,8-1-71,-1-6 1,3-7-80,2-5 0,-5-6 210,1-9 0,-5 2 167,0-5 1,-1-6-176,-2-5 1,0-3-17,0-1 0,1-5 859,-1-2 1,0-5-336,0-3 1,0 2-113,1-6 0,-2 1-77,-3-5 0,2 1-77,-5 0 1,-2 4-40,-5 3 0,0 8-202,-4 3 228,0 8 0,-4 3-42,0 8 1,-2 4 157,-1 11 0,2 1-134,-3 9 0,4 6-117,4 5 1,2 4 70,5 0 0,0 4-91,0 0 1,4 5-300,0-1 0,3-4-141,-3-3 1,0-2-410,-4-6 1,-4 0 389,1-4 0,-2-5-494,1-2 1,-2-1 983,-5 1 0,-4-6 0,1 2 0,-1-3 0</inkml:trace>
  <inkml:trace contextRef="#ctx0" brushRef="#br0" timeOffset="6">13120 2886 8002,'-7'-1'929,"4"-3"0,11 3-479,7-3 1,11 2-495,7-2 1,11 3-322,7-3 0,9-2 37,-30 2 1,2 0 0,6 0 0,2-2 151,4 1 0,1-1 0,2 0 1,1 0-242,5-1 1,1-1 0,5 2 0,2 0 372,-20 1 1,1 0-1,1 0 1,1 1 0,0 0-1,1 0 40,0 0 0,1 0 0,0 1 1,-1-1-1,1 0 0,1 1-355,4-1 1,1 0 0,0 0-1,0 1 1,-1 0 0,0 0 279,2 0 0,0 1 1,0-1-1,-1 0 1,0 0-1,0-1 168,2 2 0,0-1 0,1 1 0,-2-1 0,0-1 0,1 1 6,2-1 0,1 1 0,0-1 0,-1 0 0,0 1 1,0 0 67,-1 1 0,1-1 0,-1 1 0,1-2 1,0 1-1,0 0 16,1 0 0,0 1 0,-1-1 1,0 1-1,0 0 0,0 0-58,1 0 1,-1-1-1,1 1 1,0 0-1,0 0 1,1 0 14,-2-1 0,1 1 1,0-1-1,0 0 0,-1 0 1,1-1-34,-1 2 0,-1 0 1,0-1-1,1 0 0,-1 0 1,0-1 49,-1 1 1,1-1-1,-1 0 1,-3 0-1,0 1 1,-1-1-26,-2 0 1,-1 0 0,-1 1-1,-1 0 1,-1 1 0,-1-1-150,17-1 0,-2 1 1,-4 2-1,-3 0 80,-4-1 0,-1 0 1,-8 1-1,-2 1 108,23 0 1,-15 0-1754,-14 0 1911,-8 5 1,-31 1-3130,-9 5 2804,-25 5 0,-4-4 0,-13 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863"/>
    </inkml:context>
    <inkml:brush xml:id="br0">
      <inkml:brushProperty name="width" value="0.09086" units="cm"/>
      <inkml:brushProperty name="height" value="0.09086" units="cm"/>
      <inkml:brushProperty name="color" value="#FF0000"/>
    </inkml:brush>
  </inkml:definitions>
  <inkml:trace contextRef="#ctx0" brushRef="#br0">7389 10530 7872,'0'-8'-993,"0"1"1257,0 4 0,0-3-90,0 2 1,-1 3 220,-3-3 460,-2-2-141,0 4-161,0-3-330,1 5 0,4 2-326,-3 1 0,3 4 100,1 4 0,4 1-39,0-1 0,1 4 127,-1 0 1,-2 10-172,6-3 0,-2 4 71,2-3 1,1 5-61,-6 2 1,5 3-137,-4 1 0,3 1 69,-3-1 1,0-1-11,-4-3 0,0 2 63,0-5 0,0-1 179,0-3 1,0-1-108,0-3 1,0-3 123,0-4 0,0-1-126,0 1 63,0-1-356,0 0 1,-4-3-59,0 0-793,1-6 573,3 3 590,0-5 0,0 0 0</inkml:trace>
  <inkml:trace contextRef="#ctx0" brushRef="#br0" timeOffset="1">7743 10781 8121,'0'-11'-353,"0"-1"1,-3 1 406,-1 0 1,-1 3 273,1 0 1,1 5-115,-4-5 0,3 5 212,-4 0 0,4 1-229,-3 2-160,4 5 0,-6 2-56,6 4 1,-5 2 119,4 2 0,-3 3-12,3 5 1,0 0 40,4-1 0,0 6-205,0 3 0,0 0 80,0 0 1,4 2-112,0-3 0,4 0 7,0 0 1,4-5-93,3 2 0,-1-8 4,5-4 1,-4-2 84,4-2 0,0-4-21,4-3 0,0-4 66,0-4 0,-1-4-42,1-7 1,1-4-2,3-8 1,-4 2 145,0-6 1,-2 5 4,-6-5 1,-3 5 103,-4-5 1,-6 5 103,2-5 1,-4 4-95,-4-3 0,-7 5-268,-8-2 0,-4 3 153,-4 1 0,2 5-122,-6 3 1,1 6 127,-4 2 1,3 5-242,1 2 1,8 3-47,-1 8 0,9-2-72,3 6 1,1-2 3,6-2 1,0 5-549,4-1 847,0 5 0,10-2 0,3 5 0</inkml:trace>
  <inkml:trace contextRef="#ctx0" brushRef="#br0" timeOffset="2">8429 10633 8008,'0'-12'-80,"0"1"-114,0 0 405,0-1 1,-4 5 239,0-1 0,-1 5 2,1 0-144,3 1-340,-9 2 1,7 4 78,-4 0 0,4 5-48,-1-2 0,2 5 98,-2 3 0,1 3-181,-4 5 0,3 5 103,-4 2 1,2 4-149,-2 4 1,-2-1-30,3 5 1,-7-1-98,-2 1 0,1 1 69,4-5 0,-1-1 100,1-7 0,3-3 12,1-8 0,4-3-117,-1-4-164,3-6 161,1-1-413,0-5 606,0-5 0,0-6 0,0-7 0</inkml:trace>
  <inkml:trace contextRef="#ctx0" brushRef="#br0" timeOffset="3">8132 10519 7995,'-12'0'93,"1"0"1,3 0 344,1 0-289,4 0-355,-2 0-237,5 0-96,5 0 1,1 3 538,6 1 0,-1 10 0,1-1 0</inkml:trace>
  <inkml:trace contextRef="#ctx0" brushRef="#br0" timeOffset="4">8543 11078 8236,'0'7'966,"-1"-2"-104,-3-5-304,2 0 86,-3 0-872,5 0 1,0-5 0,0-2 0</inkml:trace>
  <inkml:trace contextRef="#ctx0" brushRef="#br0" timeOffset="5">12140 10633 8022,'0'-7'-451,"-1"2"495,-3 5 1,3-1 62,-3-3 95,3 3 0,1-5 168,0 2-109,0 3 64,0-4-200,0 5 145,0-6-173,0 5-6,0-4 1,0 6-95,0 3 1,0-1 20,0 4 0,0 1 17,0 3 1,0 6 16,0 2 1,0 3 2,0 0 1,0 6-111,0 3 1,0-2 107,0 1 1,0 1-139,0 3 0,0 0 124,0 1 0,0-2-11,0-3 0,0 2-63,0-6 0,0 0-177,0-7 1,4 1 130,0-5 1,3 1 26,-3-5 5,0 0 26,-4 1-27,5-6-104,-4-1 1,4-3 1,-5 1-693,0-1 390,-5 3 455,4-5 0,-9 0 0,3 0 0</inkml:trace>
  <inkml:trace contextRef="#ctx0" brushRef="#br0" timeOffset="6">12723 10633 7984,'6'0'-175,"-1"0"330,0 0 0,-2-4 316,4 0-173,-4 0-132,2 4 0,-4-1 65,3-3 136,-3 3-329,5-4 0,-8 10 106,-2 3 1,1 3-147,-9 4 1,2 3 82,-9 5 1,0 9-82,-4 2 1,0 4 186,0 0-1331,1-2 1072,-1 8 0,5-10 76,3 1 0,3-6-143,5-6 1,-3 2-71,2-2 0,3 1-90,1-9-45,-2 0 292,5-3 1,-8-5-1077,5 1 1373,0-5 1,-1-3 0,-1-7 0</inkml:trace>
  <inkml:trace contextRef="#ctx0" brushRef="#br0" timeOffset="7">12426 10576 8149,'-12'0'1200,"1"-5"-869,0 3-282,4-8 105,2 9-46,5-4-320,5 5 1,2 0 254,4 0-43,0 5 0,1 1 0,-1 6 0</inkml:trace>
  <inkml:trace contextRef="#ctx0" brushRef="#br0" timeOffset="8">12814 11090 8595,'-6'0'2239,"1"0"-1768,5 0-362,-5 0-261,3 0 232,-3 0-1488,5 0 893,5 0 515,-3 5 0,8-4 0,-4 4 0</inkml:trace>
  <inkml:trace contextRef="#ctx0" brushRef="#br0" timeOffset="9">7789 9125 8039,'6'-6'145,"5"-4"62,-5 3 1,5-3 67,1 3-118,-6-3 1,4 7 54,-2-5 0,1 5-326,-2-5 203,9 5 1,-9-5-161,8 4 1,-2 0 43,-1 4 0,0 0-126,3 0 1,-2 0-21,2 0 0,-2 0-4,-2 0 1,1 4-52,-1 0 177,1 4 1,-2-1-77,-3 4 0,-1 1 71,-6-1 0,0 0-9,0 1 0,-6-1 3,-1 1 1,-3-1 129,-2 1 1,5 3 9,-1 0 0,2-4 306,-2-3-39,-2 0-269,4 3 1,-5-3 168,4-1 1,0-4 70,4 1-252,1-3 163,-3-1-323,5 5 0,2-4-46,1 3 1,4-3 186,4-1 1,4 4-147,1 0 0,3 1 68,-4-1 0,4-2-40,-4 6 0,2-4 48,-2 3 0,-2 1-133,2 3 1,1 1 72,0-1 0,-5 1-114,-3-1 1,-2 1 85,2-1 0,0 2-4,-4 2 1,0-2 132,-4 2 1,0-3-103,0 0 1,-5 3 6,-3 0 1,-3 1-1,-4-5 1,1 0 337,-5 1 1,0-1-98,-4 1 1,0-1 275,0 1 1,0-6 329,0-2 1,4 1 68,0-1-497,5-1 1,-2-3-76,5 0 0,3-1-785,0-3 0,4 3 184,-3-3-694,4-2 1030,-2 0 0,5-11 0,0-1 0</inkml:trace>
  <inkml:trace contextRef="#ctx0" brushRef="#br0" timeOffset="10">8691 9148 8016,'0'-6'874,"0"-4"-227,0 8-273,0-3-203,0 0 0,-1 4 65,-3-3 249,3 3-538,-4 1 0,1 1 141,0 3 0,0-2-155,4 6 1,-3-4 27,-1 3 0,-5 2-62,1 7 1,-2 1 41,-1 6 1,-2 1 44,-2 3 1,1-2-60,-5 6 1,4-1 50,-4 5 1,1-1-158,-1 0 1,2-5 54,6-2 0,-1-3 80,1-1 0,1-4-2,2 0 1,-2-5-25,2 1 0,2-3-283,-1-5-366,4 3-42,-7-3 310,9-1 451,-5-1 0,6-5 0,0 0 0</inkml:trace>
  <inkml:trace contextRef="#ctx0" brushRef="#br0" timeOffset="11">8451 9057 8245,'0'-18'938,"0"1"-582,0 6 1,-1 1-51,-3 2-130,3-2 1,-4 8 403,5-6-646,0 5-604,0-2-1413,0 5 1205,5 5 878,-4 2 0,10 9 0,-5 2 0</inkml:trace>
  <inkml:trace contextRef="#ctx0" brushRef="#br0" timeOffset="12">8714 9685 8890,'-6'0'1886,"1"0"-1886,15 0 0,-3 5 0,10 1 0</inkml:trace>
  <inkml:trace contextRef="#ctx0" brushRef="#br0" timeOffset="13">11307 9148 8122,'-12'0'-335,"5"0"329,-1 0 1,4 0 149,-3 0 255,-1 5 13,2 2-324,-5 4 28,5 0 1,-4 2-120,2 2 1,-1-1 151,6 5 0,-5-3-224,4 3 1,-3 0 114,3 3 1,-1 1-80,1 0 1,3 0 104,-3 0 0,3-2-174,1-2 0,1-1 39,3-3 1,2-2 30,5 2 0,1-2 88,-1-2 0,5-4 4,-1-3 1,4-3 71,-4-1 0,9 0-100,-1 0 0,2-5 75,-2-3 1,0-7-54,0-4 0,0-3 44,0-1 1,-2-1 32,-2-2 0,-2 0 9,-6-4 0,-5 3-88,-2-3 0,-3 3 5,-1-3 0,-5 4-488,-2 0 1,-8-2 208,-4 1 1,-7 2-393,0 6 0,-1 2 248,4 6 0,0 4-196,0 4 1,2 3 567,2 3 0,-3 9 0,4 6 0</inkml:trace>
  <inkml:trace contextRef="#ctx0" brushRef="#br0" timeOffset="14">11684 9525 8023,'-7'0'313,"2"0"-52,5 0 4,0 5-413,0-4 50,0 4-140,0 0 281,0-3 0,4 4-904,0-2 861,0-3 0,1 4 0,1-5 0</inkml:trace>
  <inkml:trace contextRef="#ctx0" brushRef="#br0" timeOffset="15">12049 9182 8124,'-10'-7'0,"2"-1"0,-2 4-78,2-3 0,2 3-117,-1-4 1,-1 6 599,-4-2-193,-4 3 1,3 1 5,-2 0 1,-1 5-48,0 2-144,1 4 0,4 0 20,-1 0 1,2 5 21,3-1 0,-4 9-17,4-1 1,2 3-6,1 1 1,3-2-147,1 6 0,0-4-314,0 3 202,5-5-4,1-2 0,9-2-8,0-6 0,2 0 115,-2-4 1,3-4 6,5-3 0,0-3 35,-1-1 0,1-1 213,0-3 1,0-6-126,0-6 0,0-3 84,0 4 1,-6-5 29,-1 1 0,-4-3 293,0-1 0,-6 1 9,-2-1 0,-3 0-271,-1 0 1,-1 0-76,-3 0 1,-2 0-78,-6 1 0,-4-1-257,-3 0 1,-4 4 85,-4 0 1,3 6-283,-3 2 0,8 1-101,4 6 1,2-4 130,2 4 408,5 1 0,-4 3 0,3 0 0</inkml:trace>
  <inkml:trace contextRef="#ctx0" brushRef="#br0" timeOffset="16">12472 8954 8129,'-7'-11'-641,"3"-1"704,-2 1 1,4 4 252,-6 4 1,4-3-94,-3 3 1,4 0 72,-1 7-165,-2 2-43,5 6 1,-5 0 11,6 4-148,0 1 51,0 11 1,0 1 73,0 6 0,4 3-7,0 0 1,4 4-107,-4-4 1,3 0 68,-3-4 21,0 0 0,1-1-40,2-2 1,-1 1 19,-3-6 0,0-3 31,1-4 1,-3-1 0,3 1-216,-3-4 214,-1-2-660,0 3 220,0-3 77,0 4 0,-1-11-159,-3-2 458,3-3 0,-9-1 0,3 0 0</inkml:trace>
  <inkml:trace contextRef="#ctx0" brushRef="#br0" timeOffset="17">12997 9000 8163,'-1'-11'653,"-3"4"-653,3 2 0,-6 5-25,3 0 1,2 0-10,-6 0 0,4 5 15,-3 2 273,-6 9 1,0 3-85,-2 7 1,-1 5 13,1 7 0,-4 0-175,3 8 1,-3-3-119,4 6 1,-1-2-50,0-1 1,4-5 141,-4-3 1,5-8-83,3-3 1,-2-4 112,3-4 0,0 1-196,0-5 1,3-3-13,-4-5-335,6-4 528,-3 2 0,5-10 0,0-2 0</inkml:trace>
  <inkml:trace contextRef="#ctx0" brushRef="#br0" timeOffset="18">12734 8885 8132,'-11'-5'0,"-1"4"36,6-4-225,1 5-366,5 0 472,0 5 0,5-2 83,3 4 0,2 1 0,1 3 0</inkml:trace>
  <inkml:trace contextRef="#ctx0" brushRef="#br0" timeOffset="19">12986 9536 8036,'0'7'835,"0"-2"-444,0-5 0,3 1 181,1 3 278,0-3-469,-4 4 0,1-5 542,3 0-224,-3 0-1109,4 0 0,-3 0 229,1 0-2562,-1 0 2743,3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5:55.035"/>
    </inkml:context>
    <inkml:brush xml:id="br0">
      <inkml:brushProperty name="width" value="0.09071" units="cm"/>
      <inkml:brushProperty name="height" value="0.09071" units="cm"/>
      <inkml:brushProperty name="color" value="#FF0000"/>
    </inkml:brush>
  </inkml:definitions>
  <inkml:trace contextRef="#ctx0" brushRef="#br0">22362 6533 8039,'-6'-12'0,"-3"5"-26,5-1 1,0 4 69,4-3 185,0 4 724,0-2-209,0 0-533,0 4 275,0-4-473,0 15 0,0 2 134,0 11 0,0 5-223,0 3 1,0 2-24,0 1 0,0 4 6,0 0 0,4-1-304,0-7 1,1 2 169,-1-5 1,1 2 18,2-6 1,4 1 79,-4-9 0,-2 4 59,-1-4-43,2 1 0,-4-5 0,1 0 0,-1-3-189,-2 0-236,0-6 3,0 8 534,0-8 0,0 3 0,0-5 0</inkml:trace>
  <inkml:trace contextRef="#ctx0" brushRef="#br0" timeOffset="1">22568 6601 8039,'0'-11'0,"-2"-1"0,-1 1 266,1 5-74,-3-4 134,0 8 1,0 2-116,-3 8 0,0 3-200,4 4 1,-1 5-42,1 6 1,3 3 86,-3 6 0,3-1-91,1 0 1,3 0 122,1 1 1,4-6-242,-4-2 1,3-8 40,-3-4 0,4-3 1,-5 0 21,6-6 9,-7 4-89,3-8 152,-5 3 0,0-10-108,0-3 1,-2-2 105,-1-2 1,-3 1-76,-1 0 1,-3-5 34,2 1 0,2-5 153,-2 1 1,6-3-35,-2-1 0,3 4-32,1 0 1,0 5 398,0-1-121,0 2 14,0 7-250,0 1 0,1 6-35,3 3 0,3 2 56,8 6 0,3 3-36,5 0 1,4 6-24,-1-2 0,5-2-82,-5 2 0,5-5 89,-4 2 1,-1-4-32,-3 0 1,0-6 93,0-2 0,-4 1-67,0-1 0,-9 0 288,1-4-44,-2 0-85,3-5 1,-6-2-13,-2-4 1,-3-2 200,-1-2 1,-1 1-138,-3-5 0,1 1-27,-4-1 0,1-3-407,-2 3 0,-2-2 116,2-2 1,3 1-762,1 3 1,-1 3 404,1 5 0,1-1-954,3 1 1382,0 4 0,5 2 0,1 5 0</inkml:trace>
  <inkml:trace contextRef="#ctx0" brushRef="#br0" timeOffset="2">23413 6213 8039,'-12'-29'929,"1"2"-204,0 3-580,4 6-45,2 7 126,0 6 62,4 10-346,-4 1 85,5 11 1,0 6 155,0 7 1,1 3 3,3 1 1,6 6-103,5 1 1,4 3-196,-4-3 1,4-1-288,-3-6 290,-1 0 1,-4-4 65,1-4 0,-5-2 30,1-1 1,-4-5-6,3-3 1,-4-2 14,1-2 0,-3-3-49,-1-1 1,0-3 19,0 4 40,0-6 0,-1 3-36,-3-5-2,3 0-9,-4 0 1,5-5 32,0-2 0,0-3-145,0-2 1,0 0 74,0-4 0,5 0 37,2-3 0,2-2-87,-1 6 1,2-4 82,-2 4 1,2 1-19,1 6 1,1 3 8,-1 5 0,-3 0 17,-1 0 1,-1 5-6,2 3 0,2 7 97,-2 4 0,2 3-82,1 1 1,1-4 67,-1 0 0,1-1-66,-1 1 1,1-3-63,-1-5 0,0 0 111,1-4 0,-1-2 115,1-5 0,-1 4-193,1 0 54,-1 0 1,-1-6-2,-2-1 0,1 0 7,-6-4 0,1-1 122,-4-4 1,4 1-25,0 0 1,0-2 64,-4-2 0,0 1-119,0-5 0,0 5 5,0-1 1,1 3 83,3 4 64,-3-2-187,4 9 0,-5-3 42,0 8 0,1 4-209,3 7 0,-1-1 78,4 5 0,-3 1 49,4 7 0,-1-3-20,5 3 0,-5-3-106,1-1 0,-2-2 225,2-2 1,1-2-100,-5-6 1,3-3 675,-3-1-210,0-4-212,1 2 0,-4-6 7,3-3 0,-3-2 93,-1-6 1,0 1-106,0-1 1,-4-3-36,1 0 0,-5-4-152,4 4 0,0-6 99,4 2 0,0-2-271,0-2 0,0 0 70,0 0 0,5 2-131,3 1 0,2 0-90,2 5 1,-1 4-61,0 3 1,5 5-172,-1 0 1,0 1 178,-3 2 0,3 5-501,0 3 1,0 3 299,-3 5 1,-5-2 533,1 5 0,-6-5 0,4 2 0</inkml:trace>
  <inkml:trace contextRef="#ctx0" brushRef="#br0" timeOffset="3">24406 6521 8039,'0'-17'0,"5"-4"702,3 6 1,2-4 301,2 4-23,-6 0-352,-1 3-551,-5 6 1,-2-3-37,-6 5 1,-1 2-144,-10 5 0,0 4 164,-4 4 0,0 1-88,0-1 0,2 5-252,2 3 1,2-2 129,6-2 1,3 2-80,1-2 0,4 4 87,-1-4 1,8 0 140,4-3 1,6-2 5,1-2 0,5 2 137,-1-3 0,3-2-121,1-1 1,0 1 112,-1-1 1,1 1 25,0-1 0,-4-1-49,0 4 0,-5 0 108,1 0-142,-2 3 1,-7-3 33,-2 4 1,-3 0-104,-1 1 1,-2-1-10,-6 1 0,-2 3 64,-13 0 0,-2 2-6,-9-2 1,-1-1-135,1 5 0,1-5 78,3 1 0,-2-2-1008,5-2 0,6-1 1004,5-2 0,-1 2 0,-1-4 0</inkml:trace>
  <inkml:trace contextRef="#ctx0" brushRef="#br0" timeOffset="4">8006 3620 8168,'0'-7'0,"0"-1"-325,-5 6 1,2-7 143,-4 5 778,4 0-30,-7 4-157,4 0-200,-6 0 1,5 1-40,-1 3 0,6-1-25,-2 4 0,-1 1 44,1 3 1,0 2-140,4 2 0,-4 8 22,0 8 1,1 2-73,3 1 0,0 0 113,0 0 1,1-1-22,3-2 1,1 2-549,2-3 0,4-2 217,-4-1 0,3-4 64,2-4 1,-1-3 152,1-4 1,0-5-20,4 1 0,-4-6 31,3 2 1,2-2 92,-2-2 1,4-2 85,-4-2 1,2-3-104,-2-8 1,-2 1 109,2-5 1,-7 3-121,-5-3 0,3 0-1,-3-4 1,0 1-31,-7-1 1,-2 0-9,-6 0 0,-3 0-128,0 0 1,-5 1-237,1-1 0,-3 0-156,-1 0 0,4 5 184,0 3 1,5 2-141,-1 2 1,2 5 124,2 2 1,3 4 332,1 4 0,-1 7 0,-3 7 0</inkml:trace>
  <inkml:trace contextRef="#ctx0" brushRef="#br0" timeOffset="5">7926 3872 8547,'-6'-5'-28,"-4"2"810,2-5-90,3 6-273,0-3-168,5 5 0,5 0-120,3 0 0,3 4 128,4-1 1,3 3-373,5-3 1,1 0-25,3 4 1,-2-4-44,5 1 0,-4 1-473,0-1 1,-2 0 298,-1-4 0,-1 0-894,-3 0 1248,3-6 0,-5 0 0,6-5 0</inkml:trace>
  <inkml:trace contextRef="#ctx0" brushRef="#br0" timeOffset="6">8371 3769 8244,'8'-6'0,"0"2"0,-4 1-293,3-1 329,1 3 1,2-5 212,-2 2 1,2 3-201,-3-3 0,0 3-180,0 1 1,-3 0 73,4 0 1,-5 0-283,5 0 1,-4 0-648,4 0 986,-1 0 0,-1 0 0,0 0 0</inkml:trace>
  <inkml:trace contextRef="#ctx0" brushRef="#br0" timeOffset="7">8349 3872 8244,'0'6'318,"0"-1"1,1-4-347,3 3 1,-2-3 149,6 3 0,-1-2-41,5-2 1,4 0-317,3 0 0,3 0 133,1 0 0,0 0-140,0 0 1,1-4 241,2 0 0,-2-5 0,4 3 0</inkml:trace>
  <inkml:trace contextRef="#ctx0" brushRef="#br0" timeOffset="8">8737 3735 8244,'0'-8'572,"0"0"-292,0 1 0,-1 0-528,-3 4 205,3 1 0,-6 5-2,3 5 1,3 0 35,-3 11 1,-1-3 42,2 3 1,-1 0 38,4 4 1,0-1-5,0 1 0,4-1-524,-1-3 1,6 1 166,-1-5 0,2-1 311,1-6 0,1 1-80,-1-5 1,4-1 352,1-3 1,3-1-107,-4-3 1,5-3 26,-1-8 1,2-3 32,-2-5 1,1 1 98,-5 3 0,-1-2-57,-6 2 0,-3 1-92,-5-1 0,-3 0-273,-4-4 0,-2 4 91,-10 0 0,0 1-192,-4-1 1,-4 1-30,1 3 0,-4 6 41,8-2 1,-3 7-74,10 0 1,0 3 110,4 1 1,0 1-409,4 3 0,2 4 167,5 7 1,0 1-636,0 3 1000,10 3 0,3-4 0,9 5 0</inkml:trace>
  <inkml:trace contextRef="#ctx0" brushRef="#br0" timeOffset="9">9091 4020 9851,'6'0'-534,"5"0"200,-5 0 0,1 0-818,1 0 1152,-5-5 0,7-1 0,-4-6 0</inkml:trace>
  <inkml:trace contextRef="#ctx0" brushRef="#br0" timeOffset="10">9217 3678 8154,'0'-12'0,"-2"-1"0,-1-2 0,1 2 731,-2-2 0,3 6-301,1 2 1,0 3-226,0-4 1,0 5-119,0-5 1,5 5-173,3 0 1,-2 1-181,2 2 1,-1 0 152,5 0 1,-1 0-9,1 0 1,-1 0 83,1 0 0,-1 0-254,0 0 1,-3 2-240,0 1 236,-6-1 367,3 8-112,-5-4 0,0 6 173,0-1 1,-1-3-80,-3-1 46,3 1 0,-4 3-92,5 1 1,0-5 71,0 1 0,0-4-50,0 3 0,0-3 2,0 4 0,1-2 134,3 2 0,-2 1-135,6-6 1,0 6 171,3-1 0,-3-2-100,-1 2 0,1-4-131,3 3 1,1 0 103,-1 0 1,4 3-81,1-2 1,-1-2 27,-4 2 0,2 0-97,2 3 1,-2 0-48,2 1 0,-3-1 66,-5 1 1,2 3-47,-5 0 0,0 0 72,-4-3 1,-2 3 344,-1 0 1,-5 0-112,-7-3 1,-3-1 70,-5 1 1,0-2 99,0-3 1,-3 4 100,-1-4 0,1 0-751,3 0 1,0-4 142,0 1 128,5-3 0,2 4 0,4 1 0</inkml:trace>
  <inkml:trace contextRef="#ctx0" brushRef="#br0" timeOffset="11">13888 3461 8411,'-10'-2'-42,"2"-2"1,2 3 1169,2-3-242,3 3-694,-4 1 1,1 1 3,0 3 0,0 4-206,4 7 1,0 4-113,0 8 1,0-2 164,0 6 0,1 0-248,3 7 1,3-3 104,4-1 1,0-1-66,1-7 1,0-3 5,4-4 1,-2-8 76,5 0 1,-4-7 117,4 0 1,-4-3 163,4-1 1,0-1-75,4-3 1,0-6-62,0-6 1,-4-4 165,0 1 1,-5-3-86,1 0 1,-4-5-29,-3 0 1,-3 1-11,-5 3 0,-5-4-106,-3 1 1,-7-5-46,-4 4 1,-7 1-233,-5 3 0,-2 1-244,-1 3 1,3 7 228,1 4 0,1 5-231,-2 0 0,5 6 129,7 5 0,-2 4-640,6 3 1032,0 3 0,3 4 0,1 1 0</inkml:trace>
  <inkml:trace contextRef="#ctx0" brushRef="#br0" timeOffset="12">13762 3746 8282,'-7'-6'0,"-1"2"0,5-2 0,-2 4 932,10-8 0,3 9-307,7-3 1,4 2-281,8-2 0,2 1-292,5-4 1,4 3-329,0-4 1,-3 6-743,-5-2 0,-1 3 245,2 1 772,-8 0 0,-2 0 0,-3 0 0</inkml:trace>
  <inkml:trace contextRef="#ctx0" brushRef="#br0" timeOffset="13">14470 3586 8174,'0'-7'278,"0"-1"-278,0 5 0,2-5-344,1 4 246,4 0 0,4 4 107,0 0 0,1 0-205,-1 0 0,1 0-261,-1 0 1,4 0 456,1 0 0,-1 5 0,-4 1 0</inkml:trace>
  <inkml:trace contextRef="#ctx0" brushRef="#br0" timeOffset="14">14379 3769 8103,'16'-6'1522,"3"2"1,4-1-1223,4 1 1,2-5-770,5 1 1,1-2 130,-1-1 338,5 4 0,-8-3 0,2 4 0</inkml:trace>
  <inkml:trace contextRef="#ctx0" brushRef="#br0" timeOffset="15">15098 3518 8137,'0'-12'-226,"0"1"0,-3 3 92,-1 1 1,0 3 1123,4-4-276,-5 6-291,-1-3 1,-6 5-251,1 0 1,-1 1-197,1 3 1,-1 7-29,1 8 1,0 3 142,-1 0 0,1 3-158,-1 1 0,6 3 36,2 6 1,3-2-56,1-3 0,0-2 2,0-5 1,5-2-168,3-2 0,2-2 109,1-6 0,2 0 123,2-4 1,-1-2 227,5-5 0,4-1-84,4-3 0,-1-6 106,-3-5 0,-1-6-51,-3 2 1,0-2 44,-8-2 0,2 0-74,-9 0 0,-1 1-34,-3-1 0,-5 1-103,-2 3 1,-5-3-197,-3 3 0,-1 2-287,-3-2 1,-2 6 227,6 2 1,-4 0-357,4 8 0,0-1 255,3 4 0,5 1-308,-1 3 1,5 6-42,0 5 690,1 6 0,7 1 0,2 8 0</inkml:trace>
  <inkml:trace contextRef="#ctx0" brushRef="#br0" timeOffset="16">15350 3826 7979,'0'6'-372,"0"4"0,0-8 0,0 3 1</inkml:trace>
  <inkml:trace contextRef="#ctx0" brushRef="#br0" timeOffset="17">15601 3483 8153,'0'-11'231,"0"0"-5,0-1 482,-5 1-522,4-1-61,-10 6 1,5 1-140,-5 5 1,-1 5 67,1 3 0,-1 2-89,1 1 1,0 6 19,-1 2 0,4 3-56,1 5 0,4-3 50,0 3 0,1-7-154,2-1 1,5-5 31,3 1 0,7-3 112,4-5 0,0 2 5,4-5 0,-3-4-17,7-4 1,-7-6 233,-1-1 1,-3-2 87,3-6 0,-5 4 120,1-4 0,-6 4-200,-2-4 1,-4 3-106,1-3 1,-3 4-575,-1-4 1,-6 4 287,-6-4 0,1 6 209,-4 2 1,-2 0 22,2 8 1,-4-1-1172,4 4 1,-4 5-37,3 3 1167,1 2 0,4 6 0,-1 2 0</inkml:trace>
  <inkml:trace contextRef="#ctx0" brushRef="#br0" timeOffset="18">15589 3757 9794,'0'-6'589,"0"2"-760,0 8 1,-5 2 90,-2 6 1,0 3-77,0 0 1,3 6 133,-4-2 0,6 2-223,-2 2 0,4-4-61,4 0 0,3-4-80,9 4 0,1-5 267,6 2 1,0-9-40,0-3 1,0-4 537,0-4 1,1-3-214,2-9 0,-1 2 238,1-5 1,-7 2-199,-4-2 1,-2-3 692,-1 3 1,-6 1-255,-2-1 1,-4 0-143,-4-4 1,-5 2-659,-10 2 1,-1 0 178,-11 7 1,1 0-1028,-4 8 0,-1 0 585,1 4 0,1 6 417,3 6 0,7 4 0,6 7 0</inkml:trace>
  <inkml:trace contextRef="#ctx0" brushRef="#br0" timeOffset="19">20261 3358 8483,'0'-12'61,"0"1"1,0 3 230,0 1 0,0 3 407,0-4-175,0 6-68,0-8-273,-5 8 0,2-3-102,-5 5 0,5 3-74,-5 4 0,0 4 179,-3 11 0,0 4-258,-1 8 0,1 2 4,-1 2 0,6-3-157,2 3 1,3-2 43,1-2 1,1-4-97,3 1 0,4-7 217,7-1 0,-1-5 23,5-7 0,0-1 190,4-2 0,-1-3-115,1-5 0,1-1 324,3-3 1,-3-3-93,3-4 1,-4-5 142,-4-3 1,1-3-198,-5-1 0,0 4-122,-3 0 1,-6 0-154,-2-4 0,-3 0-333,-1 0 0,-5 1-532,-2-1 1,-12 0 454,-4 0 0,-4 5-193,0 3 0,-2 7 174,-5 5 0,1 1 23,3 2 0,-2 5 465,5 3 0,1 7 0,3-2 0,0 4 0</inkml:trace>
  <inkml:trace contextRef="#ctx0" brushRef="#br0" timeOffset="20">20169 3632 8483,'8'-4'299,"-1"0"0,-3-3-87,4 3 1,-4-4 96,3 4 0,-3-3-193,4 3 0,-1-4 106,5 5 0,3-3-606,0 3 0,6 1 265,-2-1 1,6 1 248,2 2 1,1 0-131,-2 0 0,3 5 0,6 2 0</inkml:trace>
  <inkml:trace contextRef="#ctx0" brushRef="#br0" timeOffset="21">20752 3632 8483,'0'-12'613,"0"1"1,4 3-513,-1 1 1,6 4-238,-1-1 0,2 3-469,1 1 0,2 0 350,2 0 1,2 4 254,2 0 0,7 5 0,-1-3 0</inkml:trace>
  <inkml:trace contextRef="#ctx0" brushRef="#br0" timeOffset="22">20740 3735 8483,'5'-7'310,"6"1"-195,4 2 1,5 3-39,-1-3 0,6-1 27,2 1 0,5-3-457,-2 3 1,-2-4-107,-1 4 459,-3 1 0,-1 3 0,0 0 0</inkml:trace>
  <inkml:trace contextRef="#ctx0" brushRef="#br0" timeOffset="23">21368 3495 8188,'0'-12'70,"0"1"1,-1 0 578,-3-1-300,3 6 1,-5 1-44,2 5-114,-2 0 0,-7 1-228,-2 3 1,2 7 113,-2 8 1,1 4-158,-1 4 1,3-2-81,1 6 1,1-5-103,6 5 0,0-2-70,4 1 0,5-2 140,3-5 0,6-4 103,1 0 1,5-9-64,-1 2 1,3-9 208,1 1 1,3-4-104,1-4 0,3-2 201,-3-5 0,-2-5 109,-6 1 0,2-5 108,-6 1 0,-4-3 56,-3 0 1,-5-1-114,0 0 0,-6 0-289,-5 0 0,-4-3 108,-3-1 0,-4 0-104,-7 4 1,1 2 82,-1 2 0,2 2-532,1 6 0,4 4 16,0 4 0,5 1-153,-1 2 1,2 5 7,1 3 0,5 7 547,-1 4 0,1 8 0,-5 2 0</inkml:trace>
  <inkml:trace contextRef="#ctx0" brushRef="#br0" timeOffset="24">21643 3883 9360,'-7'0'-368,"2"5"1,0-4-1,-1 5 1</inkml:trace>
  <inkml:trace contextRef="#ctx0" brushRef="#br0" timeOffset="25">21997 3415 8128,'-12'-12'1139,"1"1"-264,4 5-877,-3 1 1,4 5-36,-6 0 0,1 5 46,0 2 1,-2 5-44,-2 3 1,2 6 124,-2 6 1,6 5-215,1-2 1,6 1 62,-2 3 1,3-6-202,1 6 0,3-7 91,1 0 1,5-3-137,-1-2 1,2-4 110,1-3 1,5-6 230,-1-1 0,1-6 245,0 2 1,-4-2-129,3-2 0,-2-4 84,-1 0 0,-5-5-40,1 1 0,-6-2 268,2-1 1,-3-1-83,-1 1 0,-5-4-41,-2 0 1,-10-1-151,-6 5 0,-1 1-199,-6 2 1,1 3-719,-2 5 1,-1 5 446,6 3 1,-1 7 277,4 4 0,0 3 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026"/>
    </inkml:context>
    <inkml:brush xml:id="br0">
      <inkml:brushProperty name="width" value="0.09086" units="cm"/>
      <inkml:brushProperty name="height" value="0.09086" units="cm"/>
      <inkml:brushProperty name="color" value="#FF0000"/>
    </inkml:brush>
  </inkml:definitions>
  <inkml:trace contextRef="#ctx0" brushRef="#br0">19210 2855 6545,'0'-6'821,"0"-4"-725,0 8 0,-1-6 110,-3 4 1,3-1 220,-3 1-117,-3 3-206,6-4 92,-4 5 106,5 0-203,0 5 1,0-3-65,0 6 1,0-4 39,0 3 1,0 1-132,0 3 1,0 1 61,0-1 1,0 0 2,0 1 1,0 3 26,0 0 1,0 6 10,0-2 0,0 2 35,0 2 1,0 0-45,0 0 1,0 0 102,0-1 1,0-2-85,0-1 1,0 0 36,0 3 0,0 1-41,0 0 0,0-4-9,0 0 1,0 0-13,0 4 0,0 0 35,0 0 1,-4 0 38,0-1 0,1 1-46,3 0 1,0-1-33,0-3 1,0 2 27,0-2 1,3 3-124,1 1 0,1 0 75,-1-1 1,-1 1-11,4 0 0,-4-4-41,1 0 1,1 0 62,-1 4 0,1-4-49,-2 0 0,-1-1 34,1 1 1,-1 2 37,-2-1 1,4 0-35,-1-1 1,1 2 126,-4-2 0,0 3-13,0 1 1,0-2-89,0-2 1,0 3 102,0-3 1,0 3-81,0 1 1,4-1-13,0 1 0,0 0 23,-4 0 1,0 0-28,0 0 1,3-1 17,1 1 0,0-1 6,-4-3 0,0 2-21,0-2 1,0 3 7,0 1 1,0 0-124,0 0 1,0-4 107,0 0 0,0 2-107,0 2 0,4 2 92,0-6 0,-1 2 7,-3-2 1,4 2-24,0-2 0,0-1-14,-4 1 0,0-1-2,0 1 1,0 1 39,0-4 0,0 4-40,0-1 1,0-1 4,0 1 1,-5 0 47,-3 4 0,-1-1-30,2 1 1,-3-1-85,2-3 75,3 7 1,-4-10 3,5 7-241,0-3 229,4-2 1,0 2-74,0-5 65,0 5 0,0-7 49,0 2 1,-1-2-58,-3-2 0,3 1 140,-3-1 1,3 1-82,1-1 0,-4 1 50,0-1 0,0 0-60,4 1 0,0-1-58,0 1 8,-5-1 0,4 1-13,-3-1 0,3 0-95,1 1 1,0-1 105,0 1-42,0-1 0,0 0-12,0 1 40,0-1 1,0 1-36,0-1 64,0 1 1,-1-1 5,-3 0 0,3-3 7,-3 0 1,3-5-44,1 5 10,0-5-151,0 7 159,0-9 1,0 5-406,0-2 219,0-3-250,0 5-128,0-6 583,0 5 0,-5 1 0,-2 5 0</inkml:trace>
  <inkml:trace contextRef="#ctx0" brushRef="#br0" timeOffset="1">19141 5756 8061,'5'-6'-384,"-2"1"680,5 5-54,-6-5 0,7 2 296,-5-5 171,5 6-578,-3-3 45,5 0 47,-4 4-23,3-5 1,-7 6-92,4 0 11,-4 0 0,7 0-137,-3 0 1,0 0 90,0 0 1,5 0-111,3 0 1,4 0 26,-4 0 1,6 0 59,-2 0 0,3 0 31,5 0 0,-3-3-23,3-1 0,1 0 51,-2 4 0,1 0-47,-4 0 0,1 0-5,3 0 1,-3-1 26,2-3 0,2 3-100,-1-3 1,5 1-29,-2 0 0,3 1 109,1-2 0,-2-1-146,2 2 0,-3-5 113,3 4 0,-1 0-61,-6 4 1,5 0 34,-2 0 0,-1 0-18,2 0 1,-5 0 8,5 0 0,-5 0 46,5 0 0,-6 0-54,2 0 0,-2 0 13,2 0 1,-3 0 74,3 0 1,-2 0-64,2 0 0,-3 0-12,2 0 1,2-1 15,-1-3 1,3 3-47,-3-3 0,5 3 41,-2 1 1,-2 0-40,-1 0 1,1 0-11,-2 0 0,1 0 40,-4 0 1,0 0-32,0 0 1,-1 0 19,1 0 1,4 0 38,0 0 0,-1 0-35,-3 0 0,4 0 3,-1 0 0,2 0-16,-1 0 1,-3 0-1,3 0 0,1 0-1,-2 0 1,1 0 6,-4 0 1,0 0-116,-1 0 1,1 0 109,0 0 1,4 0-76,-1 0 0,2 0 62,-1 0 0,-2 0-50,6 0 0,-2 0 31,1 0 0,3 0 47,-2 0 1,-3 0 28,-2 0 0,2 0-65,-1 0 0,-2-1 130,-6-3 1,3 3-108,-3-3 1,1 2 100,-1 2 1,3 0-80,-3 0 0,-1 0-123,1 0 1,-1 0 123,1 0 0,2 0-69,-2 0 1,2 0-24,-2 0 1,1 0 60,-5 0 1,4 0 10,-4 0 1,4 0-26,-3 0 1,0-3 164,-1-1 0,-2 0-91,2 4 1,-1 0 135,1 0 1,-2 0-83,2 0 0,-1 0-52,2 0 1,-2 0-85,5 0 0,-4-1 100,4-3 0,-1 3-152,1-3 1,1 3 78,-5 1 0,4 0-109,-4 0 0,4-4 52,-3 0 1,0 0 41,-1 4 0,-1 0 84,5 0 1,-5 0-79,2 0 1,0 0 39,-1 0 0,4-4-29,-3 1 1,0-1 65,-1 4 1,-1 0-17,5 0 0,-5 0 3,1 0 1,2 0-20,-2 0 0,0 0-46,-3 0 1,-1 0 41,1 0 0,-1 0-131,1 0 0,3 0 51,0 0 1,1 0 49,0 0 1,-2 0 8,5 0 1,-5 0-24,1 0 0,1 0 92,0 0 0,0 0-33,-1 0 0,-2 0 115,2 0 1,-2 0-119,-2 0 1,1 0 9,-1 0 0,1 0-145,-1 0 1,0 0 87,1 0 1,-1 0-58,1 0 1,-1 0 85,1 0 0,0 0-115,3 0 0,-2 0 74,2 0 0,3 0 3,1 0 0,-1 0 17,1 0 1,-4 0 14,4 0 1,-4 0 69,5 0 1,-7 0-88,3 0 0,0 0 69,-1 0 0,1 0-41,-5 0 0,4 0 54,1 0 0,0 0-54,-1 0 1,-1 0-14,5 0 0,-4 0 11,5 0 0,-5 0-3,4 0 1,-4 0 21,4 0 0,-5 0-19,1 0 1,2 0 3,-2 0 1,0 0-5,-3 0 1,-4 1 8,4 3 1,-6-3-4,9 3 0,-7-3 95,7-1 1,-5 0-101,6 0 0,-4 0 17,0 0-55,-1 0 0,1 0 49,-1 0 1,-3 0-57,-1 0 0,-3 0 69,4 0-214,-6 0 166,3 0-973,-5 0 533,0 5 449,0-3 0,-10 8 0,-3-4 0</inkml:trace>
  <inkml:trace contextRef="#ctx0" brushRef="#br0" timeOffset="2">23767 2844 7946,'0'-12'-584,"0"6"476,0-4 299,0 4 521,0-1-203,5-3-50,-4 9-47,4-4-113,-5 5 299,0 0 0,0 5-586,0 2 1,0 4-60,0 0 0,0 0 80,0 1 0,0-1 28,0 1 0,0 4 1,0 3 0,0-1 4,0 1 1,0 4 56,0 3 0,0 6-67,0-1 0,0 2 189,0 1 0,0 0 21,0 0 0,0 1-151,0-1 0,0-1-146,0-3 1,2 3 88,1-2 1,-1-2 18,1 1 0,-1 0 29,-2 0 0,3 3 26,1-2 0,5 0-69,-1 0 1,2 2 3,1-3 0,-3-1-120,0 2 0,-1-5 85,5 5 0,-5-6-48,1 2 1,-2-2 75,2 2 1,-2-3-43,-2 3 0,-3-2 19,3 2 1,-1-3 62,0 3 0,-1 0-61,1 0 0,-1 1 21,-2-1 1,4-3-48,-1 2 0,1-1 38,-4-3 1,0 5-24,0 0 0,0-1 18,0-3 0,0 0-71,0 0 0,0 0 61,0 0 1,0-1-91,0 1 1,0 0 58,0 0 1,0 0-2,0 0 1,0-1-34,0 1 1,0 0 36,0 0 0,0-1-22,0-3 1,4 1 2,0-5 1,0 4 34,-4-4 0,0 4-22,0-3 0,0 4-69,0-1 1,-2 1 36,-2-1 1,3 3-6,-3-3 0,-1-1-48,2 1 1,-1-4-17,4 4 1,0-4 99,0 4 0,0-4-42,0 5 0,0-7 31,0 3 0,0 0-30,0-1 1,0 1 48,0-5 1,4 4-33,-1 1 0,1-1-21,-4-4 0,0 2 7,0 2 1,0-2-10,0 2 1,0-2 10,0-2 1,0 1 0,0-1 0,-4 4-100,1 0 1,-1 1 89,4-5 0,0 0-19,0 1 1,0-1 6,0 1 1,0-1 88,0 1 1,-4-1-78,0 0 0,0-3 0,4 0 1,0-1 9,0 5 0,-4-5 0,1 1 1,-1-4 71,4 3 0,0-3-64,0 4 0,0-4-166,0 3 1,1-4-187,3 1 89,-3 2 0,6-5-733,-4 3-674,-1 2 1696,3-4 0,-5 3 0,0-5 0</inkml:trace>
  <inkml:trace contextRef="#ctx0" brushRef="#br0" timeOffset="3">19187 2832 7479,'0'-6'95,"1"0"154,3 2-110,-3 3 0,10-6 411,-4 3-378,3 3 1,2-5 68,-1 2-120,1 3 0,3-6 39,0 4 1,0 1-32,-3-1 1,3 1-13,0 2 1,0-4-20,-3 1 1,-1-1-206,1 4 1,0 0 133,4 0 65,-4 0-43,10 0 0,-3 0 17,7 0 0,0 0-4,4 0 1,5 0-17,3 0 0,4 0-45,-4 0 1,5-1 1,-1-3 1,2 3 26,2-3 0,-4 2-3,-1 2 0,1-3 0,4-1-125,0 0 0,-1 4 46,1 0 1,0-1 80,-1-3 1,-3 3-42,0-3 1,-4 3 8,4 1 0,-4 0-8,4 0 1,-4 0 21,4 0 1,0 0-45,4 0 0,-1 0 19,1 0 0,0 0 12,-1 0 1,1-4 0,0 0 0,-4 0 1,-1 4 0,-2 0 0,2 0 0,-8 0 0,2 0 0,-2 0 0,5 0 0,-3 0 0,3 0 0,-1 0 0,1 0 0,-1-1 0,5-2-62,1 0 61,1-1-952,2 4 950,0-5 5,-6 3-5,5-3-88,-5 5 86,1 0 0,3-3-405,-2-1 413,-2 0 0,3 4 1,-4 0 52,2 0 0,-3 0-64,4 0 1,-4 0 132,4 0 0,0 0-125,3 0 0,1 0 58,0 0 1,-1 0-73,1 0 0,-4 0 0,-2 1-113,0 3 143,-2-3-41,-4 4 31,0-5 1,2 0 5,2 0 66,-3 0-75,5 0 1,-5 0-19,3 0 1,2 0 12,2 0 182,2 0-254,-8 0 0,3 0 263,-5 0 1,4 0-185,0 0 1,0 0-42,-3 0 0,0 0 61,3 0 1,-2 2 0,2 0-13,-3 2-33,0 0 10,-1 1 0,-4-4 22,1 3-20,-6 2 1,4-4 841,-2 1-837,-3-1 1,3-2 126,-8 0 0,1 0 1,-3 0-27,0 0 1,-6 0 63,0 0 1,-6 0-1082,3 0 696,-6-5 0,-3-1-421,-10-1 0,-6 2 644,-6 5 0,-5 5 0,-1 1 0</inkml:trace>
  <inkml:trace contextRef="#ctx0" brushRef="#br0" timeOffset="4">19541 3084 8132,'5'-12'-955,"-4"5"933,3-1 1,1 4 157,-1-3 0,1 3 258,-1-4 29,-3 6-56,4-3 18,-5 5-35,0 0 0,0 6-347,0 5 0,0 2 90,0 6 1,0 1-89,0 7 1,-3-2 26,-1 6 0,0-1-124,4 5 0,0-5 91,0 0 1,0-4-96,0 0 0,0-1 76,0-3 1,0 1-3,0 0 1,1-4 156,3 0 0,-3-5-85,3 1 0,-1-2 47,0-2 0,-1 1-71,2-1 0,-3 1 6,-1-1 0,0-3 67,0-1-480,0-4 272,0 7 1,0-7-1162,0 4-265,0-4 1535,-5 2 0,3-5 0,-3 0 0</inkml:trace>
  <inkml:trace contextRef="#ctx0" brushRef="#br0" timeOffset="5">19507 3175 8108,'0'-13'-85,"0"-2"294,0 7-111,0-2 0,1 3 204,3-1 0,-2 2-11,6-2 1,-4 2-212,3 2 1,-3 3 99,4-3 1,-4-1-203,3 1 0,1-4 85,3 5 1,1-2-95,-1 1 0,1 2 92,-1-1 0,0-2-139,1 1 1,1-1 69,2 1 1,-3 3 29,4-3 1,1 3-85,3 1 1,-3 0 101,2 0 0,-5 3-97,2 1 1,-4 5 80,0-1 1,-6 2-174,-2 1 0,1 2 94,-1 2 0,-2-2-78,-6 2 0,-2 2 60,-5-2 1,-2 4-18,-2-4 0,-3 4 48,-5-4 0,0 4-9,0-3 1,-2-1-75,2-4 1,-1-3 63,9-1 1,0-4-228,3 1 1,1 1-45,-1-1-405,6-1 737,1-3 0,10-5 0,1-1 0</inkml:trace>
  <inkml:trace contextRef="#ctx0" brushRef="#br0" timeOffset="6">19975 3027 8157,'-6'-6'413,"1"5"-39,5-4 47,0 5 1,0 5-263,0 3 1,0 3-158,0 4 1,0 3-118,0 5 130,0 5 0,1-3-142,3 6 0,-3-2 61,3 1 0,-3 3 6,-1-2 0,0-3 49,0-2 0,0-3-120,0-4 1,0 2 49,0-6 0,0 0 45,0-3 0,4-1 1,0 0 0,0 1-24,-4-1 1,0-3-563,0-1 410,0-4 0,0 3-403,0-2 188,0-3 426,0 4 0,0-5 0,0 0 0</inkml:trace>
  <inkml:trace contextRef="#ctx0" brushRef="#br0" timeOffset="7">19895 3095 8157,'1'-8'0,"3"1"1,-1-1 180,4-3 1,1 3 62,3 1 0,5 4-30,-1-1 0,5-1-46,-1 1 29,-2 1 0,4 3-284,-2 0 0,2 1 95,-2 3 0,1-2-100,-5 6 0,4-2 88,-4 2 1,-1 2-81,-6-3 1,1 4 8,-5 0 0,0 2 23,-4 2 1,0-2-130,0 2 0,-7 1 109,-4 0 1,-2 4-98,-6-1 0,4-1 87,-4 1 0,0-4 26,-4 4 0,4-5-4,0 1 0,5-2 132,-1-2 1,2 1-87,2-1 1,4 1 135,3-1 1,3-3-71,1-1 1,0 1-16,0 3 0,5-1-2,3-2 1,3 2-6,4-2 0,-1 2-48,5 1 0,0-3 38,4 0 1,-4-5 22,0 5 0,-3-5-34,3 0 1,-5 0 145,1 1 0,-2-3-82,-2 3 1,0-3-22,1-1-452,-1 0 351,1 5 1,-5-4-862,1 3 488,-6-3 422,3-1 0,-5 6 0,0 0 0</inkml:trace>
  <inkml:trace contextRef="#ctx0" brushRef="#br0" timeOffset="8">20455 3095 8078,'0'-18'206,"0"-2"528,0 5-789,0 0 107,0 8 1,0 1 513,0 2-98,0 3-297,0-4 4,0 15 0,0-1-194,0 10 0,0 0 100,0 4 0,0 3-127,0 1 1,0 5-146,0-2 0,0 2 128,0-2 1,1 3-74,3-2 0,-3-3 44,3-2 0,-3-2-11,-1-1 0,0-4 88,0 0 1,0-5-172,0 2 0,0-4 129,0 0 1,0-1-215,0 0 0,0-3-926,0 0 635,0-1 562,0 0 0,0 3 0,0-4 0</inkml:trace>
  <inkml:trace contextRef="#ctx0" brushRef="#br0" timeOffset="9">20740 3221 8047,'0'-12'788,"0"-4"-389,0 3-592,0-3 196,0 4 615,0 6-372,0 1 1,-5 6-273,-2 3 0,-4 7-52,0 8 1,0 3 112,-1 1 0,1 5-81,-1 2 0,5-1 73,-1 2 0,6-5-161,-2 5 0,4-6-4,4 2 1,-1-4-39,9-4 1,-3-3 139,6-4 1,3-2 13,1-3 0,1-2-10,-1-5 0,3 0-5,-3 0 0,2 0 64,2 0 0,-1-3-70,-3-1 1,2-5 234,-2 1 1,-2-3 35,-2-4 0,-2 1 52,-2-5 1,1 0-169,-1-4 0,-5-5-57,-2-3 0,-3 0-104,-1 0 1,-5-3 103,-2 0 1,-9 3-417,-3-3 0,-6 7 178,-2 1 0,-1 7-473,2 3 1,2 5 238,-3 3 0,7 3 417,1 5 0,0 5 0,-4 2 0</inkml:trace>
  <inkml:trace contextRef="#ctx0" brushRef="#br0" timeOffset="10">21197 3015 8129,'-6'-8'-561,"2"1"279,3 4 193,1-2 1,-4 10 233,0 3 0,0 3 279,4 5 0,0 1-161,0 6-40,0 5 0,0-2-90,0 4 1,0 0-38,0 5 0,4-1-88,0 0 1,0-1 64,-4-2 1,4-3-94,-1-6 0,1 1 92,-4 0 0,4-5-95,0-3 1,0-2-92,-4-2-280,0 1 307,0-1-357,0 0 0,-2-4 444,-2-3 0,-2 2 0,-5 0 0</inkml:trace>
  <inkml:trace contextRef="#ctx0" brushRef="#br0" timeOffset="11">21060 3084 8036,'0'-18'-90,"1"1"-44,3 6 0,2 0 210,6-1 1,1 4 253,2 1 0,-1 3-25,5-4 0,-4 6-221,4-2 0,0 3 18,4 1 0,0 0-49,0 0 1,-2 1-141,-2 3 1,-1-2 137,-3 6 0,-6 0-135,3 3 1,-4 1 24,4-1 19,-6 0 0,3 5-111,-5-1 1,0 4 26,-4-4 0,0 4 61,0-4 1,-5 4 22,-3-3 1,2 4 39,-2-1 1,0-1 17,-3 1 1,0-5 6,-1 1 0,1 1-51,-1 0 0,2 3 105,3-4 0,-2 0-35,5-3 1,-4 0 113,4 3 1,1-2-2,3 2 0,0-2-67,0-1 0,1-5 3,3 1 1,-2-1-23,6 5 1,-1-5 8,5 1 0,-1-4-49,1 3 0,3-4 0,0 1 0,0 1-2,-3-1 1,-1-1-15,1-3 0,-1 0-493,1 0 150,-1 0-735,0 0 587,1 0 476,-1 0 0,-4 0 0,-2 0 0</inkml:trace>
  <inkml:trace contextRef="#ctx0" brushRef="#br0" timeOffset="12">21722 3061 7994,'0'-12'192,"0"6"0,0-4 210,0 2 0,4 2-552,0-2 408,0 6 279,-4-8-559,5 8-383,-4-3 161,4 5 0,-5 5-527,0 3 1,4 2 770,0 2 0,0 4 0,-4 2 0</inkml:trace>
  <inkml:trace contextRef="#ctx0" brushRef="#br0" timeOffset="13">21768 3358 8718,'12'0'1233,"-6"0"0,0 4-1460,-2-1 0,-1 1 78,4-4-1702,-4 5 1851,2 2 0,-5-1 0,0-1 0</inkml:trace>
  <inkml:trace contextRef="#ctx0" brushRef="#br0" timeOffset="14">19632 3929 8000,'0'-12'0,"-3"5"229,-1-1 1,-1 2 110,1-2-202,3-2 1,-4 7 254,5-4 309,0 4-399,0-7-273,0 9 90,0-9-81,0 8 0,1-3-142,3 5 1,2 0 152,5 0 1,1 0-118,-1 0 1,5 2 86,-1 1 0,4 3-39,-4 1 0,0 3-41,-3-2 0,-1 2-145,1 2 0,-2-1 77,-3 0 1,-2 5 96,-5-1 1,-1 5-5,-3-1 1,-3 3 22,-9 1 1,-1-1 2,-6 1 0,-4 4-9,1 0 1,-1 0 5,4 0 0,0-5 37,0 4 1,2-8 31,2 5 1,2-7-43,6 3 0,1-5-57,2 2 0,3-4-60,5 0 98,0-1-2,0 1 0,1-6 40,3-2 1,2-3 97,6-1 1,-1 0-134,1 0 176,4 0-192,2 0 1,1-1-4,0-3 45,-5 3 1,6-8-53,-4 5 0,3-5 55,-4 2 0,4 1-63,-4 3 0,0-2 44,-3 1 0,-5-4 178,1 4-187,0-5 160,3 8 75,0-9-145,1 9-224,-6-4 222,4 5-233,-8 0 167,3 5 1,-4 1-70,3 6 1,-3-5 35,3 1 1,2-2-2,2 2 1,-2 1 62,2-6 1,1 5-56,6-4 1,-3 0 77,4-4 0,-2 0-58,1 0 1,1 0 79,3 0 1,2-4-70,-6 0 0,5-5 118,-1 2 1,2-4-40,-2 0 1,-3 0 126,-4-1 1,-1-3-167,0 0 1,0-4 17,-4 3 0,-2-8-108,-5 1 0,0-2 116,0 2 0,-5 0-210,-2 1 0,-7 4 57,-2 3 1,-4 2-170,1 1 0,-3 6 50,0 2 1,-1 3-47,0 1 0,1 1-253,3 3 0,-1 6 189,5 5 0,-4 6-79,4-2 0,-1 4 41,5 3 1,5-2 326,2 3 0,-3 2 0,1 0 0</inkml:trace>
  <inkml:trace contextRef="#ctx0" brushRef="#br0" timeOffset="15">20580 3929 8044,'4'-8'0,"0"1"0,0 3 221,-4-4 126,5 6 321,-4-3-58,4 5-244,-5 0 1,-4 6-136,1 5 0,-6 5-50,1 3 0,-6 3 50,-1 1 0,-2 1-225,2 7 1,1-1-297,-5 5 0,4-1 198,-4 0 1,4-1-189,-4-3 1,3-2 111,-3-5 1,8-1 29,-4-3 0,8-3 94,-4-4 0,3-1-1,1 1 0,0-2-35,4-3 39,1 4-590,-3-10 219,5 4 154,0-5 0,0-10 1,0-3-1</inkml:trace>
  <inkml:trace contextRef="#ctx0" brushRef="#br0" timeOffset="16">20398 3952 7983,'-7'-12'0,"2"5"-143,5-1-389,0 5 485,0-2 221,0 5 0,0 5-298,0 3 0,4 3-366,0 5 490,0 1 0,1 6 0,1 0 0</inkml:trace>
  <inkml:trace contextRef="#ctx0" brushRef="#br0" timeOffset="17">20523 4386 12130,'0'6'2037,"0"0"-1523,0-2-268,0-3 1,4 6-211,0-3 314,0-3-2284,-4 4 51,0 0-661,0-4 2544,0 4 0,0-5 0,0 0 0</inkml:trace>
  <inkml:trace contextRef="#ctx0" brushRef="#br0" timeOffset="18">21448 3929 7958,'0'-8'-410,"0"1"374,0 4 246,0-7-72,-5 4 0,-1-5 24,-5 4 1,0 0-69,4 4 1,-7 1 43,2-1 1,-3 1-70,0 2 1,-2 0 59,-2 0 1,2 4 53,1 0 0,4 5-61,-4-2 1,4 0-146,0 0 1,2 1 81,3 3 1,0 0-150,3-4 0,3 3-6,-3-2 1,3 2 87,1 1 1,5-3-73,3 0 0,2-1 39,1 5 1,1-1 141,-1 1 0,6-1-113,2 0 1,1-3 152,-1 0 1,3-1-65,-3 5 0,2-1 50,2 1 1,-1-1-63,-3 0 0,-2 1-1,-1-1 0,-7 1-39,2-1 0,-7 2 43,0 2 1,-3-1-139,-1 5 0,-1-4 107,-3 4 1,-3-4-159,-4 4 1,-2-3 80,-2 3 0,-3-5 105,-4 1 0,-1-1-23,0 1 1,0-2 105,0 2 1,-1-6-83,-3-1 0,7-2-32,-3 1 0,8 2-35,0-5 109,2 0-1079,7-4 714,1 0 1,7-5 256,6-3 0,-1-2 0,10-1 0</inkml:trace>
  <inkml:trace contextRef="#ctx0" brushRef="#br0" timeOffset="19">21780 3963 8092,'-11'-11'-128,"4"-1"85,2 6 0,5 0 707,0 2-151,0 2-349,0-3 371,0 5 1,0 5-378,0 3 1,0 3 156,0 5-105,0 1-148,0 6 1,4 0 162,-1 0 0,1 5-150,-4 2 1,0 0-95,0 0 1,0-1 62,0 2 0,-4 0-193,1-4 0,-1 0 86,4-4 0,0-4-29,0 0 0,0-5-59,0 1-458,0-3-55,0 0-113,0-6-279,0 4 669,-5-8 1,2 1-597,-4-6 983,4 1 0,-7-8 0,3 4 0</inkml:trace>
  <inkml:trace contextRef="#ctx0" brushRef="#br0" timeOffset="20">21654 4032 8022,'0'-13'38,"0"-2"0,0 2 75,0-2 0,5 2 582,3 2-353,2-1 0,2 1 158,4-1 1,-2 2-139,5 3 0,4-4-392,3 4 0,1 2 69,-4 1 1,3 3-147,1 1 0,-2 0 95,-6 0 0,2 5-2,-6 2 1,0 4-154,-3 0 0,-2 2 66,-3 2 0,-2-1-91,-5 5 1,-1-4 80,-3 4 0,-7-1-104,-8 1 0,-3 2 48,-1-1 1,-3 0 15,-1-1 1,-3-1 59,3-3 1,0-2-5,5 2 0,4-3-232,3 0 0,2-5-200,1 1-599,6-5 1126,1 2 0,5 0 0,0 1 0</inkml:trace>
  <inkml:trace contextRef="#ctx0" brushRef="#br0" timeOffset="21">22111 4420 7984,'0'6'-199,"0"-1"3237,0-5-2607,0-5 0,0 3-143,0-6 1,0 4-76,0-3 0,1-1 26,3-3 0,-3-1-135,3 1 0,1-4 121,-1-1 0,3-4-153,-3 1 1,5-3-29,-1 0 0,-2-5-168,2 0 1,-2-3-210,2 3 1,2-3 184,-3 3 1,0-3 247,0 3 0,-3 0-41,4 4 0,-6 6-87,2 1 1,-1 4 15,0 0 0,-1 1 285,2 0-242,-3 4 32,-1-3-223,0 9 205,0-4 0,1 5-250,3 0 0,-2 5 44,6 2 1,-2 9 124,2 3 1,1 2-22,-5 2 0,5 1 52,-2 3 0,0-3-76,0 3 79,1-3-33,-2-1 1,4-2 39,-2-2 1,2 3-33,1-3 1,1-3-204,-1-1 216,-4 3-16,3-5 0,-4 3-120,6-4 0,-5-1 80,1 1 4,-6-6-147,8 4 149,-8-3 0,3 0-574,-5 1-658,0-6 896,0 8 0,-1-8 400,-3 2 0,-3 2 0,-4 0 0</inkml:trace>
  <inkml:trace contextRef="#ctx0" brushRef="#br0" timeOffset="22">22099 4294 7937,'0'-11'604,"0"-1"-416,5 6 1,3-4-234,7 2 1,-2 3 2,2 1 0,-5-1 591,2 2 1,-2-3 20,9 3-271,0 1-473,4-3 1,-2 5 16,-2 0-817,3 0 665,-4 0 0,1 0-40,0 0 1,-4 0 348,4 0 0,-5-5 0,3-1 0</inkml:trace>
  <inkml:trace contextRef="#ctx0" brushRef="#br0" timeOffset="23">22625 3906 7971,'0'-11'964,"0"4"-234,0 2 240,0 5-923,0 5 0,0 3 131,0 7 1,0-1-5,0 5 0,0 1 49,0 7 1,0-2-131,0 6 0,0-5 93,0 5 0,0-4-287,0 3 1,0-5-7,0 2 0,-2-3 16,-1-1 0,1-5-47,-1-3 20,1-2 158,2 3 1,-1-7-442,-3 2 0,3-5-73,-3 1-267,3-4 184,1 7-920,0-9 704,0 4 773,-5-10 0,-2-1 0,-4-6 0</inkml:trace>
  <inkml:trace contextRef="#ctx0" brushRef="#br0" timeOffset="24">22613 4020 7971,'5'-11'104,"-3"-6"1,4 5 77,-2-4 1,-2 7-71,6 2 0,-6 3 444,2-4 0,-1 6-182,1-2 0,-2 3-249,6 1 1,-2 1-8,2 3 1,2 1-185,-2 3 1,-2 3 83,1 0 1,0 1-96,0 3 1,4-2-1,-4-2 0,0-3 111,0-1 0,-3 0-106,4 0 88,-1-2 1,5-5 103,-1 0 1,0 0-73,1 0 1,-1 0-9,1 0 1,-1-5 87,1-2 1,-1-3-58,0-2 0,1 5 103,-1-1 0,1-4-102,-1-3 1,-1 0 123,-2 4 0,2-5-105,-2 1 1,-2 0-141,2 4 1,-5-1 258,5 1-169,-5 4-96,2 2 81,-5 5 0,0 9 55,0 3 0,0 7-45,0 0 1,0 3 208,0 5 0,-2-2-123,-1 6 0,0-1-19,-5 5 1,6-2 6,-2-3 0,-1 2-382,1-6 1,-3 1-22,3-4 1,0-5 153,4-3 1,0-2-230,0-2 1,0-3-158,0-1-456,0-4 1,-1 6 980,-3-5 0,-2-1 0,-6-3 0</inkml:trace>
  <inkml:trace contextRef="#ctx0" brushRef="#br0" timeOffset="25">19724 4808 7819,'0'-7'732,"0"-1"-216,0 5-347,0-7 1,-1 9 11,-3-3 0,1 3-114,-4 1 0,3 0 106,-4 0 0,1 0-2,-5 0 1,1 1 9,-1 3 0,5 2-92,-1 6 0,0-1 27,-3 1 0,0 3-179,-1 0 1,1 5 127,-1-1 1,5 3-8,-1 1 0,4-4-147,-3 0 1,4-1 67,-1 1 0,3 1-196,1-5 1,5 0 92,3-3 0,3-1-128,4 1 0,3-6 157,5-2 1,0-3 24,0-1 1,3-5 274,1-3-131,0-2 0,-4-5 70,-1 0 0,-4-2-113,-3 2 0,-2 1 138,-2-5 1,-4 4-51,-3-4 0,-3 0-310,-1-4 0,-1 4-81,-3 0 0,-3 1-157,-4-1 1,-4 3 56,0 4 0,-1 1 97,5-1 1,0 6-18,-1 2 1,1 3 18,-1 1 0,5 1-381,-1 3 654,0 2 0,-8 11 0,-2 1 0</inkml:trace>
  <inkml:trace contextRef="#ctx0" brushRef="#br0" timeOffset="26">19655 5094 9346,'-6'0'584,"-3"5"-244,5 2 1,-5 4-100,2 0 1,0 5-232,0 3 1,0 2 111,0-2 0,-2 1-119,5-5 1,-3 4-66,3-3 0,0 3 134,4-4 1,0 0-194,0-3 1,1-5 56,3 1 0,-1-2-119,4 2 1,1 1 45,3-6 1,1 1 107,-1-4 1,4 0-15,1 0 0,4-5 18,-1-2 1,-1-4 103,1 0 1,-2-2-74,2-2 0,-2 2 129,-6-2 1,-4-1-76,-3 0 1,1-4-28,-2 1 0,0 1-48,-7-1 1,-2 5-1,-6-1 0,-4 2-24,-3 2 1,1 1-396,-1 2 0,0 3-259,-4 5 0,2 0 307,2 0 1,2 5 385,6 3 0,-6 2 0,-1 1 0</inkml:trace>
  <inkml:trace contextRef="#ctx0" brushRef="#br0" timeOffset="27">20192 4911 7842,'0'-11'-236,"0"-1"740,0 1 0,-1 4-160,-3 4 0,1-3 76,-4 3 0,-1-1-158,-3 4 1,-1 5-66,1 3 1,0-1-108,-1 5 1,1-2 57,-1 9 0,1 0-151,-1 4 0,-3-1 87,0 1 1,0 1-111,3 3 1,2-2 248,3 6-447,-4-6 141,5 3 1,0-1-95,2 0 138,3-6 1,1-1-173,0-4 0,1-1 57,3-4 1,-2 1-35,6-1 0,0-5 117,3-2 1,4-2 58,0-2 1,4-2-75,-3-2 1,3-2 206,-4-5 0,5-2 181,-1-2 1,-2 1-138,-2-5 0,1 4 1,0-4 1,-2-1-44,-7-2 1,2-2-74,-5-3 1,4 3 57,-5-3 0,1-1-377,-4 2 0,-5-1-173,-2 4 1,-4 4-249,0 0 0,-2 9-60,-2-2 0,2 9-33,-2-1 783,2 3 0,2 6 0,0 1 0</inkml:trace>
  <inkml:trace contextRef="#ctx0" brushRef="#br0" timeOffset="28">20558 4877 8256,'0'-12'740,"1"2"-307,3 3-232,-3-4 359,4 10 57,-5-9-241,0 9-229,0 6 0,-1 2-56,-3 9-33,-2 1 0,-6 1-117,1 5 1,-1 1 42,1 3 0,-1 1-107,1 2 1,-4 3 45,0-2 1,-2-2-18,2 1 0,2-4 46,-2 0 0,2-2-165,2-1 1,-1-5 51,1-3 1,5-2-11,2-2-443,-3 1-212,6-6-226,-4-1 276,5-5 443,0 0 0,5-5 333,3-3 0,2-7 0,1-3 0</inkml:trace>
  <inkml:trace contextRef="#ctx0" brushRef="#br0" timeOffset="29">20432 4797 7954,'-6'-5'-151,"1"3"279,5-8 326,0 9-261,5 1 0,0 6-225,2 6 1,2 0-121,-5 4 0,1-2-111,-1 5 0,-3-2 263,3 2 0,-8 3 0,-2-4 0</inkml:trace>
  <inkml:trace contextRef="#ctx0" brushRef="#br0" timeOffset="30">20466 5276 13338,'7'0'2125,"-1"2"-1269,-2 2-688,-3-3 0,4 5 60,-5-2 0,1-3-864,3 3-567,-3-3-1325,4 4 289,-5-3 2239,0 3 0,0-5 0,0 0 0</inkml:trace>
  <inkml:trace contextRef="#ctx0" brushRef="#br0" timeOffset="31">21243 4797 8037,'-1'-8'-259,"-3"1"0,2 3 170,-1-4 292,1 6 1,2-5 121,0 3 300,0 3-176,0-4-180,0 5 1,0 5-134,0 3 0,0 7-23,0 4 1,0 4 55,0 4 0,-3-2-202,-1 5 1,0-4 59,4 0 1,0 2-115,0-1 0,0 3 36,0-3 0,0 4-26,0-5 1,0 1 17,0-4 0,0-4 72,0 0 1,0-4 13,0 4 0,0-5-19,0 1 1,0-6 274,0-1-228,0-1 150,0 0-105,0 3 327,0-9-164,0 4-91,0-5-203,5-5 1,1 4 69,6-3 1,-1 1-172,1 0 0,0 1 65,4-1 0,-2 1-46,5 2 0,-2-4 54,2 1 0,3-1-19,-3 4 0,3 0 161,0 0 0,0 0-68,-3 0 0,1-4 13,-4 0 0,3 0-23,-4 4 1,0-1-123,-4-3 0,-3 3 60,0-3-695,-6 3 270,3 1-937,-5 0 1419,-5 0 0,-1-5 0,-6-1 0</inkml:trace>
  <inkml:trace contextRef="#ctx0" brushRef="#br0" timeOffset="32">21688 4877 7870,'0'-12'-74,"0"1"575,0-1-345,0 1 1,0 3 438,0 1-192,0 4 731,0-2-1127,5 5 1,-3 7 30,1 4 1,0 2 21,1 6 1,-3 0 55,3 4 1,-3 3-119,-1 1 1,4 3 74,0-3 0,-1 1-152,-3-1 1,0-3 20,0 2 0,-1-2-61,-3-1 146,3 0-17,-4-5 1,5 0 68,0-3 45,0-2-92,0 3-18,0-5 1,0-3 104,0 0-61,0-6-6,0 3-11,0 0 1,5-3 10,3 1 1,-2-1 45,2-2 1,1 0-90,6 0 1,-1 0 8,5 0 1,-4-4-30,4 0 0,-4 0 48,4 4 1,-3-4-144,3 1 145,-5-1-22,7 4 0,-8-4-144,2 0 1,-2 0 79,-2 4 0,-3 0-374,-1 0 1,-4-1-624,1-3 427,-3 3-1010,-1-4 1627,0 5 0,-5-5 0,-1-1 0</inkml:trace>
  <inkml:trace contextRef="#ctx0" brushRef="#br0" timeOffset="33">21711 5196 7991,'0'-11'73,"1"1"30,3 2 1,4-1-129,7 6 0,-1-5 76,5 4 0,0-3 328,4 3 1,1-4-99,3 4 1,-3-3-277,2 3 1,-2-1 11,-1 1 0,-1 3-103,-3-3 1,0 1-871,-8 0 514,3 1 113,-7-3 1,-1 4-80,-2-3 408,-8 3 0,-7-9 0,-7 3 0</inkml:trace>
  <inkml:trace contextRef="#ctx0" brushRef="#br0" timeOffset="34">21711 4877 7991,'11'-12'0,"2"5"7,2-1 1,4 2 53,8-2 1,-2-2 176,6 2 0,-2 2-91,2-2 1,0 5-40,-4-5 1,1 5-7,-1 0 1,-8 1-971,0 2 868,0 0 0,-7 0 0,5 0 0</inkml:trace>
  <inkml:trace contextRef="#ctx0" brushRef="#br0" timeOffset="35">22476 4820 8075,'7'-5'-66,"-1"-1"-1,-2-1 314,-3-3 0,5 5-107,-2-3 0,-3 2 680,3 2-478,-8 3 0,-2-8-365,-5 5-6,-1 0 0,-3 4 256,0 0-272,0 0 31,-2 5 72,4 2 0,-7 4 25,5 0 0,-2 2-114,2 2 0,2 3 58,-2 5 0,-1 0 9,0 0 0,-3 3 14,4 1 1,-1 3-81,1-3 1,2 5 82,-2-2 1,6-1-201,1 2 1,6-6 65,-2 2 1,2-3-45,2-1 1,6-5-62,1-3-12,3-3 157,7 0 1,-1-2 46,3-2 1,3-3-76,-3-5 0,3 0 90,0 0 0,1-2-67,0-1 0,0 0 77,0-5 1,0 1 80,-1-5 0,-4 5-73,-3-1 1,2 1 57,-2-5 1,-3-3-86,-5 0 1,-3-1 142,4 5 1,-6 0-70,2-1 1,-3 1 176,-1-1 0,0 5-46,0-1 1,-5 2-185,-2-2 0,-4 3-164,0 5 0,0 0 78,-1 0 0,-1 0-19,-2 0 0,2 0 62,-2 0 1,-1 4-346,1 0 1,-1 3 116,5-3 0,-1 4-535,1-4 1,1 1-7,2-2 779,3-1 0,0 8 0,-1-4 0</inkml:trace>
  <inkml:trace contextRef="#ctx0" brushRef="#br0" timeOffset="36">22739 4808 7999,'0'-11'0,"0"-1"0,0 1 484,0 0 391,0 4-609,0-3 0,1 9-98,3-3 1,-3 4-3,3 4 0,-3 3 7,-1 9 1,0 1-27,0 6 1,0 1 82,0 3 1,0-2-128,0 6 1,0-2 13,0 1 1,0 3-209,0-2 1,0 1 38,0-2 1,0-2-63,0-5 0,0 0 75,0-1 0,0-4-59,0-3 1,0-2 105,0-1 1,2-1-155,1 0 1,-1-3-36,2 0 1,-3-5-613,-1 5-1086,0-5 1879,0 7 0,0-9 0,0 4 0</inkml:trace>
  <inkml:trace contextRef="#ctx0" brushRef="#br0" timeOffset="37">23173 4808 9185,'-6'12'446,"1"-1"-177,5 0 0,-4 2-32,0 2 0,0 3-132,4 5 0,0 0 92,0 0 1,0-1-97,0 1 0,0 0-147,0 0 1,0 0 120,0 0 1,0-4-16,0 0 1,0-5 65,0 1 0,0-2-221,0-2 180,0 0-515,0 1 182,0-1-927,0-4 614,0 3 0,-1-9-241,-3 3 0,1-3 802,-4-1 0,-1 0 0,-3 0 0</inkml:trace>
  <inkml:trace contextRef="#ctx0" brushRef="#br0" timeOffset="38">22922 4900 8028,'5'-12'-335,"2"1"215,4-1 1,-4 5 446,1-1 1,-1 2-45,5-2 0,-5-1 90,1 5 0,0-3-40,3 3 0,0-4-207,1 5 0,1-5 29,2 4 0,1 0 16,3 4 1,4-3-105,0-1 1,0 0 81,4 4 0,0-4-133,0 0 1,4-3 10,-5 3 0,1-1-25,-4 1 0,-2-1 102,-2-3 0,2-1-93,-6 6 1,0-5 58,-4 4 0,1 0 58,-1 4 0,-4-1-269,-4-3 190,-1 3-1122,-2-4 489,0 5-1122,-5 5 1706,3 1 0,-13 6 0,2-1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8.81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brush xml:id="br3">
      <inkml:brushProperty name="width" value="0.12095" units="cm"/>
      <inkml:brushProperty name="height" value="0.12095" units="cm"/>
    </inkml:brush>
  </inkml:definitions>
  <inkml:trace contextRef="#ctx0" brushRef="#br0">11364 777 8190,'0'-7'-121,"-4"1"-165,0 2 409,-5-2-18,8-1 0,-8 1 471,5 2-60,-5 3-93,8-4-151,-9 5-145,9 0-12,-9 0 35,8 0 0,-4 0-154,2 0 0,2 0 44,-6 0 1,4 0 97,-3 0 1,3 4-217,-4 0 0,1 3 119,-5-3 0,1 5-83,-1-2 1,1 4 48,-1 0 0,-3 0 72,0 1 0,-2 1-5,2 2 1,3-1-4,-4 5 0,5-5-75,3 1 0,-1 1 70,6 0 0,-1 0-28,4-1 1,0-2 21,0 2 0,1 2-4,3-2 0,2 0-10,6-3 1,0-1-116,4 1 0,-2-1 52,5 0 0,-5 1-14,1-1 0,-3 2-73,0 2 0,-1-2 112,1 2 1,-1 2-184,1-2 1,-5 1 94,1 0 0,-6-3 9,2 7 0,-3-5 64,-1 4 0,0-1-2,0 1 0,-5 2 26,-2-2 0,0-1 153,0 1 1,-1-1 36,-3 1 1,-1-1-114,1-3 0,3-3 40,1 4 0,0-4 4,0 0-259,-3-1 173,3 1 1,1-5 34,2 1-20,3-6-265,1 4 120,0-6 83,5 0 1,-3-4-43,6 0 0,0-1 37,3 1 0,0 3-23,1-3 1,-5 3 16,1 1 0,0 0 5,3 0 1,-1 1 3,-2 3 0,-3 2 187,-5 6 1,0 3-111,0 0 0,-1 5 158,-3-1 0,-1 7-51,-3 0 1,-2 5 29,2-5 1,2 2-42,-2-1-81,1 2-648,-5 5 649,1-4 1,1 3-175,2-3 156,-2 3 1,5 0-64,-3-2 1,0 4 45,4-4 1,0 4-131,4-5 0,0 0 78,0 0 1,4-4-117,0 0 1,3-2 104,-3-1 0,5 0 212,-2 0 0,0-5-159,0-3 0,-3 1 4,4 0 0,-4-1 153,3-4 1,0 1-106,0-1 1,3-1 246,-2-2-263,2 2 1,2-8-88,-1 6 0,0-5 146,1 0-64,-1-1-92,-4-2 75,3 0 1,-4 0-219,5 0 241,-4 0-160,3 0 1,-7 0 65,4 0-812,-4 0 579,2 0 1,-4 0-720,3 0 236,-3 0 1,5 0-1383,-2 0 2104,-2 0 0,3 5 0,-5 1 0</inkml:trace>
  <inkml:trace contextRef="#ctx0" brushRef="#br0" timeOffset="1">12140 902 7977,'0'-18'65,"-3"6"185,-1 4 35,0 1-117,4-5 0,0 5 254,0-1 0,0 4 140,0-4 129,0 6-105,0-3-282,0 5-10,-5 10 0,4-1 28,-3 10 0,3 5-124,1 7 0,0 2 86,0 1-4,0 0-264,0-5 152,0 9 1,3-7 259,1 7 1,0-8-431,-4-3 1,1-2 195,3 2-370,-3-8 158,4 8 0,-1-15 49,0 4-104,0-4 7,1 0-333,-4-6 201,4 4-322,-5-9-161,0 5-504,0-6 0,0 0 1</inkml:trace>
  <inkml:trace contextRef="#ctx0" brushRef="#br0" timeOffset="2">13168 937 8135,'0'-18'0,"-4"1"462,1 6-174,-1 4-48,4-3 321,0 9 376,0-4-484,0 0-198,0 4 0,0-3 157,0 8 68,5-3-573,-4 9-118,4-4 1,-5 2-251,0 0 0,0-5-57,0 5 0,0-4-1298,0 3 1816,-5-4 0,4 7 0,-4-3 0</inkml:trace>
  <inkml:trace contextRef="#ctx0" brushRef="#br0" timeOffset="3">13123 925 8097,'0'0'0</inkml:trace>
  <inkml:trace contextRef="#ctx0" brushRef="#br0" timeOffset="4">13111 914 7975,'0'-7'473,"0"-3"532,0 9-217,0-4 1622,0 5-2273,5 0 0,-4 1 55,3 3 0,-2 2-22,-2 6 0,0 0-52,0 4 1,0-2 9,0 5 1,0 0-110,0 3 0,0 1 86,0 0 0,0 1-74,0 3 0,0-3 115,0 3 0,0 1-221,0-2 0,0 0-31,0-7 1,-4 1 121,0-5 0,0 0-1,4-3 0,0-1 13,0 1-45,0-6-12,0-1-208,5-5 275,-4 0-584,5 0 134,-6 0-258,0-5 1,0 2-945,0-4-784,0 4 2398,-6-7 0,5 4 0,-4-6 0</inkml:trace>
  <inkml:trace contextRef="#ctx0" brushRef="#br0" timeOffset="5">13294 948 8075,'0'-6'-249,"0"-5"1272,0 10-66,0-4-379,0 5 0,0 5-344,0 3 0,0 3-39,0 4 0,0 3 68,0 5 1,0 1-201,0 3 0,0 2 56,0 5 1,0-3-80,0-1 1,0-1-148,0 2 1,0-3 55,0-5 0,0-4-37,0 0 0,0-5 79,0 1 1,1-6-431,3-2 124,-3-4-960,4 7 328,-5-9-61,0 4 0,0-14 1008,0-2 0,0-3 0,0 3 0</inkml:trace>
  <inkml:trace contextRef="#ctx0" brushRef="#br0" timeOffset="6">13260 1165 8075,'0'-8'0,"0"1"0,1 4 316,3-1 0,-2-1-26,6 1 1,-4 1 181,3 3 1,2-4-36,6 0 0,-1 0-11,5 4 0,0-1-301,4-3 1,0 3 123,0-3 0,-4 3-156,0 1 1,-4-1 88,4-3 1,-9 2-478,2-1 1,-3 1 204,2 2 1,-5-1-1983,-2-3 1118,-2 3 954,-2-4 0,-6 0 0,0-1 0</inkml:trace>
  <inkml:trace contextRef="#ctx0" brushRef="#br0" timeOffset="7">13282 948 8081,'2'-6'587,"2"2"0,-2-1-18,6 1-57,-1-5 0,9 6 271,-1-4 1,6 1-301,2-2 0,0-1-242,4 5 1,1-3 7,-2 3 1,5-4-482,-5 4 0,1-3 226,-4 3 0,-2 0-637,-2 4 607,-2 0 36,-6 0 0,1 5 0,-1 2 0</inkml:trace>
  <inkml:trace contextRef="#ctx0" brushRef="#br0" timeOffset="8">14550 857 7839,'0'-7'734,"-5"-3"24,4 4-274,-4-6 1,0 6-26,-3 2-219,3-2-60,-5 5 1,0-5 182,-6 6-394,-4 0 90,2 6 1,-8-4 15,-1 6-60,0-1 1,1 5-2,-1-1 1,1 1 77,3-1 1,1 0-56,3 1 1,3-1 44,4 1 0,5-1-171,-1 1 129,5-1 0,-2 0-90,5 1 1,5-5 136,3 1 1,7-4-13,4 3 1,4-4-69,4 1 0,-2-2-3,6 2 0,-5-3-78,5 3 1,-6-3 114,2-1 0,-3 2-77,-1 2 0,-6-2 62,-1 6 1,-4-5-159,0 5 1,-2 0 12,-2 3 1,-3 1-110,-5-1 0,0 2 66,0 2 1,-5-2 94,-3 2 0,-2 1 112,-2 0 1,-3 0-120,0-1 1,-5-2 125,1 2 0,-2-2-107,2-2 0,-2-3 241,2 0 0,1-2-19,-1 1 0,5-1-19,-1-6 1,6 0-873,1 0 360,6 0-634,-3 0 1,6-6 107,3-1 890,2 2 0,10-10 0,2 2 0</inkml:trace>
  <inkml:trace contextRef="#ctx0" brushRef="#br0" timeOffset="9">14744 857 8276,'0'-14'0,"0"2"490,0 8 127,0-1-236,0 0 183,0 4 64,0-4-30,0 15-299,0-2 0,0 13 74,0-2 1,0 4-106,0 4 1,2-2-229,1 6 1,0-5 117,5 5 0,-6-2-236,2 1 1,1 2 116,-1-5 1,1-2-191,-1-6 0,-3 1-15,3-4 0,-3-1-380,-1-4-80,0-4 208,0 3-345,0-9 0,-1 4 307,-3-5 0,1-1-440,-4-3 0,4 2-21,-1-6 917,-2 5 0,0-12 0,-6 2 0</inkml:trace>
  <inkml:trace contextRef="#ctx0" brushRef="#br0" timeOffset="10">14699 868 8170,'6'-5'0,"-2"-3"385,-3-2 11,-1-1-74,5-1 1,1 2 111,6 3 1,-1-2-126,1 5 1,-1-1 100,1 1 1,4 3-315,3-3 87,8 3 0,-3 1-205,3 0 1,-3 0 87,-2 0 1,1 3-183,0 1 1,-5 4 78,-3-4 0,-2 5 7,-2-2 1,-1 3-52,-2 2 0,-3-1-55,-5 1 1,-2 0 64,-6 3 1,-2-1 34,-13 5 1,1-3 25,-8 3 122,-1-5-109,-8 7 1,4-7 35,-3 5 1,3-5-26,5 1 0,2-3-212,5-5 1,5 2 59,3-5-683,7 5 0,5-8 51,6 3 770,4-3 0,14-11 0,3-2 0</inkml:trace>
  <inkml:trace contextRef="#ctx0" brushRef="#br0" timeOffset="11">15144 1291 9385,'-5'-7'662,"4"2"0,-4 0-62,5-3-273,0 3 1,0-5-142,0 3 0,0-4 0,0 0 0,1-4-211,3 0 36,-3-1 1,5 1 95,-2 0 1,-3-5-56,3 1 0,1-2-319,-1 2 0,1-4 134,-1 1 1,-1-1-125,4-4 0,-4 3 109,0 1 1,3 0-17,-3 0 1,5 4 110,-4 0 1,1 4 52,-1-4 1,-3 9 80,3-1 1,-2 3-63,2 0 147,-3 3-168,4 5 0,-5 1-12,0 3 1,2 4 24,2 7 1,-3 0 69,3 8 1,1-1-63,-2 8 97,6 1-106,-2-2 1,4 8-10,1-3 1,-1 3 16,0-3 0,5-4-68,-1 1 0,0-6 72,-4 2 0,1-8 25,-1-4 0,-1-2-37,-2-2 1,1 1 39,-5-1 1,3-3-361,-3-1-456,0-4-247,1 7-783,-4-9 1796,-1 4 0,-6-5 0,-5 0 0</inkml:trace>
  <inkml:trace contextRef="#ctx0" brushRef="#br0" timeOffset="12">15155 1199 7935,'0'-6'744,"2"0"-314,2 2 1,2 2 108,5-1 0,2-2-191,2 1 1,3-4-129,5 4 0,5-5-503,2 2 0,-1 0 195,2 0 1,-2 3-316,2-4 1,0 6-121,-4-2 0,-4 3 523,-4 1 0,0-5 0,4-2 0</inkml:trace>
  <inkml:trace contextRef="#ctx0" brushRef="#br0" timeOffset="13">15612 1279 7874,'0'-7'1425,"0"-1"-1028,0 5 0,-1-6-114,-3 6 1,3-6 221,-3 1 1,3-2-89,1-1 0,0-1-175,0 1 0,-4-1-224,0 1 38,0-6 1,4 5 267,0-3-529,0-3 216,-5 0 0,3-1 230,-6 0-697,6 0 373,-3-4 0,1 4-360,0 0 275,0 0 1,4-4 15,0 0 1,0 2 52,0 2 0,0 2 88,0 6-71,0-1 179,0 1-130,5 5 0,-3 2-128,1 8 1,2-2 14,-1 6 104,5-1-246,-8 5 248,15-1 0,-9 1-260,8-1 244,-2-5 1,0 4-114,2-2 1,-1-3 2,5-1 114,-5-3 0,6-1 5,-4 0 1,3 0-108,-4 0 316,0 0-101,2-5 1,-5 3 284,3-6-206,3 0 0,-5 1-4,2-1 1,-1 2 132,1-2 1,-2-2-119,2 2 1,-2 2 69,-2-2 180,1 1 8,-6-5-2,4 6 286,-8 1-515,3 5-58,-5 0 1,-4 6 104,0 6 0,-5 0 9,2 8 0,-4 2-198,0 5 98,0 5 0,3-3-52,0 5 0,4-3-211,-3-1 1,4 1 165,0 3-1922,1-5 1238,-3-1 0,4-5 647,-3 0 0,3-1 0,1 1 0</inkml:trace>
  <inkml:trace contextRef="#ctx0" brushRef="#br0" timeOffset="14">12026 1862 8070,'-7'-2'0,"-1"-1"0,5 1 524,-7-3-175,9 5 1,-8 1 285,5 3-318,-5 8 1,3 2 17,-5 5 0,-1 1-87,1 7 0,-1-2 19,1 5 1,3 0-20,1 0 1,4 2-101,-1-6 1,3 5 47,1-4 1,5-5-60,3-3 0,3-3 29,4 3 0,-1-7-169,5 0 1,-3-1-33,3-3 1,-2-3 126,3-1 1,1-3 83,-2-1 0,1-5-53,-1-3 1,4-3-95,0-4 1,0-3 10,4-5 0,-3-1-132,-1-3 0,-2 3 69,-2-2 0,-2-2-207,-6 1 1,-1 0-186,-2 4 1,-3-3 189,-5-1 0,-5 1-416,-3 3 1,-7 0 254,-4 0 0,-4 1-100,-3 3 1,-4 0 6,-4 8 1,-5-2 38,-3 9 1,-3 6 93,0 5 0,0 12-5,3 4 1,4 4-236,8 0 586,2 2 0,8 4 0,2 0 0,3 1 0,-1 3 0</inkml:trace>
  <inkml:trace contextRef="#ctx0" brushRef="#br0" timeOffset="15">13100 1816 7938,'0'-6'0,"-4"-1"794,0 3-105,0 3-232,4-4 0,-1 6-63,-3 3 0,3 4-124,-3 7 0,3 1-89,1 4 0,0 5 26,0-2 1,0 6-45,0-2 0,0 4-120,0 0 0,0-2 34,0 1 1,0 0 38,0 0 1,0-3-358,0-8 0,0 1 141,0-5 0,0 0-318,0-3 1,1-4-524,3-1-598,-3-4-567,4 2 2106,-5-5 0,5 0 0,2 0 0</inkml:trace>
  <inkml:trace contextRef="#ctx0" brushRef="#br0" timeOffset="16">13248 1884 8010,'0'-6'54,"0"-4"501,0 9 921,0-4-868,0 15 1,0-1-194,0 10 0,0 0-51,0 4 0,0 3-82,0 1 1,1 5-183,3-2 1,-1 2-102,4-2 1,-4-2-208,1-5 0,1-1-78,-1-3 1,1-4-1054,-1-8-746,-3 4 1497,4-10 1,-5 5 587,0-2 0,0-3 0,0 4 0</inkml:trace>
  <inkml:trace contextRef="#ctx0" brushRef="#br0" timeOffset="17">13260 2101 7972,'6'0'687,"-1"0"-332,0-5 1,-2 4 187,4-3 1,1 3-172,3 1 1,2 0-5,2 0 1,3 0-131,5 0 0,0 0-338,0 0 0,-4-4 5,0 0 1,-2-3-18,2 3 0,-2-4-192,-6 5 1,-1-3-1352,-2 3 1655,-3 1 0,0-8 0,2 4 0</inkml:trace>
  <inkml:trace contextRef="#ctx0" brushRef="#br0" timeOffset="18">13248 1884 7992,'8'-6'329,"-1"2"0,1-1 537,3 1 0,2-4 23,2 0 0,-1 2-339,5-2 0,4 0-344,4-3 1,3 3 18,-3 1 1,3 0-369,-3 0 0,0-2-32,-4 5 1,-2 0-2012,-2 4 2186,3 0 0,-10 0 0,5 0 0</inkml:trace>
  <inkml:trace contextRef="#ctx0" brushRef="#br0" timeOffset="19">14265 1850 8098,'-2'-6'-683,"-1"2"586,1-2 1062,-3 4-155,0-3-122,4 0-265,-9 4-152,8-4 0,-4 10 84,2 3-146,3 7-2,-9-2 0,7 8 39,-4-2-69,4 3 1,-3 4 25,2 1 1,3 0-97,-3-5 1,3 1-176,1 0 0,0 0 64,0 0 0,0-4-54,0 0 1,0-5 79,0 1 1,0-6-3,0-1 79,0-6 2,5 3 53,-4-5-84,9 0 0,-7 0 106,4 0 0,0-1-83,0-3 0,7 3 25,-2-3 1,2 2-35,-3-2 0,4 2 8,1-1 0,3 1-40,-4 2 1,5-3-105,-1-1 0,-1 0-67,1 4 1,-4 0 52,4 0 0,-5 0-117,1 0 0,-2 0 40,-2 0 0,-3-1-1680,0-3 750,-6 3 1073,8-4 0,-8 5 0,3 0 0</inkml:trace>
  <inkml:trace contextRef="#ctx0" brushRef="#br0" timeOffset="20">14664 1827 7955,'0'-6'518,"0"-4"-110,0 9 317,0-5 11,0 17 1,0-2-42,0 10-256,0-5-164,0 7 1,0-3 32,0 5-113,0 0 0,0-1-58,0 1 0,0 0-128,0 0 0,0 0-161,0 0 1,0 1 165,0 2 1,0-5-241,0 2 1,0-8 87,0 0 0,0-2 9,0-2 1,0-3 41,0-1 52,0-4 50,0 7 21,0-9 1,2 4 98,1-5 1,0 0-61,5 0 1,-5 0 50,5 0 1,0 0-76,3 0 1,4 0 44,1 0 0,4 0-40,-1 0 1,-1-3-183,1-1 0,-4-1 78,4 1-147,0 3 0,3-8-189,-3 5 1,-3-4-264,-5 4 1,1-1-625,-1 2-591,-4 1 1862,-2-3 0,-10 0 0,-2-1 0</inkml:trace>
  <inkml:trace contextRef="#ctx0" brushRef="#br0" timeOffset="21">14642 2090 7990,'0'-6'130,"0"-4"0,5 7 135,2-5 0,3 6 457,2-2 0,1-1-220,2 1 1,2-1 24,6 1 1,0 2-13,0-6-500,-5 6 49,8-4 0,-10 3-744,7-1 531,-8-5 0,1 8-390,-4-3 1,-1-1 139,0 1 399,-4 0 0,-2-1 0,-5-1 0</inkml:trace>
  <inkml:trace contextRef="#ctx0" brushRef="#br0" timeOffset="22">14642 1850 8111,'0'-11'157,"0"4"1,5-3 340,2 3 0,1 0-7,3 0 0,-2 0-140,6 0 0,3-2-98,1 5 1,3-5-16,1 2 0,5 0-146,2 0 1,-1 0-110,2 0 1,-2 0-277,1 3 0,-2 3-956,-5-3 1,0 3 323,0 1 925,-6 0 0,5 0 0,-4 0 0</inkml:trace>
  <inkml:trace contextRef="#ctx0" brushRef="#br0" timeOffset="23">15361 1839 7966,'-5'-7'0,"2"-1"198,-4 4 1,3-4 373,-4 4 0,1 0-14,-5 4 1,5-1-157,-1-3 1,-1 3-135,-6-3 0,2 4-45,-2 4 1,-1 2-150,0 6 1,-4 3 90,1 0 0,1 6-104,-1-2 0,1 2 75,-1 2 1,3 4-66,5-1 0,0 2-158,4-1 1,-2 1 53,5 2 0,2-2-114,5-5 1,5 0 67,7 0 0,-1-2-64,5-2 0,-4-3-29,4-9 0,-3 2 91,3-5 1,0 0 46,4-4 0,-4-2-8,0-1 1,0 0-98,4-4 0,-2-1 87,-2-4 1,-1 1 33,-3 0 1,-6-1-24,2 1 1,-5-1-17,1 1 0,-4 0 10,0-1 1,-5 1-54,-2-1 0,-9 5 23,2-1 0,-4 2 0,0-2 1,1 3-63,-5 5 1,5 0 64,-2 0 0,4 0-171,0 0 1,5 0-51,-1 0-1077,6 5 668,-4 1 704,6 1 0,-5 3 0,-1-4 0</inkml:trace>
  <inkml:trace contextRef="#ctx0" brushRef="#br0" timeOffset="24">15635 1827 7912,'-5'-16'357,"-3"4"54,3 1-224,0 5 351,5-1 12,0 2 133,0 0-193,0 4 0,-1-3 22,-3 8-442,3 7 1,-4 3 171,5 5 1,0 2-1,0 5 0,0 0-141,0 4 0,0-5 91,0 2 0,0 1-282,0-1 1,4-1 72,0-3 0,-1 0-294,-3 0 1,0-5-89,0-3 4,5-2-1131,-3-2 747,3 0-359,-5-4 1138,5-2 0,-4-5 0,4 0 0</inkml:trace>
  <inkml:trace contextRef="#ctx0" brushRef="#br0" timeOffset="25">15909 1816 7921,'0'-12'564,"-4"5"-226,1-1-69,-1 6 0,4-2-53,0 8 0,0 2 417,0 5 0,0 2 29,0 2-121,0 3-161,0 5 1,0 0-219,0 5 57,0 1-1,0 0-192,0 4 1,-4-7-105,0 4 1,0-6-17,4-1 0,0-5-229,0-7 0,0 1-220,0-1-475,0-5-683,0-1 1331,0-5 0,-5 0 1,-1 0-1</inkml:trace>
  <inkml:trace contextRef="#ctx0" brushRef="#br0" timeOffset="26">15692 1884 8002,'7'-11'0,"-1"0"371,-2-1 1,3 6 545,9 2 0,-2-1 853,5 1-1200,0-5 0,9 7 14,2-6 0,7 4 22,1-3 0,4 0-488,-4 0 1,4-3 67,-4 2 1,-4 3-421,-4 1 1,-9 3 244,-2 1 0,-5 0-11,-3 0 0,-4 5 0,-2 1 0</inkml:trace>
  <inkml:trace contextRef="#ctx0" brushRef="#br0" timeOffset="27">1496 12414 12057,'5'12'664,"-4"4"-501,5-3 0,-5 9 162,3-3-314,-3 2 32,4 2 1,-5 1 34,0 3-44,0-3 90,0 4 0,4 0-163,0 2-97,-1 3 179,2 2 0,-3-2 3,2-3 1,1 2-24,-2-6 1,1 1-148,-4-4 1,4-4 40,0 0 38,5-5 1,-7 1-223,6-7 114,-6 2-316,4-9-111,-6 4-1133,0-5 0,-6 0 1070,-1 0-192,2-5 472,-5-1 0,7-2 363,-5 1 0,1-6 0,-5-5 0</inkml:trace>
  <inkml:trace contextRef="#ctx0" brushRef="#br0" timeOffset="28">1393 12494 8020,'-5'-11'160,"4"0"439,-4-1-129,5 6 9,0-4-183,5 3 1,-2 0 46,4-1-394,1 0 251,3 2 0,4-3 0,1 5 0,0-4 0,-1 0 0,3 3 17,5 1-139,0-2 0,3 4 245,1-1-418,5 1 1,-8 2 188,4 0 1,-5 2-168,0 1-36,-6 4 124,5 4 0,-13 1 32,2-1 1,-3 6 82,-1 2-227,-2-3 150,-5 6 1,-1-5 6,-3 6 0,-3-2-14,-8 1 1,-3-1-54,-5 5 66,-5-2-10,-1-1 1,-2-1 4,1-3 1,6-3 30,1-4-291,0-1 280,10 1-331,-3-6-102,5-1 0,4-6-640,3-3-579,3-2 720,11-6 858,-2 1 0,19-1 0,-3 1 0</inkml:trace>
  <inkml:trace contextRef="#ctx0" brushRef="#br0" timeOffset="29">2113 12163 8053,'0'-6'716,"0"-4"-484,0 8 156,0-3 71,0 5 1,0 5-208,0 3 52,0 2-123,-5 2 0,2 4 280,-4 3-251,4 3-70,-7 1 0,7 1 402,-4 2-330,-1 4-78,2 4 0,-4 0 78,2 0 1,-1 4-11,2 0 0,-2 1-18,5-5 0,-4 4 137,4 0-753,1 0 403,3-4 0,0 4-271,0 0 228,0 0-603,0-3 625,0-1-72,5-5 206,1 4-298,5-9 155,-4 4 85,8-5 0,-11-4-43,7 0 1,-2-4-9,3 4 1,-1-5 149,0 2 0,0-8-122,-4 0 1,2-4 259,-5 3-257,0-4 225,1 2-574,-4-5 159,4 0-4119,-5 0 3693,-5-5 1,0 2-454,-3-4 1063,-2 4 0,9-12 0,-4 2 0</inkml:trace>
  <inkml:trace contextRef="#ctx0" brushRef="#br0" timeOffset="30">2376 12483 7992,'-7'-5'585,"2"-1"-368,5-1 0,-1 2 233,-3 5-167,3 0-57,-4 0 210,0 0-162,3 5 1,-8 3 64,3 7-143,-4 8-27,0 1 0,-2 13 11,-2-3-114,2 3 131,-3 2 1,8-6-55,1 5 83,4-10-187,-2 10 1,5-10-116,0 3 1,1-7 88,3-5-305,2-5 203,6 2 0,-1-6 59,1-2 0,3-3 9,0-5 0,6 0 259,-2 0-10,-3-10-207,6 2 1,-6-9 196,3 1-170,3-1 0,-8-6-58,5 0 92,-5 0 1,2 0 95,-4 0-294,-6 1 82,4-1 1,-9-1 154,3-3-583,-3 3 275,-6-4 1,-1 5-587,-5 0 427,-1 0 98,1 1 0,-1 4-601,1 3 471,-1 2 90,-4 7 0,3 0-180,-2 6 1,1 0-60,-1 0-61,7 6 284,-7-5 1,10 9 303,-3-2 0,-2 7 0,4 3 0</inkml:trace>
  <inkml:trace contextRef="#ctx0" brushRef="#br0" timeOffset="31">2204 12746 7959,'-11'3'0,"-1"1"-28,6 0 224,1-4 269,0 0 433,4 0-550,-4 5 1,10-4 88,2 3 0,3-2 39,2-2-69,-1 0-148,11 0 1,-3 0 216,7 0-111,-1 0-171,3-6 1,-4 4-209,2-6 62,3 6-214,-10-8 1,7 7-156,-11-5 0,0 6 321,-3-2 0,-1-2 0,1-1 0</inkml:trace>
  <inkml:trace contextRef="#ctx0" brushRef="#br0" timeOffset="32">2513 12711 7959,'6'0'0,"-1"0"0,-5 0 0</inkml:trace>
  <inkml:trace contextRef="#ctx0" brushRef="#br0" timeOffset="33">2707 12700 7881,'0'-6'412,"0"1"752,0 5-1164,5 0 0,1-5 0,6-2 0</inkml:trace>
  <inkml:trace contextRef="#ctx0" brushRef="#br0" timeOffset="34">2741 12677 7881,'11'0'2426,"1"0"-1052,-6 0-876,4 0 1,-3 0-101,4 0 0,1 0-76,-1 0-547,0 0 184,1 0 1,-1-1 168,1-3-995,-6 3 379,4-4-1390,-9 5 980,10 0-1220,-10 0 2118,4 0 0,-5 0 0</inkml:trace>
  <inkml:trace contextRef="#ctx0" brushRef="#br0" timeOffset="35">2707 12814 7881,'0'7'0,"0"-2"109,0-5 0,10 5 0,3 1 0</inkml:trace>
  <inkml:trace contextRef="#ctx0" brushRef="#br0" timeOffset="36">2878 12814 7874,'23'-6'2778,"-5"1"-1942,-2 0 0,-4 3-710,-1-1 0,-3 1-1213,-1 2 645,-4 0-1011,2 0 1453,-10 5 0,-7 2 0,-5 4 0</inkml:trace>
  <inkml:trace contextRef="#ctx0" brushRef="#br0" timeOffset="37">2718 12860 11140,'8'0'240,"-1"0"-127,-4 0-35,7-5 1,-7 4 142,4-3-61,1 2-83,3 2 1,1 0-176,-1 0 214,-5 0-54,5 0 0,-5 0 9,5 0 9,1 0-17,-1 0-49,1-5 36,-1 4 0,2-5-9,2 2 1,-2 3 0,2-3 1,-6 3 1,-2 1 1,1-4 61,3 0-201,-4 0 185,3 4-4,-9 0-358,4 0-234,-5 0 203,-5 0 1,3 1-329,-6 3-482,6-2 321,-9 3-285,10-5 1077,-9 0 0,9 5 0,-4 1 0</inkml:trace>
  <inkml:trace contextRef="#ctx0" brushRef="#br0" timeOffset="38">3198 12472 7851,'0'-7'177,"0"2"909,0 5-845,0 5 0,0 2-27,0 4 1,0 0-135,0 1 185,0 4-107,0-3 1,4 9 52,-1-3 1,1 2 0,-4 2-167,5 5 0,-3-4 1,3 4 233,-5-5-321,0 5 53,0-4 1,0 3 82,0-8 1,0 2-110,0-2 1,1-1 8,3 1 1,-3-5 58,3 1 1,-3-2-99,-1-2 96,0-4-8,0 3-177,0-9 180,0 4-1248,0-5 0,0-5 0,0-1 0</inkml:trace>
  <inkml:trace contextRef="#ctx0" brushRef="#br0" timeOffset="39">3609 12289 7860,'0'-8'-54,"0"1"256,0 4 49,0-2 194,0 5 1,-1-4 68,-3 0 289,3 1-474,-4 3-95,5 0-71,0 5 1,0 1 299,0 5-247,0 6-54,0 1 0,0 5 59,0-1-5,0 6 54,0-4-315,0 9 207,0-3 0,0 5 162,0 3-405,0-2 101,0 8 0,0-5 234,0 3-431,0 3 152,0-5 0,0 2-198,0 0-406,5-10 571,-4 6 1,4-13 78,-5 6 0,0-10 57,0 2-23,5-8-33,-4 2 1,6-3 13,-4-3-19,-1 3 584,3-7-591,0-1 14,-4 4-285,4-9 124,-5 4-1106,0-5 1,0-5-1,0-1 1</inkml:trace>
  <inkml:trace contextRef="#ctx0" brushRef="#br0" timeOffset="40">3963 12494 8048,'0'-7'76,"0"-1"313,0 6-157,0-3 266,0 0 153,0 3-420,0-3 556,0 5 1,4 5-521,0 3 188,5 7-282,-3 3 1,5 5 297,1 0-239,4-1-292,-3 6 269,3-4-36,1 9 1,-3-5 174,5 3-525,-5-3 204,7 0 0,-8-4-7,2 2 0,2-2-224,-2-1 1,0-5-26,-3-3 131,-1 3 56,-5-5 0,5-1 134,-4-4-321,-2-5-38,0 7-217,0-9 324,-3 4-709,3-5-1663,-5 0 1994,-5 0 0,0-1 32,-3-3 1,-2 1 505,2-4 0,-2-6 0,-1-5 0</inkml:trace>
  <inkml:trace contextRef="#ctx0" brushRef="#br0" timeOffset="41">4226 12483 7929,'0'-11'0,"0"-1"0,0 1 15,0-1 110,0 1 451,0 5-302,0 0 923,0 6-978,0 6 316,-5 0-371,3 10 1,-8 2 120,3 5 1,-4 5 13,0 2 1,-4 3-133,0 2 1,-6 0-146,2 3 0,1-2-92,-1 2-525,5-8 618,-2 3 1,5-10-683,-1 0 350,1 0 88,4-10 0,-2 3-518,6-5 473,-1 1-1144,4-6 812,0-1 95,0-5 0,0 0 1</inkml:trace>
  <inkml:trace contextRef="#ctx0" brushRef="#br0" timeOffset="42">4271 12780 8107,'0'13'1020,"0"2"-587,0-2-277,0 3 0,0 1 465,0 2-259,0-3 49,0 6-395,0-5 137,0 1 1,2 2 153,1-4-556,-1-1 258,3 1 0,-5-7 37,0 3 1,1-5-232,3 1-406,-3 2-343,4-9 569,-5 4 1,0-3-1451,0 2 1815,0-3 0,0 4 0</inkml:trace>
  <inkml:trace contextRef="#ctx0" brushRef="#br0" timeOffset="43">4431 12666 7852,'0'-7'0,"0"2"550,0 5 1,2-3-215,1-1 1,0 0 107,5 4 0,-1 0 231,5 0-459,4 0-55,2 0 1,3-1 153,-2-3-50,3 3-223,-4-10 1,3 10-123,-2-3 0,2-1-122,-6 1 1,0-1-1108,-3 2 174,-1 1-683,0-3 1818,-4 5 0,-2 0 0,-5 0 0</inkml:trace>
  <inkml:trace contextRef="#ctx0" brushRef="#br0" timeOffset="44">4454 12791 7463,'6'0'133,"5"0"536,-4 0 1,3 0-56,2 0 58,-1 0-327,6 0 0,-3-3 135,5-1-267,0 0-54,4-1 0,-1 2-292,1-4 173,-5 4-53,-1-7-1135,-1 9 855,-3-4 0,3 1-13,-4 0 0,-2-1-689,-3 1 995,4 3 0,-5-9 0,5 3 0</inkml:trace>
  <inkml:trace contextRef="#ctx0" brushRef="#br0" timeOffset="45">4968 12346 7862,'0'-11'505,"0"-1"-146,0 1 106,0 4 296,-5 2-353,4 5-80,-4 0 0,5 5 65,0 3 0,-4 7-151,0 4 1,0 4-64,4 4 1,0-2-15,0 6 1,0-2-69,0 1 1,2 3 21,1-2-106,-1 2 146,3 1 1,-2-4-516,1 1 1,4-6 51,-4 2-909,-1-3 812,3-1 0,-5-5-16,3-3-921,-3-3 820,4 0 1,-4-4 517,3-1 0,-3 1 0,-1 3 0</inkml:trace>
  <inkml:trace contextRef="#ctx0" brushRef="#br0" timeOffset="46">5174 12894 7786,'6'0'0,"-1"-1"1104,-5-3-234,0 3-236,5-4 1,-4 10 611,3 2-863,-3 4 1,-1 0 116,0 0 0,0 5-237,0-1 1,0 5-70,0-1 1,-1-1-126,-3 1 0,3-1-187,-3 1 0,3-3-1319,1-4 791,-5 4 495,4-8 1,-4 7-2500,5-7 2650,0-3 0,-5 5 0,-2-4 0</inkml:trace>
  <inkml:trace contextRef="#ctx0" brushRef="#br0" timeOffset="47">5402 12335 7883,'0'-14'-481,"0"2"481,0 8 996,0-1 499,0 5-906,0 5-286,0 2 0,1 5 377,3 4-463,-3 6 54,10 3 137,-5 8-150,10-4 1,-3 5 66,2 0-317,-2 1 76,4-1 1,-1 0 31,3 0 1,3-3-152,-3-1 1,1-4 312,-1 0-603,3-7 270,-5 3 1,1-9-104,-3 2 69,-2-8 28,-2 4 1,-3-9-1124,0 6 530,-6-6 307,3 3-1507,-5-5 1297,0 0 1,0-5 0,0-1 0</inkml:trace>
  <inkml:trace contextRef="#ctx0" brushRef="#br0" timeOffset="48">5710 12357 7877,'-5'-17'0,"4"-5"0,-4 9 416,5 2-140,0 1-39,0 9 689,-5-10-543,4 10 0,-6 2 33,4 11 1,-4 6-76,-4 8 0,-2 8-11,-2 8-156,2 3 0,-8 0 175,2 1-1520,-3 0 1175,-1-1 210,5 1-832,2-5 511,-1-2 0,6-6 30,0-2-1733,-1-4 1148,11-9 0,-8-1-1325,5-6 1987,0 1 0,4-6 0,0-1 0</inkml:trace>
  <inkml:trace contextRef="#ctx0" brushRef="#br0" timeOffset="49">5688 12791 7791,'6'-5'0,"3"3"0,-5-6 0,1 4 400,-1-3 139,2 4 1,5-6 524,1 5-466,-1 1-316,1-2 0,3 3 327,0-1-188,0 1-260,-3 2 1,3 0 51,0 0 0,-3 0-93,-5 0 1,-1 5-113,2 3 1,-3 2 102,-5 2 1,0 3-78,0 0 1,-5 5 28,-3-1 0,-5-1-29,-3 1-1254,1 0 613,-1 4 229,3-5 177,-4 3-164,6-3 186,0 0 0,-1 0-13,1-3 227,4-2 1,2 3-85,5-5 295,0-4-89,0-2-8,5-5-115,2 0 1,4 0 27,1 0 1,-1 0-30,0 0-612,1-5 393,-1 4 1,1-8-47,-1 5-1021,-5-5 573,5 8 680,-5-4 0,0 0 0,-1-2 0</inkml:trace>
  <inkml:trace contextRef="#ctx0" brushRef="#br0" timeOffset="50">6030 12552 7885,'0'-7'745,"0"2"1,0 4-22,0-3-16,5 3-426,2-4 0,4 5 101,0 0 1,1 0-79,-1 0-229,6 0 36,-4 0 1,8 0-204,-2 0 148,-2 0-51,4 0 0,-7 0-82,5 0 1,-7-2-232,3-1 1,-9 1-486,6-1 0,-7 1-649,2 2 1441,-4 0 0,2 5 0,-5 2 0</inkml:trace>
  <inkml:trace contextRef="#ctx0" brushRef="#br0" timeOffset="51">6076 12711 7885,'-5'7'325,"4"-2"-102,-5-5 276,6 5 310,0-4-195,6 4 0,0-5-204,5 0 1,5 0-184,-1 0-11,5 0-110,-2 0 1,3-4-271,-2 1 244,3-1-53,-4 4-1072,5-5 785,-1 3 0,-2-6 102,-1 4 158,-5 0 0,12-1 0,-2-1 0</inkml:trace>
  <inkml:trace contextRef="#ctx0" brushRef="#br0" timeOffset="52">6544 12483 7871,'7'-6'0,"-2"-4"68,-5 8-37,0-3 1377,0 0-912,-5 4 0,-2-4-61,-4 5 1,-1 5-13,1 2-95,-1 9-155,1 1 1,3 6 18,1 0 1,-1 1-14,-3 3 1,1-3 140,2 3-141,3 2-19,5-5 0,0 8-200,0-6 73,0 1 23,0-4 0,5 0-306,3-1 1,3-4 106,4-3 1,-1-2-4,5-1 0,0-2 29,4-3 1,0-2 36,0-5 1,1 0-67,3 0 300,-3-5-195,4-1 0,-6-7 151,1-2-129,0 2 13,-5-3 1,2 1 260,-5-1-252,1-4-4,-5 2 0,1-4-4,-1-1 1,-5 0-26,-2 0 1,-3-1-103,-1-3 1,-5 3-21,-2-3 1,-9 0-212,-3 0 0,-3 2-414,-5 6 384,3 2 116,-9 6 0,7 3-402,-4 0 358,5 6-41,-3-3 0,9 5-101,0 0 1,7 5 462,-3 2 0,10-1 0,-5-1 0</inkml:trace>
  <inkml:trace contextRef="#ctx0" brushRef="#br0" timeOffset="53">6921 12175 7911,'0'-12'541,"0"1"200,-5 4-309,4 2 150,-4 5 399,5 0 1,0 5-206,0 3-318,0 7-226,5-2 0,1 9 158,5-3 1,6 3 59,2 5 188,3-3-317,0 4 0,3 0 251,1 2-469,-2-2 60,4 0 1,-5 0 55,0 3-1,-5 2-153,3 1 0,-8-1-113,2-3 0,-3 6 263,-5-6-753,3 6 437,-8-12 0,3 9-13,-5-3-1002,-5-2 726,-2 0 0,-9-1-1948,-3 0 1060,-3-1 786,-1-3 1,-5 0-1078,-2 0 1569,2-5 0,-8-1 0,3-1 0,-2 3 0,-3 2 0</inkml:trace>
  <inkml:trace contextRef="#ctx0" brushRef="#br0" timeOffset="54">2593 13682 7782,'0'-6'1097,"0"1"-560,0 5 145,-6 0-374,5 0-113,-9 0-38,4 0 0,-4 1 78,2 3 1,-2-2-28,2 6 0,-6 0 119,-1 3-280,0-5 52,-2 10 1,5-9-114,-4 8 0,-1-1-36,-2 2-146,2-4 169,-5 5 0,6-2-12,-3 0 0,-3 1-93,3-5 0,-2 0 88,-2 1-64,0-1 23,0 1 1,0-2-68,1-3 0,-1 2 62,0-5 0,4 0-16,0-4 73,5 0 31,-3 0 1,6 0 0,-1 0 0,2-1-55,3-3 151,-3 3-113,8-10 1,-4 5-5,2-5-1,3-1 11,-4 1 0,5-4 22,0-1 1,0 1-16,0 4 1,0-5-46,0 1 1,5 0 25,2 4-53,-1-1 58,4 1 0,-8 3 28,6 0 0,-4 6-1,3-2 0,1-1 10,3 1 0,-3 0 83,0 4 1,-1 6 27,5 1 0,-1 7-112,0 1 0,5 7 188,-1 1 1,0 0-32,-3 3 1,-1-2 80,0-1-146,6 0-23,-4 0 1,8-4 38,-2 0 0,1-5 26,0 1 0,1-6 95,-2-1 1,3-2-99,1 2 0,-4-3-22,0-5 0,-5 0 83,1 0 75,-3 0-388,0 0 154,-1 0-735,-4 0 294,-2 0-626,-5 0 92,-5 0 0,0 1 325,-3 3 600,-2-3 0,3 9 0,-4-3 0</inkml:trace>
  <inkml:trace contextRef="#ctx0" brushRef="#br0" timeOffset="55">3049 13728 7855,'0'-6'0,"-1"0"-37,-3 6 203,3-5 82,-4 4 652,5-4-166,-5 5-432,4 0 0,-4 5-86,5 3 0,0 7 0,0 4 0,0 3 22,0 0 0,0 6 13,0 3 0,0 2-141,0 1 0,0 0 63,0 1 1,1-1-128,3 0-56,-3 0 136,4-4-614,0 3 447,-4-9 0,8 4 72,-5-6 0,1 0-68,-1-3 0,-3-2 14,3-6 1,-3 0-217,-1 1 15,0-6-371,0-1-919,0-5 0,-4-1 420,1-3-38,-1-2 1132,-1-11 0,-2 5 0,-4-5 0</inkml:trace>
  <inkml:trace contextRef="#ctx0" brushRef="#br0" timeOffset="56">2969 13774 7848,'0'-12'209,"0"1"1,0-1-54,0 1 0,0 3-9,0 1 0,6 0 281,1 0 1,3-3-92,2 2 0,0-2-115,4-2 1,1 5 12,6-1 0,0 1-28,0-5 0,4 4-35,-1 1 1,2 4-58,-1 0 0,-6 1-20,6 2 0,-7 0 40,3 0 0,-4 5-193,-4 3 21,-2 2 4,4 7 0,-10-1-51,1 3 1,-6 4-5,2 0 1,-4 0-72,-4 3 0,-3 2 121,-8-1-256,-3 0 173,-5-5 0,-1 1 47,-3 0 0,3-5 35,-3-3 0,2-2 50,-2-2 1,6-1-61,-6-2 1,9 1 8,-4-5 0,6-1-119,1-3 1,2-1-184,2-3 0,5 2-50,2-6 1,3 1 391,1-5 0,5 6 0,1 1 0</inkml:trace>
  <inkml:trace contextRef="#ctx0" brushRef="#br0" timeOffset="57">3712 13488 7073,'0'-6'2324,"0"1"-1874,0 15 22,-5-3-293,3 10 0,-6-1 178,4 3-6,-5 3-186,3 6 0,-10 2 34,1 8 1,0-1-1,3 5 1,-3-4-42,0 4-809,0-5 871,3 7-181,6-8-28,-4 3 0,9-1 268,-3 0-400,2 0 141,2-3 1,0-6 0,0-3 0,6 2-104,1-1 0,0-4 89,0-4 1,1-4 326,3 4 1,1-5-398,-1 1 0,0-3 121,1-5 1,-1 2-131,1-5 57,-1 5 30,1-8-267,-1 4 120,-5-5 0,4 0-318,-2 0-579,-3 0 574,5 0-1135,-8 0 1591,3 0 0,0 0 0,1 0 0</inkml:trace>
  <inkml:trace contextRef="#ctx0" brushRef="#br0" timeOffset="58">3963 13728 7870,'-5'-6'-842,"2"-3"1587,-4 5-376,4 0 1,-2 3 425,5-3-505,-5 3 1,4-3 209,-3 8-286,3 2-6,1 5 0,4 6 67,-1 2 0,6 4-59,-1 3 0,3 0-13,5 4 0,-4-3-36,3 3 100,3-4-107,-5 2 0,7-5-168,-5-1 1,4 4-59,-3-3 0,3 1-44,-4-9 1,0 4 95,-3-4-218,-1 0 80,0-8-109,1 3-306,-1-4-763,-4 1 603,3-2-74,-9-5 602,4 0 0,-15-5 0,-3-2 1</inkml:trace>
  <inkml:trace contextRef="#ctx0" brushRef="#br0" timeOffset="59">4169 13728 7864,'0'-12'-424,"0"5"297,0-1 0,0 4 960,0-3-310,0 4-177,0-2 1,-2 5 73,-1 0 1,0 5-106,-5 3 0,1 7 106,-5 4 0,0 8-144,-4 3 0,2 3-64,-5 2 0,4 0-179,-4 3 0,1-2-158,-1 2 1,-1-3-167,5 0 1,1-5 26,6 0 0,-1-9-386,6-2 0,-1-5-112,4-3-154,0 1 915,0-6 0,5-1 0,1-5 0</inkml:trace>
  <inkml:trace contextRef="#ctx0" brushRef="#br0" timeOffset="60">4294 14071 8773,'0'11'597,"0"0"194,0 1 0,0 0-248,0 4 0,4 0-135,0 3 1,1 3-294,-1-3 0,-3-1-120,3 1 1,1-5-99,-1 1 0,0-2-289,-4-2 0,1-3-156,3-1 0,-3-3 548,3 4 0,-3-1 0,-1 5 0</inkml:trace>
  <inkml:trace contextRef="#ctx0" brushRef="#br0" timeOffset="61">4454 13899 7859,'0'-6'634,"0"-4"-4,0 8-275,0-3-124,0 0 0,1 4 311,3-3-276,3 3-86,4 1 1,0 0 52,1 0 1,3 0-53,0 0 1,4 0-1,-3 0 1,0 0 136,-1 0-519,-2 0 219,3 0 0,-4 0-783,-1 0 0,-3 0 69,0 0 696,-1 0 0,5 0 0,-1 0 0</inkml:trace>
  <inkml:trace contextRef="#ctx0" brushRef="#br0" timeOffset="62">4443 14036 7904,'11'0'780,"-5"0"0,5 0-122,-4 0 0,3 0-205,2 0 0,1 0-63,2 0 1,-1 0 58,5 0-582,0-5 164,4 4 0,-4-5 57,0 2 0,-4 2-57,4-1 0,-4-2-921,4 1 1,-5 0 167,1 4 722,-2-5 0,-7 4 0,0-4 0</inkml:trace>
  <inkml:trace contextRef="#ctx0" brushRef="#br0" timeOffset="63">4991 13648 7904,'0'-11'764,"0"4"1,0 3 25,0 8 1,0 6-292,0 6 0,4 4-5,0-1 1,-1 8-92,-3 3 0,2 2-58,1-2 0,0 7-171,5-3 0,-6 3-72,2-3 1,-3-1 250,-1-2-773,5 2 384,-3-9 0,3 4-1258,-5-5 650,0-6 113,0 0-1705,0-6 1090,0 1 1146,0-6 0,0 4 0,0-3 0</inkml:trace>
  <inkml:trace contextRef="#ctx0" brushRef="#br0" timeOffset="64">5276 14128 7904,'0'-7'871,"0"-3"1,0 10 67,0 0-421,0 5 0,0 7-172,0-1 1,0 6-3,0 2 1,0 2-236,0 2 108,0 0-27,0 0 0,0 0-503,0-1 1,0 0-263,0-3 0,-1-3-1785,-3-4 1777,3-1 583,-4 1 0,5-6 0,0-1 0</inkml:trace>
  <inkml:trace contextRef="#ctx0" brushRef="#br0" timeOffset="65">5596 13614 7904,'0'-12'659,"0"1"1012,-5-1-1070,4 6-667,-4 1 149,5 5 1,4 6 241,-1 6 1,5 4 214,-4 7 1,5 4-136,-2-1 0,3 7-30,2 2 0,1-1-337,2 4 0,-2-2 146,2-2 1,-3-1-96,0-3 0,-1 2-22,1-5 1,-1-2-137,1-6 1,-1-2-132,0-6 1,-3-1-476,0-2-417,-6 2-1108,3-9-769,-5 4 2969,0-5 0,0-5 0,0-1 0</inkml:trace>
  <inkml:trace contextRef="#ctx0" brushRef="#br0" timeOffset="66">5802 13659 7904,'0'-11'0,"-5"5"582,3-5-250,-8 10 1,8-3 619,-6 8 1,1 4-305,-5 7 0,1 8-93,-1 7 0,-4 3-318,-3 2 1,1 3-189,-1 0 0,1 4 26,-1-4 0,-1 0-163,5-4 0,3-5-1484,5-2 718,4-3 564,-2-1 0,5-5 290,0-3 0,0-3 0,0 0 0</inkml:trace>
  <inkml:trace contextRef="#ctx0" brushRef="#br0" timeOffset="67">5847 14025 7904,'12'-10'777,"-1"2"-280,1-2-229,-1 4 0,2-1 247,2 3 0,-2-1 48,2 2 1,-2-1 64,-2 4 1,2 0-167,2 0 1,-2 1 3,2 3 1,-2-2-47,-2 6-171,-5 0-59,5 3 0,-10 0-184,3 1 0,-3-1 84,-1 1 1,-1-1-40,-3 1 1,-3 3 42,-4 0-849,0 0 549,-1 2 0,1-5-92,-1 4-319,1-4 394,-6 5 0,6-5-61,0 4 0,-1-4-3,5 0 0,2-1 261,1 1-98,-3-1 25,6-5 0,-4 5 136,5-4-12,0-2 1,0 2-31,0-4 0,5-1 25,3 1 1,2-1 125,1-2 1,2-2-175,2-1 1,-1 1-200,5-1 0,-1-2-1043,1 1 592,3-5 250,-10 8 428,10-10 0,-15 10 0,4-4 0</inkml:trace>
  <inkml:trace contextRef="#ctx0" brushRef="#br0" timeOffset="68">6190 13762 7904,'0'-7'864,"0"-1"-484,0 5 0,1-2-162,3 5 1,3-4 95,4 1 0,-2-1 159,2 4 1,-2-1-158,6-3 0,2 3-63,-2-3 1,4 2-262,-4 2 0,4 0 95,-3 0 0,0 0-215,-1 0 0,-6 0 197,3 0-1175,-3 0 1,1 2 118,-3 2 987,-2-3 0,-5 9 0,0-4 0</inkml:trace>
  <inkml:trace contextRef="#ctx0" brushRef="#br0" timeOffset="69">6190 13911 8035,'6'0'2312,"3"-2"-1813,-5-1 1,5 1 291,-1-2-344,2 3-196,1 1 0,1-1-62,-1-3 0,4 3 42,1-3 0,4-1-399,-1 1 0,-3 0 40,0 4 1,0-1-108,-1-3 0,1 3-289,-5-3 0,0 3-1628,1 1 2152,-6 0 0,4 0 0,-3 0 0</inkml:trace>
  <inkml:trace contextRef="#ctx0" brushRef="#br0" timeOffset="70">6693 13751 7904,'0'-8'0,"0"0"674,0 6 1,-2-3-103,-1 5 1,0 5 77,-5 3 1,1 2-310,-5 1 1,0 6-136,-4 2 1,4 2-69,-3 2 0,3 1 79,4 3 0,0-3-184,4 3 0,0-3 150,4-1 0,5-2-451,3-2 116,7 3 9,-2-10 0,8 4-190,-2-9 1,4 2 169,4-5 1,-3 0 160,2-4 0,2-5-148,-1-3 0,1-2 33,-1-1 0,-5-5-108,1 1 0,0-4-75,-4 4 1,-2-4 12,-2 4 1,-4-6-10,-3 2 1,-3-2 493,-5-2 1,-3 0 509,-4 0 1,-2 0-709,-10 0 0,4 2 0,-4 2 0,-5 2 0,-7 6-481,-2-1-579,4 6 621,-4 1 212,4 5 0,0 5 227,2 3 0,3-1 0,1 5 0,0 2 0</inkml:trace>
  <inkml:trace contextRef="#ctx0" brushRef="#br0" timeOffset="71">7321 13408 7904,'0'-6'506,"0"-4"-181,0 8 193,0-3 196,0 5-370,-5 0 1,3 7 157,-1 4 0,-2 6 71,1 5 1,0 10-178,4 2 1,0 8-21,0 0 1,0-1-140,0 1 0,0-1-147,0 5 1,0-1 64,0-4 0,0 3-111,0-6 0,1-2 11,3-5 0,-3 1-305,3-6 1,1 1-181,-1-4 0,1-4 199,-1 0 0,-3-9-220,3 1 1,-2-3-531,2 0-306,-2-3 210,3-5 701,-5 0 1,0-5-1,0-2 1</inkml:trace>
  <inkml:trace contextRef="#ctx0" brushRef="#br0" timeOffset="72">7515 13728 7904,'0'-12'232,"0"1"489,0 5 30,0-4 466,0 8-742,0 7 0,-4 4-146,0 10 1,1 0 48,3 4 1,0 0-137,0 0 1,0 3-82,0 1 0,1 4-46,3-5 0,2 1-125,5-4 1,1-4 8,-1 0 0,4-5-205,1 1 1,3-6 99,-4-2 0,5-4 29,-1 1 0,-1-4 150,1-4 1,-4 1-87,4-4 0,-3-2 11,3-6 1,-2 1-13,2-5 0,-3 5-60,-9-1 1,2-3 9,-5-1 0,0-3-162,-4-1 1,-2 1-191,-1-1 0,-1 0 158,-8 0 1,2-4-48,-9 1 0,4-1-43,-4 4 0,-1 5-57,-7 3 0,2 8-89,-6 3-186,6 3 364,-8 1 0,9 1-85,-3 3 1,4 2 75,4 5 325,3 6 0,4-4 0,1 3 0</inkml:trace>
  <inkml:trace contextRef="#ctx0" brushRef="#br0" timeOffset="73">7446 13899 8054,'12'0'550,"-1"0"1,-3 0-116,-1 0 1,1 0-29,4 0 286,-1 0-338,5 0 0,2 0-161,5 0 0,0 0 23,0 0 0,0 0-415,-1 0 0,1 0-197,0 0 1,-4-1-1226,0-3 1620,-5 3 0,3-4 0,-6 5 0</inkml:trace>
  <inkml:trace contextRef="#ctx0" brushRef="#br0" timeOffset="74">8006 13796 7904,'0'-6'0,"4"0"302,0 2 1,5 3 499,-2-3 0,-1 3 353,2 1-759,0 0 0,4 0 22,4 0 1,-2 0-226,5 0 1,-5-4-181,1 0 1,1 0-38,0 4 0,-1-1-282,-4-3 1,1 3-124,-1-3 1,-3 3-1445,-1 1 1873,-4 0 0,7 0 0,-4 0 0</inkml:trace>
  <inkml:trace contextRef="#ctx0" brushRef="#br0" timeOffset="75">7983 13922 7904,'5'6'897,"3"-2"1,-2-3-283,2-1 432,-1 0-598,10 0 0,-3 0-84,5 0 1,0-1-149,4-3 0,-2 3-93,-2-3 0,3-1-119,-3 1 1,-1-1-175,1 2 0,-5 1-204,1-2 1,-2 3-1472,-2 1 1844,-5 0 0,5 0 0,-5 0 0</inkml:trace>
  <inkml:trace contextRef="#ctx0" brushRef="#br0" timeOffset="76">8314 13899 7904,'0'-11'0</inkml:trace>
  <inkml:trace contextRef="#ctx0" brushRef="#br0" timeOffset="77">8474 13557 8104,'7'-8'549,"-4"0"-12,4 6 646,-6-3-500,4 5-371,-5 5 1,0 5 270,0 5 1,1 5-207,3 0 1,-3 5 33,3 2 0,-1 4-123,1 0 1,-3-2-44,3 1 1,1 0-116,-1 0 1,1 2-138,-2-6 1,-1 5 15,2-5 1,1 0 91,-2-7 0,5-1-558,-4-3 0,0-6-564,-4 2 257,0-2 1,0-1-670,0-1-549,0-4 1982,0 2 0,0-5 0,0 0 0</inkml:trace>
  <inkml:trace contextRef="#ctx0" brushRef="#br0" timeOffset="78">8691 13317 7740,'-6'-2'-56,"2"-1"66,-2 1 0,5-4 631,-3 2 117,2 3-108,2-4 421,0 5-713,6 5 0,-5 1 91,3 6 1,2 4-166,2 3 0,-2 4 42,2 4 0,-1-2-25,5 6 132,-1-1-167,0 4 0,1 1-161,-1-1 1,1 1 54,-1 3 0,0-1-215,1 5 0,-1-4 99,1 4-1236,-6-5 1072,4 2 1,-7-1-61,4 0 1,-4-1-166,1-6 1,-3 0 118,-1-4 1,-5-2-83,-3-6 1,-2 2-976,-1-6 870,-1 0 0,1-5-362,-1-2 0,5-3 701,-1-5 74,6 0 0,-8 0 0,3 0 0</inkml:trace>
  <inkml:trace contextRef="#ctx0" brushRef="#br0" timeOffset="79">9045 13637 7740,'2'-20'784,"1"1"-439,-1 5 0,3-2-162,-5 5 1,0-1 217,0 1 383,0 4-244,0 2-120,0 5-161,5 0 1,-4 9 6,3 3 1,-3 12-1,-1 2 1,1 6 34,3 2-175,-2 6 37,3-5 1,-5 8-159,0-5 0,0 1 70,0-5 1,1-1-327,3-3 1,-3 2 48,3-5 0,1-5-7,-1-3 1,-1-8-82,-3 0 1,2-3-799,2-1-53,-3-2-630,4-5 227,-5-5 920,0-1 624,0-11 0,0 0 0,0-6 0</inkml:trace>
  <inkml:trace contextRef="#ctx0" brushRef="#br0" timeOffset="80">8931 13522 7740,'20'-11'217,"-4"-1"1,-6 5 384,1-1 0,2 2-447,2-2 0,-1 2-1,5 2 1,-4 3 381,4-3 0,0-1-177,4 1 1,0 0-129,0 4 1,0 2-40,0 1 0,-4 4-93,0 4 0,-5 2 14,1 2 0,-6-1-107,-2 5 1,-4 0-349,1 4 0,-4 0 186,-4 0 1,-6 0-478,-5-1 0,-6 1 98,2 0 1,-2-4-101,-2 0 0,1-5 116,3 1 1,3-3 518,4-5 0,1 3 0,-1-3 0</inkml:trace>
  <inkml:trace contextRef="#ctx0" brushRef="#br0" timeOffset="81">9594 13351 7740,'0'-11'0,"0"-1"605,0 1-45,0 4-74,0-3 201,0 9 610,0-4-864,0 15 1,-2 3-40,-2 10 0,2 4-68,-6 4-75,1 7-242,-5 3 1,1 6 146,-1 2 0,1-2 0,0 3 0,-1 2-274,1 1-920,4-7 1082,2 3 0,5-10-123,0 3 1,0-2-468,0-6 133,5-5 297,-3-1 1,8-10-9,-3-3 0,0-2-114,0-2 240,1 0 1,3-4-243,1-3 0,-5-3-533,1-1-28,-5 0 910,7 0 1,-9-5 0,4-2 0</inkml:trace>
  <inkml:trace contextRef="#ctx0" brushRef="#br0" timeOffset="82">9719 13648 7740,'0'-11'621,"0"-1"-234,0 6 1,-1-3 330,-3 5-343,3 0 1,-8 6-123,5 1 1,-5 7 66,2 6 1,-4 4-73,0-1 1,3 4 70,1 4 1,3-3-206,-4 2 1,6 2 17,-2-1 0,4 0-167,4-5 1,2 1 241,6 0-619,-1-5 345,0-2 1,5-6-17,-1-2 0,4 1-118,-4-5 1,5 0 98,0-4 0,-3-2-45,2-2 0,-1-2-52,1-5 0,1-5 54,-4 1 1,-1-1-147,-4 1 225,1 2-24,-6-9-223,-1 10 111,-5-10 1,-1 4 52,-3-5-289,-2 1 226,-11-1 1,3 4-141,-5 0-202,0 0 267,-4 1 1,1 1-267,-1 6 210,0 5 167,0 1 1,0 5-271,0 0 446,0 5 0,1 1 0,-1 5 0,5 1 0,2 4 0,9 2 0,2 5 0</inkml:trace>
  <inkml:trace contextRef="#ctx0" brushRef="#br0" timeOffset="83">9525 13842 7740,'11'0'-118,"-3"0"277,0 0 1,1 0 277,6 0 0,-1 0-91,5 0 1,-4 0 112,4 0 1,-4-4-150,4 0 0,0 1-12,4 3 1,0-2-433,0-1 117,0 1 84,0-3 0,-1 4-180,1-3 1,-1 3-307,-3-3 0,-3-1-1055,-4 1 1474,-6 0 0,4 4 0,-3 0 0</inkml:trace>
  <inkml:trace contextRef="#ctx0" brushRef="#br0" timeOffset="84">10062 13694 7740,'6'-5'240,"4"-2"1,-3 0 388,4-1 0,-3 5 348,-1 0-628,1 1 1,3 1 15,1-3 1,-1 3-160,1-3 1,-1 3-180,0 1 0,1 0 113,-1 0 0,1 0-109,-1 0 0,1 0-143,-1 0 0,-3 0-1114,-1 0-795,-4 0 2021,2 0 0,0 0 0,1 0 0</inkml:trace>
  <inkml:trace contextRef="#ctx0" brushRef="#br0" timeOffset="85">10039 13876 7791,'11'0'1486,"1"0"-1046,-1 0 1,1 0 46,-1 0 0,2 0 44,2 0 1,-2-3-159,2-1 0,3-1-380,1 1 1,1 3-157,-1-3 1,1-1-191,-4 1 1,3-4-112,-4 4 1,0 1 463,-4 3 0,6-5 0,1-2 0</inkml:trace>
  <inkml:trace contextRef="#ctx0" brushRef="#br0" timeOffset="86">10507 13511 7795,'-6'-6'1752,"1"-5"-1108,5 10-178,5-4 0,-4 6-153,3 3 1,-3 2 56,-1 6 0,0 4 8,0 3 1,1 6-28,3 5 0,-2-3-95,1 7 0,-1-2 26,-2 2 1,0-1-158,0-3 1,-2 2-121,-1-5 1,1-1-987,-2-3 541,3 0 344,1-5 1,0-2-986,0-4-387,0-6-349,5-1 1817,-3-5 0,3 5 0,-5 2 0</inkml:trace>
  <inkml:trace contextRef="#ctx0" brushRef="#br0" timeOffset="87">10701 13271 7795,'0'-11'0,"0"4"0,0 2 1843,5 5-1165,2 5 1,0 2 687,1 4-747,0 6-126,3 0 1,2 11 256,2 3 0,-1 2-61,5 1-112,-5 5-415,2-3 0,-3 9 82,2 1 0,-2-1-46,2 0 1,-7 1-96,-4-4 0,-3 1-142,-1-1 1,0-4-1065,0-8 641,-5 3-33,-1-3 1,-10-1-2632,1-3 1591,-10-1 1535,6-8 0,-8 1 0,3-3 0,-4 4 0,-1 3 0</inkml:trace>
  <inkml:trace contextRef="#ctx0" brushRef="#br0" timeOffset="88">2079 15076 7818,'-7'-6'-527,"2"5"1818,5-4-409,0 5 1,5 0-636,3 0 0,2 0 77,1 0 1,2 0-63,2 0 0,-1 0-54,5 0 1,4-1-31,4-3 0,-1 3-8,-3-3 0,1 3-154,3 1 1,-3-4 64,3 0 0,-3-4-166,-1 5 1,-5-2-255,-3 1-422,3 3-824,-6-5 751,5 6-486,-11 0 1320,-1 0 0,-5 0 0</inkml:trace>
  <inkml:trace contextRef="#ctx0" brushRef="#br0" timeOffset="89">2170 15201 9331,'11'0'1513,"1"0"-1173,-1 0 1,1 0 20,-1 0 1,2 0-69,2 0 0,1 0 127,4 0 1,1 0-264,-2 0 0,3-4-104,1 1 1,-1-5-480,1 4 0,-1-1 306,-3 1 0,2 3 120,-2-3 0,-7-2 0,-2-1 0</inkml:trace>
  <inkml:trace contextRef="#ctx0" brushRef="#br0" timeOffset="90">3027 14927 7889,'-2'-10'0,"-2"2"986,3-2-420,-4 9 1,4-4 620,-3 5-761,3 0 1,-4 5-154,5 2 1,0 9-9,0 3 1,0 7 126,0 5 1,0-1-255,0 5 0,1-4 77,3 7 1,-2-2-99,6-2 0,-4-1-81,3-2 0,-3 0-152,4-4 0,-2-2 2,2-6 0,1 2-161,-6-6 0,6-1-278,-1-6-265,-3 2-814,5-4 698,-9 0 934,4-1 0,1-5 0,0 0 0</inkml:trace>
  <inkml:trace contextRef="#ctx0" brushRef="#br0" timeOffset="91">3015 14904 7889,'0'-11'-112,"0"-1"0,5 1 355,3 0 0,-2-1 482,2 1 0,-1 3-296,5 0 1,0 5-107,4-5 0,-2 4-35,5-3 0,1 4 0,7-1 0,-3 3-145,2 1 1,2 4 85,-1 0 0,0 5-224,-5-2 0,0 5-57,-3 3 0,-4-1-60,-7 5 1,1-1 59,-5 1 1,-2 2-154,-6-2 0,-6 3 29,-5 1 0,-9-2-94,1-2 0,-4 3-29,1-3 1,2-3 72,-3 0 1,0-5-194,4-3 0,-2 0-28,6-4 1,3 0 446,0-4 0,9 0 0,2 0 0</inkml:trace>
  <inkml:trace contextRef="#ctx0" brushRef="#br0" timeOffset="92">3735 14756 7889,'-12'-5'495,"-4"3"1,7-3-256,-3 5 0,7 0-97,-2 0 0,-1 5 807,-3 3 1,-1 7-349,1 4 1,-2 4-175,-2 4 0,1 2-181,-5 5 1,5 6-38,-1 1 1,2 4 9,2 1 1,4-2-28,3-2 1,3 1-179,1-5 1,5-1 160,3-7 0,3-2-114,5-5 1,-4 0 101,3 0 0,2-2 11,-2-2 1,0-2-88,-3-6 1,-1 4 88,1 1-260,-1-1 0,1-4 67,-1 1 0,-3-6-1099,-1-2 587,-4 2-1970,7-4 744,-4 3 1754,6-5 0,-1-5 0,0-2 0</inkml:trace>
  <inkml:trace contextRef="#ctx0" brushRef="#br0" timeOffset="93">3952 14961 7889,'-5'-11'-136,"3"-1"0,-7 5 46,6-1 688,-1 6 0,4-5-74,0 4 1,-1 1 540,-3-2-752,2 3 0,-3 2 26,5 3 0,0 4-56,0 7 0,0 3-14,0 5 1,5 1 15,3 3 1,-2-3-57,2 2 0,0 2-204,3-1 0,2-1-27,2-3 1,-2 0-167,2 0 0,1-5-140,0-3 1,-1-2-344,-4-2 1,-3-1-1451,-1-2 2101,-4-3 0,7 0 0,-3 1 0</inkml:trace>
  <inkml:trace contextRef="#ctx0" brushRef="#br0" timeOffset="94">4089 14938 7868,'-4'-11'535,"1"5"1,-9-3 116,4 5-491,5 0 0,-2 5 194,5 3 1,-3 3 361,-1 4 0,-4 2-333,4 2 1,-3 4-137,3 8 0,-5-2-223,1 6 0,0-1-235,0 4 0,-2-5-677,2-2 0,3-3 495,1-1 1,3-1-893,1-3 1284,0-3 0,-5-4 0,-1-1 0</inkml:trace>
  <inkml:trace contextRef="#ctx0" brushRef="#br0" timeOffset="95">4237 15247 7683,'6'0'918,"0"0"0,-6 6-466,0 6 1,0 0 20,0 7 1,0-5-92,0 2 1,0 0 120,0-1 0,0 0-360,0-3 1,0-1 14,0 1 0,0-1-1454,0 1 962,5-1 334,-4-5 0,9 5 0,-4-5 0</inkml:trace>
  <inkml:trace contextRef="#ctx0" brushRef="#br0" timeOffset="96">4454 15110 7683,'-6'-7'98,"1"-3"567,5 9 1,4-5-200,-1 2 1,6 3-108,-1-3 1,2 3-183,1 1 0,5-4 12,-1 0 1,1 0-73,0 4 0,-2-4-148,5 1 1,-5-1 232,1 4-202,-3-5 0,0 3 0,-1-3 0</inkml:trace>
  <inkml:trace contextRef="#ctx0" brushRef="#br0" timeOffset="97">4466 15247 7759,'-7'0'599,"2"0"58,5 0 1,5-1-63,3-3 1,2 1-197,1-4 1,6 4-275,2-1 0,3-1 40,0 1 1,1-4-375,0 0 0,0 2-209,0-2 0,0 4-437,-1-3 1,-3 0 381,0 0 0,-5 0 473,2 3 0,-4-2 0,0-5 0</inkml:trace>
  <inkml:trace contextRef="#ctx0" brushRef="#br0" timeOffset="98">4968 14893 7887,'-6'0'1242,"1"0"-919,5 0 1,-4 1 516,0 3-522,0 7 0,4 3 376,0 5 0,0 2-178,0 5 0,0 0-2,0 4 1,0-3-323,0 3 1,0-3-171,0 3 1,4-4 277,0 0-1106,10-2 648,-12-6 1,12-1 161,-10-6 246,5 1-250,-8-1 0,9 0 0,-3 1 0</inkml:trace>
  <inkml:trace contextRef="#ctx0" brushRef="#br0" timeOffset="99">5356 14813 7757,'0'-12'0,"0"1"-5,0 0 0,-1-1 367,-3 1-130,3-1 1,-5 2 351,2 3-145,3-4 1,-6 11-146,3 0 0,3 12-58,-3 11 0,-1 5 157,2 6 0,-1 4-71,4 0 0,0 4-16,0-4 0,1 4-160,3-4 0,-2 2-105,6-5 1,-6 4 5,2-8 0,1 3-136,-1-8 0,1 0 80,-1-7 0,-3 1-136,3-5 0,1 1-551,-1-5 0,0-3 3,-4-1 1,1-4-1167,3 1 553,-3-3 207,4-1 1099,-5 0 0,5-5 0,2-2 0</inkml:trace>
  <inkml:trace contextRef="#ctx0" brushRef="#br0" timeOffset="100">5710 14961 7829,'-5'-11'315,"-1"-1"85,0 1 1,-3 3 279,5 1-172,0 4 0,0-1-166,1 8 0,-6 8 75,1 7 1,-5 4-57,2 3 1,-3 0-153,6 4 1,-1-1-121,2 2 1,2 2 105,5-3 1,1-2-241,3-1 1,2-4-73,6-4 1,3-3-99,0-4 1,5-2 51,-1-3 0,-1-2 12,1-5 1,0-1 14,4-3 1,0-6 63,0-5 0,0-2 93,-1 2 0,-2-3-46,-1-4 0,-5 3 12,1 0 0,-6-1-36,-2-2 0,-4-1-74,1 0 1,-4 0 15,-4 0 1,1 2-139,-4 2 0,-5-3-132,-3 3 1,-5-1 107,1 1 1,-7 3-357,0 9 1,-5 2 94,5 5 0,-5 1 49,4 3 0,2 1 58,6 3 423,-3 2 0,5-4 0,-6 5 0</inkml:trace>
  <inkml:trace contextRef="#ctx0" brushRef="#br0" timeOffset="101">5539 15144 7829,'6'-5'555,"5"4"0,-5-6-197,5 4 1,-3 1-48,0-2 1,0 3 67,8 1 0,-2 0-259,5 0 0,-2-4-155,3 1 1,1-1 61,-2 4 1,3-1-131,1-3 0,-1 2-1782,1-1 1885,0-4 0,-5 1 0,-2-5 0</inkml:trace>
  <inkml:trace contextRef="#ctx0" brushRef="#br0" timeOffset="102">6042 15030 7841,'0'-12'873,"0"1"1,0 3-269,0 1-544,5 4 203,1-7 1,2 9 372,-1-3-399,-4 3 0,11 1-106,-3 0 79,3 0 0,-2 0-491,4 0 254,-3 0 0,7 0 273,-5 0-1123,6-5 617,-9 3 1,5-3-23,-6 5-1278,1 0 747,-1 0 812,-5 0 0,5 0 0,-5 0 0</inkml:trace>
  <inkml:trace contextRef="#ctx0" brushRef="#br0" timeOffset="103">6064 15167 7796,'-6'-5'1790,"6"4"-1312,6-10-110,6 10 1,1-8 0,2 4 565,4-1-736,2 3 60,2-7-156,-5 9 0,7-8 0,-2 5-71,1 2 0,0-3-272,-1 1 0,-4 0-1220,0 4 1461,-5-5 0,3 4 0,-6-4 0</inkml:trace>
  <inkml:trace contextRef="#ctx0" brushRef="#br0" timeOffset="104">6693 14836 7854,'-7'-12'24,"-3"6"1,5-4-25,-3 2 0,3 2 747,5-2 275,-5 6 308,4-8-897,-4 8 1,5 2-161,0 8 1,0 7-10,0 4 0,0 7 0,0 0 1,0 6-220,0-2 0,1 2 80,3-1 0,-3 0-68,3-4 1,1 0-101,-1-5 0,0 1-237,-4 0 1,4-5-459,-1-3-583,1-2 678,-4-2 1,0-3-1557,0-1 2199,0-4 0,5 2 0,2-5 0</inkml:trace>
  <inkml:trace contextRef="#ctx0" brushRef="#br0" timeOffset="105">6818 14664 7734,'-6'-22'229,"1"4"0,5 1 397,0 6 1,0 3-333,0 1 0,1 4-134,3-1 0,-2 3 189,6 1 0,0 1 161,3 3 0,1 8 6,-1 7 1,2 7-107,2 5 1,-1 2-61,5 1 0,4 4-166,3 0 0,-3 0-125,-4-4 1,-5 1 81,1-1 0,-6 4-118,-1 0 1,-6 0-251,2-4 1,-2 1 121,-2-1 1,-2 0-399,-2 0 0,-6-4 233,-5-4 1,-5-3-730,1-4 0,1-2 101,-1-6 0,5-3-1091,-1-1 1989,2-4 0,2 2 0,-1-5 0</inkml:trace>
  <inkml:trace contextRef="#ctx0" brushRef="#br0" timeOffset="106">7378 14836 7734,'0'-12'-83,"0"1"0,-4-1 467,0 1 1,0 3 482,4 1 24,0-1-233,0-3 181,0 4-240,0 2-399,0 21 0,0-2 25,0 12 0,0 3-13,0 2 1,4 2-149,0 1 0,4-1 47,-5-2 1,5 2-68,-4-3 0,5-2-159,-2-1 1,4-1-305,0-3 1,-1 1-774,-2-9 30,2 1-777,-9-5 816,4-5 498,-5-1 1,0-6 624,0-3 0,-10-7 0,-3-7 0</inkml:trace>
  <inkml:trace contextRef="#ctx0" brushRef="#br0" timeOffset="107">7344 14790 7734,'0'-13'0,"0"-2"0,1 2 104,3-2 0,1 2-52,2 2 0,4 3 773,-4 1 1,3-1-221,2-3 0,0 3-118,4 1 1,5 4-254,6-1 0,0 3-32,-5 1 0,5 0-131,0 0 1,-2 6 85,-6 6 1,1 0-200,-4 7 1,-1-3 74,-4 3 0,-1 0-492,-2 4 1,-3-1 8,-5 1 1,-1 0-161,-3 0 0,-4-5 239,-7-3 0,-3-2-96,-4-2 1,1 0 55,-2 1 1,3-4 91,-7-1 0,3-4-124,2 0 0,-4-1 443,3-2 0,3 0 0,9 0 0,-1-5 0,1-2 0</inkml:trace>
  <inkml:trace contextRef="#ctx0" brushRef="#br0" timeOffset="108">8029 14562 7829,'0'-18'0,"-1"1"360,-3 6 452,3-1 195,-5 6 1,5 1-423,-3 5 1,-1 3-122,-10 4 0,5 11-134,-9 12 1,0 12-19,0 4 0,2 6-405,2-2 1,2 4 106,2-1 0,1-1 92,2 2 1,3-6-291,5 1 1,1-3-158,3-4 1,3 1 176,4-5 0,0-5-80,1-6 1,6-4 87,4-4 1,-4-3 23,1-4 0,-1-5-126,-3 1 0,0-6 49,-3 2 0,-5-3-1242,1-1 1512,-5 0 0,7-5 0,-4-1 0</inkml:trace>
  <inkml:trace contextRef="#ctx0" brushRef="#br0" timeOffset="109">8257 14801 7829,'0'-17'223,"-1"4"163,-3 5 1,2 2-226,-6-2 310,6-2 526,-4 9-607,6-4 1,0 11-170,0 6 1,6 9 43,1 10 1,3 2 112,2 1 0,3-1-212,0-3 1,2 2-131,-2-5 0,1 3-329,3-3 1,2 0 279,-6-5 1,5-4-337,-1-3 0,0-2-160,-3-2 1,-1-3-393,-8 0 1,0-6-479,0 2 1379,-4-3 0,-3-1 0,-6 0 0</inkml:trace>
  <inkml:trace contextRef="#ctx0" brushRef="#br0" timeOffset="110">8474 14790 7800,'-15'-18'7,"0"3"629,0 7 168,10 3 1,3 8-239,-2 4 1,-1 4 93,2 11 0,-6 4-116,1 8 1,-2 0-139,-2 1 0,-3-4-622,0 4 1,0-9-175,3 5 0,1-2-362,0-2 0,3-5 288,0-3 0,6-5-1012,-2 2 1476,3-4 0,1 0 0,0-1 0</inkml:trace>
  <inkml:trace contextRef="#ctx0" brushRef="#br0" timeOffset="111">8486 15064 7911,'11'-18'0,"-1"6"488,-2 4 1,2 2 15,-2-2 1,2-1-45,1 5 1,1 1-99,-1 3 1,0 0 68,1 0 1,-1 0 51,1 0 0,-2 1 230,-2 3-560,2 2 1,-9 7-44,3 2 1,-3-2-181,-1 2 0,0-2 40,0-2 1,-1 4-209,-3 0 0,-2 1 6,-6-5 0,1 0-120,-1 1 1,1-1 49,-1 1 0,1-1 30,0 1 0,3-1 8,0 0 0,6 1 65,-2-1 1,2 1-6,-2-1 1,2 1 18,-1-1 87,1 0 1,7 0-85,3-4 215,2-2 1,2-5-173,-1 0 1,4 0 35,1 0 1,0-1-292,-1-3 0,-1 2-142,5-6 1,-5 0-621,1-3 1156,-2 5 0,4-10 0,0 4 0</inkml:trace>
  <inkml:trace contextRef="#ctx0" brushRef="#br0" timeOffset="112">8794 14881 7856,'-11'-5'0,"-1"-2"249,6-3 0,2 3 367,8 3 0,-2-1-148,6 2 0,-4-1 132,3 4 1,1 0-332,3 0 1,6 0-58,2 0 0,3 0-322,0 0 1,1 0 5,0 0 0,-4 0-51,0 0 0,-4 0-209,4 0 1,-6-2-1422,-1-1 1785,-1 1 0,-5-3 0,6 5 0</inkml:trace>
  <inkml:trace contextRef="#ctx0" brushRef="#br0" timeOffset="113">8828 15007 9118,'13'0'736,"2"0"1,-1 0-499,5 0-27,0 0-52,4 0 0,4 0-388,-1 0 0,1-4 173,-4 0-1313,0 1 979,0-2 1,-4 3 177,0-2-1074,0 3 1286,-2-4 0,5-1 0,-4-6 0</inkml:trace>
  <inkml:trace contextRef="#ctx0" brushRef="#br0" timeOffset="114">9251 14950 7852,'-12'6'224,"5"-1"579,-1-5-476,6 5 0,-5 2-115,4 4 0,1-3 207,-2-1 1,3 2-128,1 7 0,1-4-229,3 3 1,-1-2 50,4-1 0,1-1-169,3 0 0,2 1 43,2-1 1,-1-4-182,5-4 1,-3-1 81,3-2 0,0 0-21,4 0 1,-1-2-49,1-1 0,0-4 138,0-4 1,-2-1 1,-1 1 0,0 0 112,-5-1 1,-1-1 170,-6-2 0,0 3-85,-4-4 0,0 0 128,-4 1 1,-1-4 2,-3 3 0,-4-3-123,-7 4 0,-4-4-12,-7 4 0,-5 1-117,-7 6 1,-3-1-194,-4 6 0,4-1-51,3 4 1,4 5-340,3 2 0,3 5 546,6 3 0,4 3 0,1 5 0</inkml:trace>
  <inkml:trace contextRef="#ctx0" brushRef="#br0" timeOffset="115">9742 14584 7822,'-5'-16'0,"2"3"392,-4-2 0,4 2 54,-1 2 1,3-1 55,1 1 0,0 3 325,0 1-318,0 4 0,0 0-252,0 6 0,0 10-34,0 10 1,0 6 140,0 9 0,1 3-103,3 4 0,-2 1-150,1 0 0,0-4-86,1 0 0,-3-6-230,3 2 0,1-2-99,-1-2 0,3-5-444,-3-2 1,1-3 196,-1-1 1,-3-5-376,3-3 1,1-6 925,-1-2 0,0 1 0,-4 3 0</inkml:trace>
  <inkml:trace contextRef="#ctx0" brushRef="#br0" timeOffset="116">10005 14733 7822,'12'-18'0,"4"2"0,-28 5 1483,1 4-892,-1-3 0,6 8 47,2-1 0,3 3-224,-3 3 1,-1 5-45,1 7 0,-8 7-189,0 5 1,-1 4-1,6 0 1,2 0-198,5 0 0,0 1 103,0-6 0,12 5-30,4-5 0,1-3-237,-5-4 1,4-5-344,3 1 1,2-3 144,-2-5 0,1-1-70,-5-6 0,6 0 178,-2 0 0,2-6 46,2-1 1,0-7 245,0-1 0,-4-4-126,0 3 0,-9-3 204,1 4 1,-3-4 20,0 4 1,-3-5-21,-5 1 1,0-3-51,0-1 1,-2-1 85,-1-3 0,-8 2-260,-4-5 0,-5 4 105,1-1 1,-3 8-644,-1 4 0,-5 4 298,-2 3 0,-2 3-491,2 5 0,1 6-33,2 6 887,3 4 0,-4 7 0,5 0 0</inkml:trace>
  <inkml:trace contextRef="#ctx0" brushRef="#br0" timeOffset="117">9959 14927 7864,'0'-8'1063,"0"1"-212,0 4 692,0-2-498,0 0-554,0 4 0,5-5-335,3 2 0,3 2-212,4-1 1,3-2 132,5 1 0,5-1-138,2 1 1,0 3-849,0-3 1,-5-1 908,2 1 0,-8 0 0,-2 4 0</inkml:trace>
  <inkml:trace contextRef="#ctx0" brushRef="#br0" timeOffset="118">10279 14847 7864,'18'0'0,"-2"0"0</inkml:trace>
  <inkml:trace contextRef="#ctx0" brushRef="#br0" timeOffset="119">10507 14767 7766,'0'-11'1042,"0"-1"-213,0 6 23,5-4-452,2 9-150,-1-5 0,4 5-153,-2-3 0,2 3 96,1-3 1,5 3-152,-1 1 1,0-1-99,-4-3 1,1 3-179,-1-3 1,1 3-226,-1 1 1,-3 0-1370,-1 0 1828,-4 0 0,7 0 0,-4 0 0</inkml:trace>
  <inkml:trace contextRef="#ctx0" brushRef="#br0" timeOffset="120">10462 14927 8534,'7'0'608,"1"0"1,-1 0-307,5 0 446,-1-5-413,1 4 0,3-8-191,0 5 0,5-4 23,-1 5 0,3-5-628,1 4 1,-4-3-77,0 3 1,-5-1-1120,1 1 1656,-2 3 0,-2-10 0,1 5 0</inkml:trace>
  <inkml:trace contextRef="#ctx0" brushRef="#br0" timeOffset="121">10918 14664 7818,'0'-16'0,"0"3"228,0-2 0,0 6 980,0 1-83,0 6 258,0-3-976,0 15 1,-3 1-140,-1 8 0,0 4-84,4 0 1,0 1-13,0 7 0,0-2-181,0 1 1,0 2-41,0-5 0,0 3-230,0-3 1,0-1-63,0-3 1,0-4-455,0 0 1,1-5 304,3 2-1228,-3-4 712,4 0 1006,-5-6 0,0 4 0,0-3 0</inkml:trace>
  <inkml:trace contextRef="#ctx0" brushRef="#br0" timeOffset="122">11124 14447 7761,'0'-11'0,"0"0"0,0-1 794,0 1-223,0-1 615,0 6-640,0 1 0,0 6-2,0 3 0,1 4-80,3 7 1,2 4 96,6 7 1,0 0-80,4 4 0,-2 1 112,5 3-597,0 0-121,4 1 276,-6-1 0,4 1-244,-6 3 1,0-3 42,-4-1 303,1 0-493,-6-5 211,-1 1-10,-5 3 1,0-9-1438,0 2 946,0 4 1,-6-8-2001,-5 1 1253,-1 0 561,-9-10 715,3 8 0,-5-13 0,0 2 0</inkml:trace>
  <inkml:trace contextRef="#ctx0" brushRef="#br0" timeOffset="123">11615 14619 7761,'-11'-18'174,"-1"3"0,5 3 41,-1 5 1,5-3 433,0 2 44,1 3 274,-3-5-636,4 8 1,-4-1 58,5 6 0,0 13-87,0 6 1,1 10 87,3 2 0,-3 5-279,3 2 0,2-1 73,2-6 0,-2-4-266,2 1 1,0-6 4,3 2 1,-1-3-28,-2-1 0,1-5-242,-6-3 0,1-2-395,-4-2 0,4-3-613,0-1-429,0-4 1782,-4 2 0,-5-5 0,-2 0 0</inkml:trace>
  <inkml:trace contextRef="#ctx0" brushRef="#br0" timeOffset="124">11455 14584 7761,'38'-16'0,"-2"5"103,-29-1 1,5 1 183,3 3 1,-1 2 580,5-2 1,-5 4-346,1-3 0,2 3-14,-2-4 1,5 6-177,-1-2 0,-1 3-206,1 1 1,-4 1-39,4 3 0,-5 3-171,1 9 1,-3 1 168,-4 6 1,-3 5-95,-5 3 0,0-2-675,0 1 1,-5-4 271,-3 0 1,-6-2-717,-1-1 0,-4-4 1126,3 0 0,1-10 0,4 1 0</inkml:trace>
  <inkml:trace contextRef="#ctx0" brushRef="#br0" timeOffset="125">12197 14402 7761,'0'-12'451,"0"1"-316,0 5 1,0-1 1271,0 3-308,0 3-581,0-4 0,0 14-170,0 2 0,-5 13 73,-2 3 1,-5 5-131,-3 2 1,2 7-54,-2 4 0,-1 1-189,1 4 0,-5-7 66,5-1 1,1-2-97,7 2 1,2-3-217,5-4 1,0-1-324,0 0 1,1-3 149,3-1 1,2-6-281,5-1 0,1-5 183,-1-7 1,1-1-131,-1-2 1,1-3-439,-1-5 1035,0 0 0,1 5 0,-1 1 0</inkml:trace>
  <inkml:trace contextRef="#ctx0" brushRef="#br0" timeOffset="126">12437 14653 7761,'-5'-17'0,"4"5"1299,-9-5-597,9 6-301,-10 5 51,10 0 50,-9 6-350,4 0 0,-6 2 632,1 2-452,-1 2 0,0 10 127,-4 3 1,2 4-200,-5 4 0,7-2-227,0 6 0,2-5 42,6 5 0,1-6-114,3 2 0,0-3 128,0-1 0,1-5-83,3-3 1,2-3-183,5 0 0,8-2-143,0-2 0,7 1 79,-3-6 1,0 1 77,3-4 0,-2-5 47,-1-3 0,0-2 64,0-1 0,-5-2 20,-3-2 0,-2 1-32,-2-5 1,-1 4 5,-2-4 1,-3 0-17,-5-4 1,-1 0-74,-3 0 0,-3 0-136,-4 0 1,-2-3 54,-2-1 1,-3 2-354,-5 6 0,-4 4-24,-4 7 0,2 3-625,-2 5 1229,6 0 0,2 5 0,7 1 0</inkml:trace>
  <inkml:trace contextRef="#ctx0" brushRef="#br0" timeOffset="127">12220 14847 7744,'7'-7'-53,"-4"-1"53,4 5 0,-1-2 0,2 1 842,-1 1 0,-3-1-156,4 4 0,-2-1-34,2-3 1,2 3-250,-2-3 0,3 2-150,4 2 0,-1-3-311,5-1 1,-1 0-57,1 4 0,3-4-1405,-3 0 1519,2 1 0,-8-2 0,-3-2 0</inkml:trace>
  <inkml:trace contextRef="#ctx0" brushRef="#br0" timeOffset="128">12803 14710 7800,'-7'-8'256,"4"1"1,3 3 696,3-4-250,4 6 627,4-8-660,1 3-218,-1 1-298,0 1 1,5 4 26,-1-3 1,1 3-78,0-3 0,-2 3-493,5 1 298,-5 0 128,2 0 0,-1 0-1524,1 0 1487,-1 0 0,-9-6 0,-1 0 0</inkml:trace>
  <inkml:trace contextRef="#ctx0" brushRef="#br0" timeOffset="129">12814 14870 7788,'5'-10'951,"3"2"0,2 2-180,1 2 1,1-1-233,-1-3 0,1 2-34,-1 2 0,4 3-319,1-3 1,4 2-307,-1-2 0,-1 3-120,1-3 0,0 2-296,4 2 1,-4 0 535,0 0 0,-10-5 0,1-1 0</inkml:trace>
  <inkml:trace contextRef="#ctx0" brushRef="#br0" timeOffset="130">13362 14493 7789,'-6'-11'0,"1"-1"0,5 6 0,0 1 0,0 6 0,0 3 0,-4 4 0,0 7 0,1 2 0,3 6 2859,0 5-1902,0 1 0,0 6-425,0-1 1,3-4 11,1 1-575,0-1 1,-3 0 215,3-4-643,-3 3 376,4-5 12,0-1-219,-3-1 1,3-9-701,-5 2 582,5-3-855,-4 0 616,9-1 147,-8-4-1025,3-2 1524,-5-5 0,0 0 0,0 0 0</inkml:trace>
  <inkml:trace contextRef="#ctx0" brushRef="#br0" timeOffset="131">13614 14299 7855,'0'-11'251,"0"4"1,1 2 362,3 5 1,-2 0-196,6 0 0,-2 5 62,2 3 1,3 7 123,1 4 0,-1 6 119,4 2 0,-1 9-231,2-2 0,-4 8 21,3 0 1,-3 1-321,-5-1 0,2 2-165,-5-2 1,4-3-332,-4-1 0,-1-1-45,-3 1 0,-5-6-468,-2 2 1,-7-3 814,-1-1 0,-1-7 0,5-7 0</inkml:trace>
  <inkml:trace contextRef="#ctx0" brushRef="#br0" timeOffset="132">2170 16240 7734,'-6'0'1192,"1"0"1017,5 0 0,5 0-1882,2 0 1,3 0-72,2 0 1,0 0-27,4 0 0,1 0-62,6 0 1,-4 0 26,0 0 0,0-3-34,4-1 0,0-1-99,0 1 0,0 1-138,0-4 1,-4 4 23,0-1 1,-2-1 281,3 2-999,-4-1-1232,-5 4 1296,-4 0 115,-2 0-1931,-5 0 1375,-5 0 1146,-2 0 0,1 5 0,1 1 0</inkml:trace>
  <inkml:trace contextRef="#ctx0" brushRef="#br0" timeOffset="133">2216 16412 8048,'-7'0'1819,"2"0"-1291,5 0-3,0 5 3,5-4 1,2 4-80,4-5 1,0 0-54,1 0 0,3 0-18,0 0 0,8 0-27,-4 0 1,7 0-212,-4 0 1,1-1 81,4-3 1,-3 2-135,-1-6 0,-4 5 1,0 0 0,-5-2-1006,1 1 544,-2 0 373,-7 4 0,4 0 0,-3 0 0</inkml:trace>
  <inkml:trace contextRef="#ctx0" brushRef="#br0" timeOffset="134">3106 16069 7828,'-5'-6'-88,"4"-4"-99,-4 8 1,4-6 1475,-3 4-233,3 0-562,-4 4 1,5 1-181,0 3 0,0 2 62,0 6 0,0 0-78,0 4 1,0 1 90,0 6 1,0 1-228,0 3 1,0 1 67,0 2 0,1 3-133,3-2 0,-3 2 93,3 1 0,-3-3-264,-1-1 1,4-3 36,0 3 1,3-5 125,-3 2 1,4-7-588,-4-1 0,3-5-37,-3 2 0,1-5-176,-1-3-20,-3 2-1105,4-9 1836,-5 4 0,5 0 0,2 2 0</inkml:trace>
  <inkml:trace contextRef="#ctx0" brushRef="#br0" timeOffset="135">3426 16115 8124,'0'-12'902,"0"1"-350,0 5-178,0 1 0,-4 6 400,1 3 0,-2 6-262,1 5 0,1 7-88,-4 0 0,3 6-252,-4 7 0,2-1 69,-2 0 0,-1 0-292,6 1 0,-1-2 30,4-3 1,0 2 73,0-5 1,1-5-197,3-3 0,1-5-331,3 2 1,5-4-2,-1 0 0,2-6 172,-3-2 1,2-3 217,2-1 0,-1-1-56,5-3 0,0-2 211,4-6 0,1-4-13,3-3 1,-7-3 104,3-1 0,-4 0-73,0 1 1,1-1 74,-4 0 1,-1 0 18,-4 0 1,-1 0-63,-2 1 1,-7-3-148,-5-1 1,-6 0 111,-1-4 0,-6 5-222,-5-2 0,-1 8-30,0 4 1,0 3-48,0 5 1,-3 2-63,-1 5 1,1 5-242,7 2 0,-1 3-124,5 2 0,1 1 640,6 2 0,-2-3 0,4 5 0</inkml:trace>
  <inkml:trace contextRef="#ctx0" brushRef="#br0" timeOffset="136">4237 16081 7852,'0'-17'502,"1"8"63,3-2 0,0 7 358,0 0 504,0 3-763,-9 1 1,6 5-259,3 3 0,-3 7-11,3 4 0,-8 6-170,-4 2 0,-4 6-143,-7 1 1,1 0 14,-5 4 0,0 1-193,4-5 1,-1 5-8,1-8 0,2 3-306,6-7 1,1-5-724,2-3 818,-2-5 0,7 2-202,-4-9 18,4-2 46,-2-5-288,5 0-297,0-5 1037,0-1 0,0-1 0,0 2 0</inkml:trace>
  <inkml:trace contextRef="#ctx0" brushRef="#br0" timeOffset="137">4043 16012 7880,'0'-8'0,"0"1"251,0-1 1,-1 2 1122,-3 2 141,3 3-592,-10 1-1107,10 0-642,-4 0 826,10 5 0,2 1 0,4 6 0</inkml:trace>
  <inkml:trace contextRef="#ctx0" brushRef="#br0" timeOffset="138">4271 16526 10845,'0'6'1430,"0"-1"1,0-3-1013,0 1-989,0-1 571,0 3 0,0-5 0,0 0 0</inkml:trace>
  <inkml:trace contextRef="#ctx0" brushRef="#br0" timeOffset="139">4763 16263 7884,'-7'0'1278,"2"0"1,4 0-497,-3 0-394,3 5 0,-8-2 303,5 5-318,0-6-33,4 8-125,0-9 75,0 5-248,0-6 0,4-2-648,0-2-633,0 3 919,-4-9 0,-2 9-181,-1-3 0,0 3-6,-5 1 507,1 0 0,0 0 0,2 0 0</inkml:trace>
  <inkml:trace contextRef="#ctx0" brushRef="#br0" timeOffset="140">5436 16081 7868,'-3'-13'0,"-1"-2"0,0 2 0,3-6 101,-3 8 0,3-3 192,-3 6 0,1-2 363,-1-2 0,3 5-220,-3-1 0,-2 4-113,-2-3 0,2 4 98,-2-1-211,1 3 1,-8 2-33,-1 3 0,0 3 14,1 4 0,1 5-29,-5 3 0,5 1-23,-2 2 0,4-1-221,0 5 1,6-5 58,2-2 0,3-4-250,1 4 0,1-1 46,3 1 0,0-7-75,7-4 0,-1-2 109,9 2 1,-5 1-16,2-5 0,4-1 183,-1-3 0,5-5 6,-5-2 1,-4-1 108,4-3 0,-10 4 49,10-8 0,-9 9 168,2-6 1,-2 4 229,-6-4-182,0 1 1,-4-1-89,0 1 0,0 3 28,0 1 1,-2 4-105,-1-1 1,3 2 186,0-2-299,0 3 40,5 6 0,-5 7-205,0 11 1,1 1-15,3 3 1,1 1-11,2 2 0,4 3 59,-4-2 0,-2 1-118,-1-2 0,-3 2-181,-1-6 0,3 2 134,4-1 0,-4-8-82,5 0 0,-6-9-11,-2-2-176,0-1-401,5 0 250,-4-2 0,6-5 635,-3 0 0,-3 0 0,4 0 0</inkml:trace>
  <inkml:trace contextRef="#ctx0" brushRef="#br0" timeOffset="141">5996 16138 7852,'0'-17'541,"0"-2"0,0 1-236,0-1 0,0 2 342,0-2 1,0-3-199,0 3 1,-1 2-115,-3 2 1,0 3-165,-7 0 1,6 2 25,-7 2 1,2-1-68,-5 6 0,-2-1-123,-2 4 1,-1 5-38,5 3 1,-3 3 76,-1 4 1,5 4-167,-5 8 1,1 1-8,3 2 0,1 2-63,6-5 1,-1 2 113,6-6 1,3 2-56,3-6 1,9 1-15,-4-1 1,13-3-205,-2-9 1,1 2 41,-1-5 1,0 0 51,4-4 1,-4-2 266,0-1 0,-5 0 16,2-4 0,4-1 141,-1-4 1,-1 1-55,-11 0 0,1 3 166,0 0 1,-6 1-88,6-5 0,-3 5 313,-5-1 24,2 1-274,-7 0-235,5-3 1,0 10 101,0 0-222,0 5 1,0 12 138,0 2 1,-1-2-111,-3 2 1,3 2 58,-3 5 0,2-2-12,-2 3 0,2-3-91,-1-1 0,-2 2 70,1-2 1,0 3-660,4-7 338,0 2 0,-4-2-655,0 0-46,1-10 1064,3 6 0,0-13 0,0 3 0</inkml:trace>
  <inkml:trace contextRef="#ctx0" brushRef="#br0" timeOffset="142">6613 16035 7775,'3'-12'994,"-9"6"-819,2 2 0,2 3-241,-13 1 0,8 5 446,0 3 0,-1 3 661,-3 4 1,-5 4-526,1 8 0,1-2-17,7 6 1,-11 7-207,3 4 1,-6-3-110,2-5 0,1-6-263,-4 7 1,4-9 113,6 1 0,5-8-340,-1-4 0,2-2-253,-2-2-216,3-4 264,5 3 1,0-10 509,0 0 0,-5-5 0,-1-7 0</inkml:trace>
  <inkml:trace contextRef="#ctx0" brushRef="#br0" timeOffset="143">6361 15898 7789,'-3'-12'452,"-1"1"565,0 0-134,4 4-156,0 2 1,1 5-469,3 0 1,-1 0-55,4 0 1,-3 5-913,4 3 1,-2-2 706,2 2 0,2-1 0,-4 5 0</inkml:trace>
  <inkml:trace contextRef="#ctx0" brushRef="#br0" timeOffset="144">6613 16457 7812,'-12'0'4263,"6"0"-2889,1 0 589,5 0-885,-5 0-371,3 0-581,-3 0 0,7 2-567,1 2 1,1-3-122,8 3 0,-10-3 562,2-1 0,-8 0 0,-7 0 0</inkml:trace>
  <inkml:trace contextRef="#ctx0" brushRef="#br0" timeOffset="145">7138 16275 7822,'-6'0'1540,"-4"0"0,7 0-657,-5 0 0,8-4 280,-3 0 140,4 0-848,-6 4 1,5-1 254,0-3-1088,5 3 398,-4-4-508,-1 5 488,-1 0 0,-4 0 0,5 0 0</inkml:trace>
  <inkml:trace contextRef="#ctx0" brushRef="#br0" timeOffset="146">7526 16023 7846,'0'-11'0,"5"0"0,-2-1 0,5 1 0,-5 1 0,5 2 0,1-1 0,6 5 0,2-3 2257,2 3-1016,-3 0-894,1 4 0,-3 0-256,5 0 0,-5 5 120,1 3 0,-2 3-127,-2 4 1,0 3-39,1 5 1,-6 1-96,-2 3 0,-4-2 11,-4 6 0,-1-2-172,-3 1 1,-3 3 70,0-2 0,-5 0-62,-10 0 0,9 1-325,-13-6 1,13 1 196,-9-4 1,7-5 88,3-3 1,2-3 85,11 0 262,-1-1-112,4-4 346,5-2-142,-4-5 0,14-4-76,1 0 1,4-5-56,3 2 1,-2-4-10,-2 0 1,2 0-46,-6-1 1,1 2 23,0 2 1,-4 0-15,3 4 1,-6-4 126,-1 4-7,0 1 4,-2 3 26,-1 0-62,-5 5 1,0 1-44,0 5 0,0 1-80,0-1 1,4 1 36,0-1 0,5-3-74,-2-1 0,3 0 65,2 0 1,0-2-20,4-5 1,1 0 3,6 0 1,-1 0-10,-3 0 0,4-3 7,0-1 1,-1-5 12,5 1 1,-3-2 23,-1-1 1,1-1 47,3 1 1,-6-1 13,-2 1 1,-2-4 6,-10-1 0,4 0 119,0 1 1,-1 1-101,-2-5 1,-3 1-37,-5-1 0,-1-3-155,-3 3 1,-4-1 111,-7 1 0,-2 0-178,-9 8 1,2 2 65,-7 9 1,-12 1-33,1 3 1,-3 3-82,-1 9 1,5-2-189,7 5 1,6 0-53,5 3 418,5-4 0,7 9 0,0-3 0</inkml:trace>
  <inkml:trace contextRef="#ctx0" brushRef="#br0" timeOffset="147">8783 15909 7743,'0'-6'-139,"-2"2"971,-1 8 1,-3 4-207,-1 7 1,-3-1-56,2 5 1,-5 4-190,2 3 0,-7 9-4,-1 3 1,0-2-114,-11 10 1,4-7-163,3 3 1,1-5-59,-1 1 0,1-4 112,3-3 0,-1-3-432,5-5 0,3-2 212,5-2 1,3-2-1059,-4-6 134,6 1 987,-3-6 0,0-1 0,-2-5 0</inkml:trace>
  <inkml:trace contextRef="#ctx0" brushRef="#br0" timeOffset="148">8509 15864 7783,'-7'-12'690,"2"-4"63,5 3 0,4 2-267,7 7 0,-6 2 345,11 2-661,-11 0 1,2 2-203,1 2 1,0-2 31,7 6 0,-3-1 0,0 5 0</inkml:trace>
  <inkml:trace contextRef="#ctx0" brushRef="#br0" timeOffset="149">8600 15841 7783,'-12'11'0</inkml:trace>
  <inkml:trace contextRef="#ctx0" brushRef="#br0" timeOffset="150">8794 16492 7753,'-11'0'1419,"4"0"1,1 0 87,2 0-130,3 5-975,-4-4 0,4 4-1525,-3-5 1123,2 0 0,-3-5 0,5-1 0</inkml:trace>
  <inkml:trace contextRef="#ctx0" brushRef="#br0" timeOffset="151">1450 17405 7932,'-6'0'679,"0"-3"-8,2-1-62,3 0-258,-9 4 0,7 0 745,-5 0-744,6 0 0,-7 1-93,5 3 1,0 4-118,4 7 1,0 3 90,0 5 1,0 4-102,0 4 0,2-2 90,1 2 1,-1 2-1,1 1 1,0 6-64,1-5 1,-3-2-88,3-3 0,-3 1-25,-1 3 1,0-4-217,0 1 0,0-6-109,0 2 1,0-3 178,0-1 0,0-4-82,0 0 0,0-5-47,0 1 0,0-6-117,0-2 1,1-4-313,3 1 222,-2 2 0,4-5-606,-2 3 227,-3-8 1,4-2 813,-5-5 0,5-1 0,1 1 0</inkml:trace>
  <inkml:trace contextRef="#ctx0" brushRef="#br0" timeOffset="152">1359 17508 7989,'-10'-11'0,"2"-1"0,3 1 482,5 0 1,0 3 372,0 0 500,0 1-400,0-5-523,5 1 1,5 1-124,6 2 0,0 3-53,-1 5 0,3 0-96,5 0 1,0 0 78,0 0 1,1 0-240,2 0 1,-1 4 103,1 0 1,-2 4-265,-1 0 0,-1 4-76,-3 3 1,-7 3-158,-4 4 1,-5 1 70,0 0 0,-1 0-77,-2 0 1,-9 1 113,-3 2 1,-7-5 101,0 2 1,-2-4 165,-2 0 0,0-3-164,0-4 1,4-2 235,0-3 1,1 2-169,-1-5 1,3 0-192,4-4 1,1 0-9,0 0 1,4-5 311,3-3 0,3 3 0,1 0 0</inkml:trace>
  <inkml:trace contextRef="#ctx0" brushRef="#br0" timeOffset="153">2044 17360 7923,'0'-12'282,"0"1"0,4 3 446,0 1 0,0 3 403,-4-4-33,0 6-434,0-3 92,0 0-607,0 3 0,0-2 70,0 8 0,-2 3-115,-1 4 0,-4 6 104,-4 2 0,-2 7-219,-2 5 1,1 3-10,-5 4 0,0 4-102,-4 7 1,4-4 133,0 4 1,5-1 52,-1 6 0,6-3-113,1-6 1,6-3 64,-2 0 1,8-5-170,3 1 1,5-8 66,3-3 0,2-3-70,2-1 0,2-5 8,-2-3 0,2 1-59,-2 0 0,1-5 133,-5-3 1,0-2 90,-3 2 1,-1 1-67,1-6 0,-5 2-87,1-1-1019,-6-3 516,3 5 0,-6-5-878,-3 3 1516,3-3 0,-9 4 0,4-5 0</inkml:trace>
  <inkml:trace contextRef="#ctx0" brushRef="#br0" timeOffset="154">2307 17657 7852,'0'0'0</inkml:trace>
  <inkml:trace contextRef="#ctx0" brushRef="#br0" timeOffset="155">2136 17862 8613,'11'0'1717,"1"0"1,-1 0-1316,0 0 0,5 0-238,-1 0 1,5 0-233,-1 0 0,7 0-93,0 0 0,5-1 209,-5-3 0,1 2-48,-4-6 0,-11 5 0,-1-2 0</inkml:trace>
  <inkml:trace contextRef="#ctx0" brushRef="#br0" timeOffset="156">2387 17600 7954,'-6'-6'-1278,"-3"4"642,5-6 1096,0 6 1,3-7 315,-3 5-329,3-5 0,-4 7 183,5-6-294,-5 6 0,3-5 256,-1 3-54,1 3-49,-3-4 8,4 5-323,-9 0 1,7 0 211,-4 0-169,4 0 92,-7 0-317,4 0 1,-2 0 259,0 0-161,6 5 1,-7 1-113,5 6 0,-5-1 81,2 1 0,0-1-107,0 1 1,0-1 131,0 0 1,-2 5-143,5-1 0,-5 0 25,2-4 0,0 2 29,0 2 1,0-2 22,0 2 1,-2-2-11,5-2 1,-1 1 12,1-1 0,3 1 0,-3-1 1,3 1-15,1-1 0,0 0-11,0 1 0,0-1-3,0 1 1,0 3 6,0 0 1,0 0-7,0-3 1,-4 0 18,0 4 1,0-4-4,4 4 0,0-4 24,0 0 0,0-1-27,0 1 0,0-1 77,0 0 0,0 1-104,0-1 1,2-3-81,1-1 1,0 0 67,5 0 0,-5 4-102,5-4 0,-6 0 59,2 0 0,3-3-18,0 4 0,0-5 111,0 5-71,1-5 1,3 5 25,1-4 0,-1 0 18,0-4 0,1 0 14,-1 0 1,1 0 0,-1 0 1,1 0 5,-1 0 0,0-4 0,1 0 1,3-4-7,0 0 1,1-2-70,-5-2 0,0 1 49,1-1 1,-2 1 21,-2 0 1,-2-1 6,-2 1 0,-3-4 4,3-1 0,-3-3-18,-1 4 0,0-5 4,0 1 1,0-3-50,0-1 1,-1 0-2,-3 1 1,1-1-61,-4 0 0,0 0 87,0 0 1,1 2 20,2 2 1,2-3-47,-1 3 1,1 3-3,2 0 1,0 0-84,0 1 1,0-1-152,0 5 1,0 0 34,0-1 0,0 1-180,0-1 1,-1 2-335,-3 3 1,2-2 266,-6 5 1,4 0 488,-3 4 0,-1 0 0,-3 0 0</inkml:trace>
  <inkml:trace contextRef="#ctx0" brushRef="#br0" timeOffset="157">2707 17794 8181,'-12'0'-687,"5"0"811,-1 0 0,4 0 1535,-3 0-537,4 0 27,-2 0-70,5 0 1,5 0-704,3 0 0,2 0-76,1 0 1,2 0-85,2 0 1,-1 0 0,5 0 0,-4-2-49,4-1 1,1 0-137,2-5 0,-3 5-370,0-5 1,-5 6 203,2-2 1,-7 2-1813,-2 2 931,-4-5-706,2 4 802,-5-4 0,-4 6-845,0 3 1764,-5-3 0,-2 10 0,-7-5 0</inkml:trace>
  <inkml:trace contextRef="#ctx0" brushRef="#br0" timeOffset="158">2615 17919 8848,'8'0'1080,"0"0"1,0 0-616,8 0 0,-1 0-158,8 0 1,-3 0 22,7 0 1,1-3 159,-2-1 0,5 0-417,-5 4 1,0-1 99,-7-3 1,2 3-1039,-2-3 1,-1 1-97,1-1 0,-4 3-1629,4-3 2590,1-2 0,2 0 0,1-6 0</inkml:trace>
  <inkml:trace contextRef="#ctx0" brushRef="#br0" timeOffset="159">3209 17794 8181,'-5'-7'1338,"4"-3"-864,-9 9 0,7-4 137,-4 5 0,3 1-265,-4 3 1,4 2-44,-3 6 1,4 4-157,-1 3 0,3-1 98,1 1 0,0 0-248,0 4 0,1-4-58,3 0 0,3-1-40,4 1 1,4-1-41,0-3 1,6-6-145,-2 2 1,-1-6 69,1 3 0,0-6 119,3 2 0,1-4 247,0-4 0,0 2-106,0-6 0,0 1 57,0-5 0,-4-3 28,0 0 1,-5-4 175,1 3 0,-3-3-62,0 4 0,-2-5 54,-2 1 0,-3-1-63,-5 0 1,-5-1-64,-3 2 1,-2-3 1,-2-1 1,-4 4 31,-3 0 1,-8 5-354,-3-1 1,-4 4-275,-4 3 0,2 3-472,-2 5 1,4 1 272,3 3 0,1 2-280,7 6 1,4 3 106,11 0 793,3 6 0,5-9 0,0 5 0</inkml:trace>
  <inkml:trace contextRef="#ctx0" brushRef="#br0" timeOffset="160">3883 17360 8002,'0'-8'-654,"0"0"1,0 5 1832,0-5-52,0 6-515,0-9 1,-1 6 268,-3-2 45,3 2 54,-4 5-302,5 0-350,-5 5 1,3 1-74,-1 5 0,1 6 181,2 2 0,0 4-151,0 3 1,0 1-42,0 7 1,4-4 5,0 8 1,0-5-11,-4 5 1,0-3-200,0-1 0,0 1 94,0-1 0,0 3-239,0-3 1,0 3 104,0-7 0,0 0-97,0 0 1,0-3 32,0 3 0,0-5-38,0 2 0,1-7 4,3-1 1,-3-1-35,3 1 1,-3 2-38,-1-6-50,0 0 1,0-4-308,0 1 101,0-6-349,0-1-3792,0-5 2270,0-5 2295,0-1 0,0-11 0,0 0 0</inkml:trace>
  <inkml:trace contextRef="#ctx0" brushRef="#br0" timeOffset="161">4203 17600 7852,'-6'-12'331,"-5"6"248,10-4 288,-9 8-16,9-8-217,-4 9-292,5-4 1,1 10-88,3 3 1,-2 6 86,6 1 0,-1 5-113,5-1 0,-3 3-27,2 0 1,-2 1-48,6 0 1,-2 0 25,-2 0 1,5-2-155,-1-2 0,4 3 118,-4-3 0,0-1-274,-3 1 1,-1-5 82,1 1 0,-1-2-388,0-2 0,-3-1-6,0-2 337,-6 2 0,5-7-100,-4 4 8,-1-4 195,3 2 0,-5-5 0,0 0 0</inkml:trace>
  <inkml:trace contextRef="#ctx0" brushRef="#br0" timeOffset="162">4431 17976 7844,'0'0'0</inkml:trace>
  <inkml:trace contextRef="#ctx0" brushRef="#br0" timeOffset="163">4477 17565 7961,'-1'-11'240,"-3"-1"0,3 1-240,-3 0 0,-3-1 1886,6 1-742,-4 4-570,0 2 1,4 7-115,-3 1 0,-1 5-193,1 7 0,-5 4-74,2 8 0,-4-3-87,0 3 1,-4 4-276,0 0 0,-6 4 210,2-4 0,1-3-190,-1-2 1,2 2 69,-2-1 0,-2 0-686,6-5 1,1-4 94,7-3 1,-2-2-1001,5-1 1074,0-6 1,5-1 595,3-5 0,-3 5 0,4 1 0</inkml:trace>
  <inkml:trace contextRef="#ctx0" brushRef="#br0" timeOffset="164">4546 17839 9039,'0'12'1208,"0"-1"1,0 2-739,0 2 1,0-1-65,0 5 0,1 0-269,3 4 0,-3-4-121,3 0 0,1-1-44,-1 1 1,1-3-277,-2-4 1,-1-1-536,1 1 0,-1-5 26,-2 1-666,0-6 1479,0 3 0,5 1 0,1 0 0</inkml:trace>
  <inkml:trace contextRef="#ctx0" brushRef="#br0" timeOffset="165">4808 17771 7835,'-6'0'2489,"1"0"-1485,5 0 1,5 0-682,2 0 1,4 0-54,0 0 1,0 0-86,1 0 1,3-1-130,0-3 0,6 3-6,-2-3 0,1 1 133,-1-1 0,1 2-641,-4-6 0,3 6-410,-4-2-240,0 3 1,-5-1 1107,-2-1 0,-3 1 0,-5-3 0</inkml:trace>
  <inkml:trace contextRef="#ctx0" brushRef="#br0" timeOffset="166">4751 17942 7835,'-6'0'1523,"1"0"-368,5 5 605,0-3-1150,5 3 0,1-2-200,6 1 1,0 0-218,3-4 1,3 0-17,5 0 0,0 0-91,0 0 0,0-4-205,-1 0 1,0-3-408,-3 3 1,1-4 257,-4 5 268,4-1 0,-7-1 0,3-2 0</inkml:trace>
  <inkml:trace contextRef="#ctx0" brushRef="#br0" timeOffset="167">5379 17577 7835,'-5'-12'0,"4"5"439,-3-1 248,-2 6 493,4-9-235,-3 10 140,5-4-739,0 5 0,-3 6-103,-1 6 1,0 4-8,4 7 1,0 1-27,0 3 0,0 2 324,0 5 1,0 1-154,0-1 1,0 0-320,0 0 0,0-1-12,0-2 0,0 1-180,0-6 0,0 1-190,0-4 1,4-2-454,0-2 1,-1-2-692,-3-6 561,0 1 903,0-1 0,0-5 0,0-1 0</inkml:trace>
  <inkml:trace contextRef="#ctx0" brushRef="#br0" timeOffset="168">5562 17999 7819,'-11'0'438,"4"0"1314,2 0-654,5 0 0,4 5-686,0 3 0,3 2 114,-3 2 1,4 4-250,-4 3 0,3 3-157,-3 0 1,0 0-516,-4-3 0,-5 5 295,-3-5 0,2 4-1119,-2-8 0,2 1 108,-2-5 1111,3-5 0,0 4 0,-1-3 0</inkml:trace>
  <inkml:trace contextRef="#ctx0" brushRef="#br0" timeOffset="169">5859 17634 7819,'-5'-13'597,"-3"-2"0,3-2-266,1-2 1,4 3 188,4 4 481,-3 1 1018,4 5-1570,-5 1 1,4 11-132,0 5 1,4 7-33,-4 9 0,4-2-52,0 6 1,2-1-178,2 4 0,-1 1 48,0-1 0,1-5-136,-1-2 0,1 1-210,-1-2 0,1 1-353,-1-4 1,0-5 112,1-3 0,-5-3-359,1 0 1,-5-1-1430,0 1 2269,4-6 0,-6-1 0,4-5 0</inkml:trace>
  <inkml:trace contextRef="#ctx0" brushRef="#br0" timeOffset="170">6133 17554 7828,'-11'-12'1755,"-1"1"-1334,1 0 0,3 6-124,1 5 0,-1 6 576,-4 9 0,0 3-332,-3 5 1,1 5-155,-5 2 0,3 4-214,-3 4 1,0-2-209,-4 2 1,2 1-541,2-1 0,-1-3 479,4-5 1,1-4-1322,4 0 1,-1-6 637,1 0 1,3-8 778,1 0 0,4-1 0,-2-5 0</inkml:trace>
  <inkml:trace contextRef="#ctx0" brushRef="#br0" timeOffset="171">6122 17908 7809,'6'-12'0,"-2"1"0,-2 1 997,2 2 1,2 2 555,6 2-810,-1 3 0,2-4-304,2 5 0,-2 0-99,2 0 1,2 1-112,-2 3 1,0-2-1,-4 6 0,1 1-195,-1 6 1,-4-1 128,-4 5 0,-1-4-298,-2 4 0,-2-3-97,-1 3 0,-5 0-308,-7 4 1,-2-1 264,-2 1 0,-2 0-91,2 0 1,1-4 66,-1 0 1,9-5 108,-2 1 1,7-2 49,-2-2 0,4-3-109,-1 0 244,3-6 1,6 3-32,3-5 0,2 0 140,1 0 1,2 0-165,2 0 0,-1-4-25,5 1 1,-5-6-262,1 1 0,2 2-79,-2-2 1,0 4 424,-3-3 0,-6 4 0,-1-2 0</inkml:trace>
  <inkml:trace contextRef="#ctx0" brushRef="#br0" timeOffset="172">6533 17702 7809,'-12'0'0,"6"-1"1361,2-3-829,3 3 0,2-4-13,3 5 0,2 0-122,6 0 1,3 0 107,0 0 1,5 0-136,0 0 1,5 0-164,2 0 1,3-1-285,-3-3 0,3 3-220,-3-3 0,-4 2-372,-4 2 1,-5 0 40,1 0 0,-2 0 628,-2 0 0,-5-5 0,-1-1 0</inkml:trace>
  <inkml:trace contextRef="#ctx0" brushRef="#br0" timeOffset="173">6613 17874 8004,'5'-7'437,"1"2"-5,6 5 0,0 0 601,3 0 0,-2-1-661,2-3 0,3 3-168,1-3 0,-1 3-154,1 1 0,4-4 55,3 0 0,1-1-1057,-4 1 1,4 3 73,-1-3 1,1-1 877,-4 1 0,0-5 0,-1 3 0</inkml:trace>
  <inkml:trace contextRef="#ctx0" brushRef="#br0" timeOffset="174">7149 17759 8541,'-7'-3'1268,"-1"-1"1,1 0-835,-5 4 1,5 5 240,-1 3 0,0 3-251,-3 4 0,5 3-170,2 5 0,3 0-150,1 0 1,0-1-142,0 1 1,5-1-127,2-3 1,7 1 203,1-5 1,6 1-476,-2-5 1,2-5 151,2-2 1,0-2-17,0-2 1,0-2 69,0-2 0,-1-2-1,1-5 1,-1-5 146,-3 1 0,1-4 140,-5 4 1,-3-4 61,-5 4 0,-4-6-41,1 2 0,-3 2 78,-1-2 1,-4 3-141,0-3 1,-10 4-218,-1-4 1,-5 4 156,-3-4 0,-5 5-125,-2-1 1,-2 3-53,1 5 1,4 1-283,4 6 1,0 0 501,0 0 0,10 0 0,3 0 0</inkml:trace>
  <inkml:trace contextRef="#ctx0" brushRef="#br0" timeOffset="175">7366 17257 7845,'-5'-11'806,"3"-1"1190,-6 1-1156,6 4-161,-3 2-23,5 5-153,0 0 1,5 5 84,2 3 0,3 7-202,2 4 0,4 4 67,3 4 1,7 1-48,0 2 1,6 3-172,-1-2 0,-3 3-216,-2 4 0,-2-3-2,-1 3 0,-4 2-18,0-2 0,-6 1 111,-2-1 1,-1-2-594,-6 2 0,0-3 205,-4 0 1,0-1-523,0 0 0,-5-1-12,-3-2 0,-7-3-250,-4-6 0,-1 0 396,1-3 0,-2 0-171,6-8 1,-4 3 836,4-6 0,-3-3 0,7-1 0,2-3 0</inkml:trace>
  <inkml:trace contextRef="#ctx0" brushRef="#br0" timeOffset="176">8577 17565 7878,'-11'-6'0,"3"0"-171,0 2 0,6 1 71,-2-4 457,3 4 162,-4-2 0,2 5 1460,-4 0-1428,4 0 0,-6 5 16,5 3 1,-5 6 82,2 1 1,1 5-224,-2-1 1,0 3-94,-3 1 0,-2-1-224,-2 1 1,2 0-148,-2 0 0,2-4 121,2 0 0,-4-4-87,-1 4 1,-4-5-53,1 2 1,1-4-368,-1 0 0,0-2-254,-4-3 0,4 2 279,0-5 0,4 0-139,-4-4 1,4 0 147,-4 0 1,5-1-61,-1-3 274,2-3 1,3-4 142,2 0 0,-1-5-193,6 1 0,-1-1 50,4 0 1,5 3 144,2-7 1,4 5-84,0-4 1,0 5 209,1-1 0,-1 2 35,1 2 1,-2 3 42,-3 1 1,4 4-1,-4-1 1,3 4 219,2 4 0,0 6-116,4 6 1,1 0 46,6-1 1,-2 2-95,1 2 1,-1 2-27,5-2 0,0 2-274,0-2 1,0 1-102,4-5 1,-4 0-104,0-3 1,-3-4 27,-4-1-5,3-4 113,-10 2-160,0-5-140,-7 0 214,-15 0 221,2-5 0,-8 3 0,4-3 0</inkml:trace>
  <inkml:trace contextRef="#ctx0" brushRef="#br0" timeOffset="177">8874 17497 7830,'-6'-5'0,"1"-2"-46,5-4 0,0 0 175,0-1 571,0 1 1,0-1-214,0 1 1,1 1-85,3 2 0,-2-2-69,6 2 1,-1 2-66,5-2 1,1 2-23,2-2 1,-1 2-12,5 2 0,-4 3-45,4-3 0,-4 3 18,4 1 1,-5 0-142,1 0 1,-3 5-32,-4 3 1,0 6-104,-4 1 1,0 5-46,-4-1 0,0 3-185,0 1 1,0-4 118,0 0 1,-4-2-13,0 2 1,-4 2-124,0-6 1,2 0 40,-2-3 0,0-1 250,-3 0 1,3 0 52,1-4 0,-1 2 134,-3-5 1,3 0 52,0-4 315,1 0 2,-5 0-35,6 0-305,1 0-122,5 0 1,9 0-96,2 0 0,7 0 80,-3 0 0,7 0-97,1 0 0,0 1 124,3 3 1,-2-2-17,-1 6 1,0-1-88,0 5 0,-2-1 62,-2 1 1,-2 0-156,-6 4 0,1-4 103,-1 4 0,-4 0-106,-4-1 1,-1 4-10,-2-3 0,-2 3-121,-1-4 0,-4 4 77,-4-4 0,-6 4-104,-2-4 1,-2 1 208,-2-5 1,-4 0-70,0 1 0,-3-2 85,3-2 1,-1-3-61,2-5 1,3 0-64,0 0 0,5 0 11,7 0 1,1-5-145,2-3 0,3-2-122,5-2 1,1 1-904,3 0 1326,8-1 0,-5 1 0,3-1 0</inkml:trace>
  <inkml:trace contextRef="#ctx0" brushRef="#br0" timeOffset="178">9731 17474 7799,'0'-11'533,"0"-1"-213,0 1 1122,0 4-99,0 2-164,0 5 0,-2 9-950,-1 3 1,-4 8-64,-4 3 0,-6 1 40,-2 6 1,-2 5-294,-2 3 1,-1 0-6,-3-4 1,3 4-39,-3 0 0,4-5-113,4-6 1,3 1-367,4-2 1,2-4-179,3-7-215,-3-2-90,8-2 691,-3-4 1,5-7-329,0-8 1,1-4 728,3-3 0,3-3 0,4-4 0</inkml:trace>
  <inkml:trace contextRef="#ctx0" brushRef="#br0" timeOffset="179">9594 17314 8546,'-7'-5'610,"-3"4"1,9-6-432,-3 4 1230,3 1-401,1-3-546,0 5 1,5 0-772,2 0 0,0 4 268,0 0 41,1 5 0,3-3 0,1 5 0</inkml:trace>
  <inkml:trace contextRef="#ctx0" brushRef="#br0" timeOffset="180">9765 17931 7806,'-8'4'399,"1"-1"0,3 1 1602,-4-4-1176,6 5 1,-5 0-359,4 3 0,1-2 1032,-2-2-1086,-2-3-919,5 4 304,-4-5-2855,5 0 3057,0-5 0,5-6 0,1-7 0</inkml:trace>
  <inkml:trace contextRef="#ctx0" brushRef="#br0" timeOffset="181">10028 17645 7946,'0'-6'2813,"0"1"-1790,0 5-1390,-6 0-1586,5 0 1953,-4 5 0,5-4 0,0 4 0</inkml:trace>
  <inkml:trace contextRef="#ctx0" brushRef="#br0" timeOffset="182">11444 17337 7751,'0'-12'0,"-2"1"0,-1 0 46,1 4 0,-3-3 195,5 2 3,-5-2 0,3 0 247,-6 3 0,4-2-231,-3 5 1,3-1-129,-4 1 0,4 3-68,-3-3 1,-1 3 79,-3 1 0,-1 0-100,1 0 1,1 5 88,2 2 0,-2 4-74,2 0 1,0-3-99,0-1 1,2 1-83,2 3 1,2 1 21,-1-1 0,1-3-164,2-1 0,0-3-283,0 4 182,0-6 153,0 3 8,0-5 254,5 0 0,-2 0-21,5 0 1,-5 0-25,5 0 1,-4-4 44,3 1 1,-3-2 126,4 1 0,-4 3 73,3-3 0,-3 1 103,4-1 35,-6 3-172,3-4 1,-5 10 70,0 3 1,0 7-116,0 4 1,0 4-19,0 3 1,-3 2-35,-1 3 1,-1 6-122,1-3 0,3-1-82,-3-3 1,2 0 60,2 0 1,0-2-157,0-5 0,2 0 23,2-1 1,-3-4-286,3-3 149,2-2-86,-5-1 167,4-6-4,-5-1-468,0-15 1,0 6 245,0-7 1,0 2 434,0-3 0,0 1 0,0-1 0</inkml:trace>
  <inkml:trace contextRef="#ctx0" brushRef="#br0" timeOffset="183">11684 17417 8023,'0'-12'165,"0"-3"224,0 0 0,1-2-260,3 2 1,-3 3 9,3-4 0,-3 4 281,-1 0 1,0-1-146,0-2 0,0 6-83,0-2 1,-1 3 29,-3 1 0,1-2 169,-4 5-226,-1 0 0,-3 6-68,-1 1 0,1 0-72,-1 4 1,1 2 39,0 7 0,-1-2-167,1 5 1,3-4 46,1 4 0,3-1-21,-4 1 1,6 2-152,-2-2 0,2-2-77,2-2 1,2-2 76,2-2 1,2-1-71,5-2 0,1 1 209,-1-5 1,1-1 91,-1-3 0,4 0 199,0 0 0,1-1-78,-5-3 1,1 3 419,-1-3-328,0-2 0,1 1 266,-1-3-223,-4 3 0,-1 5 186,-2 0-228,-3 0 0,4 1-66,-5 3 0,0 4-39,0 7 1,0 3 32,0 5 0,0-1-201,0 1 1,0 4 29,0 0 1,0-1 77,0-3 1,0 0-55,0 0 1,0-4-119,0 0 1,0-4-166,0 4 1,0-9-389,0 2-802,0-3 637,-5-3-886,4-1 1723,-9-5 0,3 0 0,-4 0 0</inkml:trace>
  <inkml:trace contextRef="#ctx0" brushRef="#br0" timeOffset="184">12197 17280 7778,'-6'-8'1792,"2"1"-1537,3 4 0,-3-1-177,0 8 0,-4 2 942,0 6 0,-2 4-438,-2 3 1,1 4-85,0 4 1,-2 2-191,-2 5 1,1 4-261,-5 0 0,3 0 24,-3-3 0,5-2-182,-1-3 0,-1 2-63,0-5 0,2-2-292,7-6 0,-3 0-45,2-8 0,2 2 181,-2-9 0,4 4-1635,-3-5 963,4 1 1001,-2-9 0,0 4 0,-1-4 0</inkml:trace>
  <inkml:trace contextRef="#ctx0" brushRef="#br0" timeOffset="185">12060 17188 7741,'-7'-11'0,"-1"0"402,6 4 0,-5-2 645,4 6 762,1-1-1218,-3 4-624,5 0-234,0 5 0,1 0 267,3 2 0,3 4 0,4-5 0</inkml:trace>
  <inkml:trace contextRef="#ctx0" brushRef="#br0" timeOffset="186">12129 17748 15463,'8'0'-564,"-1"0"0,-4 0 0,2 0 0</inkml:trace>
  <inkml:trace contextRef="#ctx0" brushRef="#br0" timeOffset="187">12506 17542 7788,'0'-6'896,"4"0"239,-1 2 181,1 3 146,-4-4 207,0 5 1,-4 1-1702,1 3 1,-2-3-172,1 3-188,3 2 0,-6-1-2139,3 3 1176,3-3 1354,-4 0 0,5 1 0,0 6 0</inkml:trace>
  <inkml:trace contextRef="#ctx0" brushRef="#br0" timeOffset="188">12986 17303 7721,'-6'-7'298,"5"2"161,-9 5 0,4 0 16,-6 0 0,1 5-146,-1 3 0,-3 3 47,0 5 1,0-3-157,3 7 0,-2-3-118,3 2 1,-2 3 19,9-3 1,1-1-181,3 1 0,0-5-67,0 1 1,6-4-11,5-3 0,2 1-39,6-5 1,0-1 16,4-3 0,0 0-7,0 0 0,0-3 92,-1-1 0,1-6 216,0-2 0,-1 1 40,-3-4 1,-3 2 62,-4 2 1,-6-5-105,-2 1 0,-3-1-3,-1 0 1,0 4-104,0-4 0,-1 0 74,-3 1 0,-2-4-215,-6 3 0,1 0 38,-1 1 0,0 2-383,-4-2 0,4 3 2,-4 5 0,3 2-158,-3 5 1,4 0 121,-4 0 1,4 5-206,0 2 0,-3 7 688,0 2 0,5-1 0,5-4 0</inkml:trace>
  <inkml:trace contextRef="#ctx0" brushRef="#br0" timeOffset="189">12848 17577 7725,'-6'0'524,"0"5"282,2 2 1,3 4-401,-3 0 0,3 2-2,1 2 0,0-2-318,0 2 1,0-1-46,0 1 1,3-2-188,1 2 0,5-2 151,-1-2 0,2 3-108,1-3 1,2 3-55,2-6 0,-2-3-162,2-1 0,2-3 211,-2-1 0,1 0 186,0 0 1,-2 0 74,5 0 1,-5-5-89,1-3 0,-4-2 76,-3-1 1,1-1-38,-5 1 0,3 0-61,-3-1 1,0 1 1,-4-1 1,-2-3-21,-1 0 0,-4-2-88,-4 2 1,-6 2-179,-2-2 1,2 3-120,-2 0 0,0 6 155,-4 2 0,4 3-377,0 1 0,5 1-11,-2 3 0,4 2 593,0 6 0,6-6 0,1-1 0</inkml:trace>
  <inkml:trace contextRef="#ctx0" brushRef="#br0" timeOffset="190">13420 17405 7973,'0'-22'-47,"3"3"341,1-1 1,0 10 460,-4-1 1,0 6 586,0-3-940,0 6 0,-4-2 225,0 8 0,-8 3-230,0 9 0,-3 5-205,0 6 0,1 6-74,-5 1 0,4 0-175,-5 4 0,7-2 29,-3-2 0,9-1-221,3-2 1,3 0-180,1-4 0,1-2 165,3-6 0,2-2-511,5-6 1,6 1 325,2-1 0,4-5 185,3-2 1,-1-4 170,1-4 1,2-2 242,-1-5 1,1-1-69,-2 1 1,-5-2 302,2-2 1,-8 1 117,0-5 1,-2 4-227,-2-4 0,-5 0-35,-2-4 0,-2 0-64,-2 0 1,-6-1-150,-1-3 0,-5 3-81,-3-2 1,-4 2-283,-8 1 1,3 1-63,-2 3 0,2 4-342,1 7 0,4-1-331,0 6 1,5-1 10,-1 4 1057,2 0 0,1 5 0,1 1 0</inkml:trace>
  <inkml:trace contextRef="#ctx0" brushRef="#br0" timeOffset="191">14036 17314 7742,'0'-11'2462,"2"4"-2064,1 3 0,-1 4-176,1 4 1,-3 8 321,-3 7 0,-5 4-63,-7 3 0,-3 8-97,-5 8 0,-1-1-139,-3 1 0,3-5-291,-2 1 1,-2-3-33,1-1 1,2-1 2,6-2 0,-2-2-86,6-2 1,0-7-500,3 3 1,2-8-835,3 0 573,2-2-484,5-7 1177,0-1 1,0-5-1</inkml:trace>
  <inkml:trace contextRef="#ctx0" brushRef="#br0" timeOffset="192">13854 17246 7775,'0'-12'0,"0"4"1309,0 1-217,0 4-387,0-2 1,0 7-461,0 1 1,0 0-392,0 4 1,5 1-312,2 4 0,0 3 457,0 0 0,-4 0 0,2-3 0</inkml:trace>
  <inkml:trace contextRef="#ctx0" brushRef="#br0" timeOffset="193">14116 17794 8478,'-7'0'2231,"-1"0"0,4 0-750,-3 0-798,-1 0 0,0 4 195,1-1-1305,4 1-698,-2-4 1125,0 0 0,-1 0 0,-6 0 0</inkml:trace>
  <inkml:trace contextRef="#ctx0" brushRef="#br1" timeOffset="194">10519 17405 7617,'1'-10'-36,"3"3"1,-3-4 204,3 4 0,-3 1 1013,-1-2-752,0 0 0,0-3-70,0-1 1,-5 2-150,-3 3 0,2-2 0,-2 5 0,1-1-36,-5 1 1,-3 3-56,0-3 1,-2 3-14,2 1 1,1 0 60,-5 0 1,4 4-205,-4-1 0,5 6-23,-1-1 1,3 2-9,5 1 1,-2 1 86,5-1 1,0 5-132,4-1 0,-4 1-91,1-1 1,-1-2 94,4 2 1,4-2-33,-1-1 0,2-1 113,-1 0 1,3-3-31,4 0 1,0-6 60,1 2 0,3-3 66,0-1 0,4 0-6,-3 0 1,0-5 187,-1-3 0,-2 0-36,2 0 1,-2-2 148,-2 2 0,-3-2 252,0-1-416,-6-1 0,3 1-18,-5-1 0,0 5-26,0-1 0,0 4 103,0-3 10,0 4-241,0-2 4,0 20 0,0-3-125,0 14 1,0-4-57,0 5 1,4 2 132,0 1 1,1 3-364,-1 2 0,-2-5 89,6 0 0,-4 0-47,3 0 1,-3-3-7,4-8 1,-5 1-99,5-5 1,-5 1-242,0-5 58,4 0-119,-6-4 478,4-2 1,-5-6-263,0-3 0,0-3 32,0-4 0,-4 0-261,1-1 754,-1 1 0,-1-1 0,-2 1 0</inkml:trace>
  <inkml:trace contextRef="#ctx0" brushRef="#br1" timeOffset="195">10804 17383 7836,'0'-12'81,"0"1"-7,0-1 1,0 1 389,0-1 281,0 1 0,-1 0-243,-3-1 1,2 5-184,-6-1 0,4 5-165,-4 0 1,5 1 12,-5 2 0,0 0 5,-3 0 0,-2 2-98,-2 1 0,2 4 88,-2 4 0,0 1-137,4-1 1,-7 6-31,6 2 1,2 1 19,3-1 0,4 2-263,-1-1 1,3-4 9,1-1 1,4 2-110,0-2 1,8 0 113,0-3 1,7-6-47,0-2 0,-1-3 207,1-1 0,-5 0-8,1 0 0,1-5 146,-1-3 1,1-2-107,-5-1 0,1-1 448,-1 1 0,-3 0-44,-1-1 0,-4-3 100,1 0 1,-3-1 233,-1 5 20,0 0-31,0-1-231,0 1-515,0 4 1,0 7 88,0 8 1,0 7-36,0 4 1,0 3-82,0 1 1,0 5-193,0 2 0,0 2 72,0-2 0,4 3-83,-1-2 1,5-2-280,-4 1 1,3-4 179,-3 0 0,5-5-1,-1-2 0,-2-5 77,2 1 0,-6-6-168,2-2 4,-3-4-27,-1 2-170,0-5 169,-5 0 0,4-5-381,-3-3 885,-2 3 0,5-5 0,-10 4 0,5-6 0</inkml:trace>
  <inkml:trace contextRef="#ctx0" brushRef="#br1" timeOffset="196">11135 17759 7941,'-5'7'1566,"3"-2"-488,-6-5 146,6 5-361,-3-4 0,5 9-315,0-2 0,0-2-163,0 2 1,0-4-524,0 3-827,0-4 706,0 7 0,1-9 259,3 3 0,2-3 0,5-1 0</inkml:trace>
  <inkml:trace contextRef="#ctx0" brushRef="#br2" timeOffset="197">14036 15772 8094,'8'-7'-303,"-1"-1"1,1 4 121,4-3 0,-1 4 656,0-1 0,5-1-44,-1 1 0,4-3-107,-4 3 0,4-1-81,-4 1 1,4 3 3,-3-3 1,4 3-66,-1 1 1,3 0 48,0 0 0,-3 5-144,0 2 1,-5 4 74,2 0 0,-1 4-86,-4 0 1,3 6 55,-6-2 0,-3 2-133,-1 2 0,-3 0 94,-1 0 0,0 5-135,0 2 1,-1-1 26,-3 2 1,1 3 108,-4 4 1,-1 0-159,-3-3 0,-1 3 34,1 0 1,-1 1 32,1-1 1,0-1 38,-1 5 0,2-4-4,2 4 1,0-7 41,4-1 0,-4-1 101,4-6 1,1 0-84,3-4 1,0-2-22,0-2 1,0-2-142,0-6 106,0 1-186,0-1 117,0 0-52,0-4 88,0-2 1,0-4-10,0 3 0,1-3 41,3 3 0,-3-1-25,3 0 64,-3-1 1,-1 8-56,0-3 0,0 0 45,0 0 0,4-3-67,0 4 0,-1-1-2,-3 5 0,0-5 6,0 1 1,4 0-11,0 3 0,1 4-61,-1 0 1,-3 5 68,3-5 1,-2 5-135,2-1 1,-2 3 74,1 1 1,2-1 30,-1 1 0,4 0-22,-4 0 0,5 0-3,-2 0 1,3-1 10,2 1 0,0 0 5,4 0 0,-4 1-22,4 3 1,0-3 18,-1 2 1,2-1-133,-2-3 1,-2 1 114,2 0 1,-4 0-77,-3 0 1,2 3 63,-2 1 1,-2 5 4,2-2 1,-5 3 30,5 1 1,-5-2 20,0 2 1,0-2-23,1 6 0,-3-2-15,3-2 0,-3-3 32,-1-1 0,1-5-63,3 2 0,-3-7-14,3-1 1,-2-5-2,-2 2 36,0-4 0,-2-4 121,-2-1 1,2-4-74,-6 1 1,1-3 166,-5-1 1,1 0-102,-1 0 0,0-4-199,-3 0 1,-3-3-35,-5 3 1,4-4-272,0 5 0,5-2-23,-1 1 0,2 2-798,2-1 1265,4 1 0,-3 2 0,4 0 0</inkml:trace>
  <inkml:trace contextRef="#ctx0" brushRef="#br1" timeOffset="198">18787 15418 8155,'-6'0'-432,"-4"0"789,9 0 208,-5 0-139,6 0-85,0-5-49,0 4 23,0-4-168,6 5 0,-4 0 194,6 0-122,-6 0-63,3 5 0,-3 1-74,1 6 1,-1-1 4,1 0 1,-1 1-4,-2-1 1,0 1 12,0-1 0,0-3-4,0-1 1,0 1-38,0 3 1,0 1-17,0-1 0,1 1-38,3-1 0,-3 0 75,3 1 1,-3-1 3,-1 1 0,0 3-6,0 0 0,0 2 43,0-2 1,1-1-47,3 5 1,-2-5 6,1 1 0,-1 2-12,-2-2 0,1 0-10,3-4 1,-3 2 2,3 2 0,-3-2 16,-1 2 0,4-2 22,0-2 0,-1 5-72,-3-1 0,2 0-3,2-3 0,-3 0 14,3 3 0,-3-2 3,-1 2 0,0-2-5,0-2 0,4 5-6,-1-1 0,1 1-15,-4 0 0,0-2 15,0 5 0,0-4-7,0 4 1,-1-4 52,-3 4 0,3-4 3,-3 4 0,2-3 13,-2 3 1,3-4 14,-3 4 0,2-5-48,2 1 0,0 2 8,0-2 0,0 4-99,0-4 0,0 2 95,0-2 0,0-1-152,0 5 0,0-5 91,0 1 1,0 2-107,0-2 0,-3 4 74,-1-4 0,0 2-15,4-2 1,0-1 85,0 5 0,0-4-52,0 4 1,0-4 48,0 4 1,0-5-46,0 1 49,0 3-36,0 0 1,0 0 4,0-3 0,0-2-34,0-2 1,4-3-7,0-1 1,-1 1-15,-3 3 0,4 2-11,0 2 0,0-2 52,-4 2 0,0 2-15,0-2 0,0 4 16,0-4 0,0 5 3,0 0 0,0-3 6,0 2 0,0 0-10,0 4 1,0-4-1,0 0 1,0-1-9,0 1 1,0 1 4,0-4 1,0 3 45,0-4 1,1 4-47,3-4 1,-3 4 4,3-4 1,1 2 3,-1-2 1,3-2-6,-3 2 1,0 2-21,-4-2 1,4 4-2,0-4 0,0 5-47,-4-1 0,3-1 51,1 1 0,0-1-36,-4 1 1,0 1 24,0-5 0,4 6-22,0-2 1,-1-1 34,-3 1 1,4-4 6,0 4 0,0-4 47,-4 4 1,1-5 10,3 1 1,-3-2-35,3-2 0,-3 1-1,-1-1 1,0 1-19,0-1 1,0 1 14,0-1 1,4 0-27,0 1 0,0 1 31,-4 2 0,0-1-2,0 5 1,0-5-19,0 1 1,0 1 2,0 0 0,0 3 0,0-4 1,0 0 3,0-3 0,0-1-113,0 0 1,0 1 110,0-1 0,0 1-118,0-1 1,0-3 55,0-1 0,0-3 24,0 4 1,0-4 4,0 3 1,0-3 15,0 4 0,0-5 8,0 5 0,1-4-39,3 3 0,-3-3-53,3 4 1,-3-1 72,-1 5 0,0-5-433,0 1-364,0 0-717,0 3 166,0 1-364,0-6 1740,0-1 0,5-10 0,1-1 0</inkml:trace>
  <inkml:trace contextRef="#ctx0" brushRef="#br1" timeOffset="199">18879 15475 7994,'-10'-1'-140,"2"-3"-41,-2 3 311,3-9 1,1 7-98,2-4 1,-1 3 121,1-4 1,1 4 21,3-3 1,0 3 152,0-4 20,-5 6 3,3-8-77,-3 8-14,5-8 81,0 9-42,0-4-69,0 5-253,5 0 0,2-4 32,4 0 1,4 0-36,0 4 1,2 0 108,-2 0 0,-1 0-11,5 0 1,-2 0 30,6 0 1,-2-1 76,10-3 0,-1 3-119,4-3 0,1 3 36,-1 1 0,1-4 0,3 0 1,-1 1-18,5 3 1,0-2-2,4-1 1,-4 1-33,-1-2 1,-4 3-97,1 1 1,2 0 78,-2 0 1,0 0-17,-4 0 0,4 0 24,0 0 0,0 0-9,-4 0 1,5 0-63,-1 0 1,0 0 59,-4 0 0,0 4-138,0 0 0,5 0 95,-1-4 0,1 0-8,-1 0 0,-4 0-6,1 0 1,1 0-12,-5 0 1,4 0 106,-4 0 0,2 0-78,1 0 0,0 0 56,1 0 1,3 0-41,0 0 0,5 0 71,-1 0 1,2 0-28,2 0 0,1-4 10,2 0 1,-2 0-55,3 4 1,2 0-228,1 0 0,-1-4 175,1 1 1,-3-1 63,3 4 1,-1 0-17,1 0 1,3-1 6,-2-3 1,-2 2-6,1-1 0,4 0-9,4-1 0,0 3 2,-4-3 1,0-1-3,0 1 0,0-1 11,0 1 0,0 3-12,1-3 0,-5-1 10,0 2 0,-2-1-12,-2 4 0,1-2 6,-8-1 1,-3 1-28,-1-1 0,2 1 82,-2 2 1,0 0 7,-4 0 1,-1 0-4,-3 0 1,3 0 10,-2 0 1,-3 0-49,-2 0 1,-3 0-5,-4 0 1,3 0 243,-3 0 1,-1 0-223,1 0 0,-5 0-53,1 0 0,1 0 4,0 0 1,-1 0-9,-4 0 1,1 2-7,-1 1 1,1-1-1,-1 1 0,0-1 11,1-2 1,-5 0 5,1 0 0,0 0 20,3 0 0,0 0-14,1 0 1,-1 0 3,1 0 0,-1 0 1,1 0 3,-1 0 11,0 0 0,1 0 21,-1 0 61,1 0 1,-1 0-87,1 0 1,-1 0-104,0 0 1,1 0 104,-1 0 1,-3 0-189,-1 0 272,1 0 1,3 0-70,1 0-45,-1 0 8,-4 0 18,-2 0 1,-4 0-64,3 0 107,-3 0 0,5 0-8,-2 0 0,-1 1-49,4 3-4,1-3 1,3 4-7,1-5 0,-1 0 22,1 0 0,-2 1 36,-3 3 1,4-3-14,-4 3 28,3-2 1,2-2-43,-1 0 0,-3 0 20,-1 0-21,1 5 1,3-4 3,1 3 0,-5-3-13,1-1-7,0 0 0,-1 0-19,1 0 36,-6 0 194,4 0-162,-1 0 11,-4 0-88,4 0-3,-5 0-170,5 0 220,-4 0-88,9 0 49,-3 0 1,4 0 0,-3 0 102,-1 0 24,-4 0-56,2 0 258,-5 0-258,5 0 1,-2 0 14,4 0 1,-3 0-30,4 0 1,-4 0-79,3 0 0,-3 0 113,4 0-86,-6 0 1,4 0-56,-2 0-275,-2 0-64,3 0-1845,-5 0 1,-9 0 2249,-3 0 0,-12 0 0,0 0 0</inkml:trace>
  <inkml:trace contextRef="#ctx0" brushRef="#br1" timeOffset="200">23927 15350 8135,'-5'-12'0,"0"5"-360,-3-1-576,3 0 1181,0-3 1,2 3 140,-4 1 313,4 4 1,-2-3 179,5 2 83,0 3-180,0-4 741,0 5-1395,5 5 0,0 1 127,3 6 0,-3-5-122,-5 1 0,0-1 34,0 5 1,4 3-88,-1 0 1,1 2 79,-4-2 1,0-1-24,0 5 0,0 0 0,0 4 0,0-4-111,0 0 1,0 0-30,0 4 1,0 0 89,0-1 1,0 5-70,0 0-1,-4 3 87,1-3 1,-2 5 5,1-2 0,3-1-26,-3 2 0,-1-6 14,1 2 1,0 1-45,4-2 1,-1 5 1,-3-5 1,3 2-61,-3-1 0,3-2 88,1 6 0,-2-6 4,-1 2 0,1 1-40,-2-2 0,-1 2-1,2-1 1,-3-3-38,3 3 0,0 1-4,-4-2 1,3 2-16,-4-1 1,4 1-18,-3 2 1,3 3-43,-4-2 0,6-2 73,-2 1 1,3 1-31,1 3 1,0-4 21,0 1 0,0-6 6,0 2 0,0 1-12,0-1 0,3-1 5,1-3 1,1 1-23,-1 3 1,-3-3 19,3 3 0,-2-2-101,-2 2 0,0-3 85,0 2 1,0 2 26,0-1 0,0 3-23,0-3 0,0 1 5,0-1 0,0-3 27,0 2 1,0 2 5,0-1 1,0 0-27,0-5 0,0 0 1,0-3 1,3 5-12,1-5 0,0 9 8,-4-5 1,0 2-12,0-2 1,1 0-76,3 0 0,-1-4-5,4 0 0,-4-4 41,0 4 1,3-4-7,-3 4 0,2-3 33,-1 3 1,-2-4-17,1 4 1,0-1 65,1 1 1,-3 1-61,3-5 1,-3 2 44,-1-2 0,4-1 15,0 5 1,-1-5 13,-3 1 0,2 2 10,2-2 0,-3 0 3,3-3 1,-3 3-73,-1 0 1,0 0-1,0-3 1,0 0-18,0 4 1,0-8 49,0 4 0,0-3-159,0 2 0,0-3-359,0-1-457,0-4-54,0 7-526,0-9 69,0 4 1045,0-5 0,-10-5 0,-3-1 0</inkml:trace>
  <inkml:trace contextRef="#ctx0" brushRef="#br1" timeOffset="201">19050 18262 7869,'-6'6'-248,"1"-1"415,5-5 3608,0 0-3494,5 0 0,-3 0-105,6 0 1,-4 0-105,3 0 0,1 0 48,3 0 0,1 0-150,-1 0 0,4 0 83,1 0 0,-1 0-134,-4 0 1,1 0 70,-1 0 0,4 2 65,1 1 1,-1 0-171,-4 5 1,4-6 76,1 2 0,4 1-44,-1-1 1,4 0 74,3-4 1,4 0-8,4 0 1,-2 0-6,2 0 0,-4 0 13,5 0 0,-1 0-1,-4 0 1,-2 0 7,-1 0 1,1 0 103,-2 0 0,2 0-75,-1 0 1,-3 3 0,3 1 1,1 0-40,-2-4 0,6 4 3,-1 0 1,3-1-17,4-3 0,2 0-13,6 0 1,4 0-120,-1 0 0,2-1 146,-2-3 1,2 3-29,2-3 1,-2 2 25,-5-2 0,1 3 9,2-3 0,-2 1 33,3 0 1,1 1 8,-2-2 1,2 3-34,-2 1 1,2-1-2,2-3 0,3 3-93,-3-3 1,5-1 87,2 1 1,-1-3-309,2 3 1,-3-4 303,-1 4 0,-3-1-4,-1 1 0,-1 3 30,1-3 1,0-1-54,-7 2 0,2-1 63,-6 4 1,1-2 86,-1-1 0,1 1 11,-5-1 0,6 1-87,-3 2 1,0 0-113,1 0 0,-1 0 70,0 0 0,4 0-15,-3 0 0,2 0 58,2 0 1,0 0-7,-1 0 0,1 0 4,0 0 1,2 0 107,-3 0 1,4 0-147,-7 0 1,-2 0 37,2 0 1,-1 0-47,1 0 0,2 0 71,-2 0 0,-2 0-7,2 0 0,0 0-70,4 0 1,0 0-11,-1 0 0,-3 4-5,0 0 1,-1 0 42,0-4 0,3 0-57,-6 0 0,5 0 49,-1 0 1,-3 0-10,-1 0 1,1 0-12,0 0 1,-1 0-2,-4 0 0,0 0 39,0 0 0,-3 0 5,-1 0 1,-4 0 103,0 0 1,-5 0-63,-2 0 552,-5 0-587,2-5 85,-4 3-256,-6-3-277,-1 5-1984,-5 0 1662,-5 0 0,-1 0 727,-6 0 0,-9 0 0,-4 0 0</inkml:trace>
  <inkml:trace contextRef="#ctx0" brushRef="#br1" timeOffset="202">19084 15681 7909,'0'-8'-433,"0"1"1050,0 4-19,0-7 172,0 4-190,0-1 155,0-3-88,0 9-63,0-4-409,0 5 1,4 1-125,0 3 1,0 3 76,-4 9 0,0 1 69,0 6 0,0 0-193,0 0 0,0 0 105,0 0 1,3 3-20,1 1 0,0 0-59,-4-5 1,0 0-79,0-3 0,4 1 23,0-4 0,1-1-323,-1-4 48,-3 1-41,9-1-773,-9-5 424,4-1-786,-5-5 255,0 0 1220,0-5 0,0-6 0,0-7 0</inkml:trace>
  <inkml:trace contextRef="#ctx0" brushRef="#br1" timeOffset="203">19027 15578 7925,'0'-11'0,"0"-1"0,0 1 0,1 3 0,3 1 0,6 0 0,6 0 0,-1 0 0,-4 3 0,2 3 1213,2-3 0,3 3-467,5 1 1,0 5-354,-1 3 1,-2 2-342,-1 1 0,-4 1 138,4-1 1,-5 1-168,1-1 0,-4 4-79,-3 1 1,1-1-95,-5-4 0,3 1-1,-3-1 1,0 0-66,-4 1 0,-1 1 73,-3 2 1,-6-1 68,-6 5 0,-4-5-87,1 1 1,-2 1 58,-2 0 1,1-1-202,3-4 1,3-1 1,4-2 0,1 1-327,-1-5-126,6 0-309,1-4 1063,5 0 0,-5-5 0,-1-2 0</inkml:trace>
  <inkml:trace contextRef="#ctx0" brushRef="#br1" timeOffset="204">19621 15635 7926,'-5'-11'187,"4"-1"-408,-4 6 1,3-3 698,-1 5 236,1 0 1,-4 4-400,2 0 1,2 0-165,-6 0 1,4 0-119,-3 0 0,-1 6 74,-3 1 1,-1 5 13,1 3 1,-1-1 16,1 5 1,1-4-154,2 4 0,-2-4 27,2 4 0,3-3 39,1 3 0,-1-4-54,2 4 1,-1-5 75,4 1 1,1 2-133,3-2 0,2-1 3,6-7 1,-1 2 28,0-5 0,1 4 45,-1-5 1,4 1-10,1-4 0,4-1 6,-1-3 1,3-2 4,0-6 1,1 1-12,0 0 1,-1-5 3,-3 1 1,-4 0 96,-7 3 0,-2 0-144,-2-3 1,-3 1-7,3-5 0,-8 1-1,-4-1 0,-3-2-146,-4 6 1,-3-4-2,-5 4 0,0 0-260,0 3 0,-3 6-259,-1 2 0,-3 3 235,3 1 1,0 5-447,5 3 918,4 2 0,1 6 0,6 2 0</inkml:trace>
  <inkml:trace contextRef="#ctx0" brushRef="#br1" timeOffset="205">19998 15589 7926,'-1'-11'-282,"-3"0"0,3 3 354,-3 0 441,3 1 665,1-5-756,-6 1 0,4 1 101,-6 2-352,6-2 0,-8 9 0,2-3 0,-2 3 5,-2 1 0,1 0-174,0 0 0,-1 0 173,1 0 0,-1 5-117,1 2 1,1 0-94,2 0 1,-1 1 31,5 3-41,-4 1 0,5-1 34,-5 1 1,6-1 45,-2 0 0,3 1-29,1-1 0,0 1-24,0-1 1,5-1 33,2-2 0,4 2 9,0-2 1,2 1 102,2-2 1,1 2-85,3-5 1,3 3 128,-3-3 0,-2 4-118,-2-4 1,1 3-39,0-3 1,-1 5 13,-4-1 1,-1-2-15,-2 2 0,-3-1-34,-5 5 1,0-1-151,0 0 1,0 1-12,0-1 0,-9 1 97,-2-1 0,-7 1 32,3-1 1,-6 0-7,2 1 1,3-2-162,1-2 0,2 0-173,2-4-138,-1 0-143,6-4 78,1 0 0,6 0-275,3 0 0,3-5 866,9-3 0,-4-2 0,5-1 0</inkml:trace>
  <inkml:trace contextRef="#ctx0" brushRef="#br1" timeOffset="206">20272 15624 7926,'0'-12'0,"0"1"0,0-1 0,0 1 516,0 0 1,-1 3 472,-3 0 418,3 6-606,-4-8-527,5 8 1,0-1-108,0 6 0,0 5-147,0 7 1,0-1 78,0 5 0,3-1 89,1 1 1,0 6-118,-4-2 1,1-1 10,3-3 1,-3 0-236,3 4 1,1-4-33,-1 0 0,0-5-22,-4 1 1,0-6-22,0-1 1,0-5-780,0 5-655,0-5 697,0 2-1151,0-5 2116,-5-5 0,-2-2 0,-4-4 0</inkml:trace>
  <inkml:trace contextRef="#ctx0" brushRef="#br1" timeOffset="207">20089 15601 7926,'0'-12'21,"0"1"1,0 0 114,0-1 68,0 1 0,4-1-59,0 1 1,5 1 134,-2 2 1,4-1-33,0 5 0,2-3 100,2 3 1,-1 0-214,5 4 1,-1-1-71,1-3 1,1 3 75,-5-3 0,6 3-107,-2 1 0,-2 0-17,2 0 0,-5-1 112,2-3 0,-4 3-191,0-3 0,-1 2-18,1 2 103,-6 0 0,0 0 45,-2 0-39,-3 0 1,4 2-46,-5 2 1,2 2 46,1 5 1,-1 1 130,1-1 0,3 6-115,-3 2 0,1 2-9,-4 2 1,0 4-40,0-1 1,1 5 0,3-5 0,-2 2 1,1-1 1,-1-3-10,-2 3 1,1-4-7,3-4 0,-3 1-132,3-5 1,1 0 193,-1-3 0,5-5-65,-2 1 1,-1-2 124,2 2 0,0-3-39,3-5 1,2 0-11,2 0 0,-2 0-57,2 0 0,1 0 14,0 0 1,3 0-44,-4 0 0,0 0-54,-3 0-553,-1-5 150,-5 4-632,-1-4 464,-5 5 0,0-2-913,0-1 1565,0 1 0,-5-8 0,-1 4 0</inkml:trace>
  <inkml:trace contextRef="#ctx0" brushRef="#br1" timeOffset="208">20466 15749 7912,'-6'-5'1695,"1"-1"-1586,5 0 1,0-1 158,0 3 1,1 3 114,3-3 1,2 2-146,6-2 0,3 3-14,0-3 1,4 1-194,-4 0 1,4 1 79,-3-1 0,3 0-64,-4-1 1,4 3-284,-4-3 1,4 2-316,-4-2 0,4 3 64,-3-3 1,-1 2-420,-4 2 1,-3-3 905,0-1 0,-6 0 0,3 4 0</inkml:trace>
  <inkml:trace contextRef="#ctx0" brushRef="#br1" timeOffset="209">20455 15578 7921,'-7'-11'0,"-1"3"67,4 0 1,0 1 714,4-5-484,0 1 1,1 0-111,3-1 1,2 4-48,6 1 0,4 1 94,3-2 0,3-1-79,1 5 0,3-1-18,1 1 0,3 3 20,-3-3 0,1 3 41,-1 1 1,-3 0-90,2 0 1,-5 0 25,-2 0 0,-1 0-41,1 0 1,-2 0 192,-1 0-258,-4 0 0,5 0 9,-6 0 0,-3 0 61,-1 0 67,-4 0 3,2 0-211,0 0 1,-2 5 52,4 3 0,-3 2-68,4 1 1,-5 2 53,5 2 0,-5 4 48,0 8 0,3-2-31,-3 6 0,1-5-5,-4 5 1,4-2-16,0 1 0,0 2-1,-4-5 0,0-1 1,0-3 0,0-4 28,0 0 1,0-5-60,0 2 0,0-8 40,0 0 0,0-4-484,0 3-232,5-4-271,-4 2 176,4-5-224,-5 0 205,0-5 0,-4-1 322,0-6 1,-3 1 503,3-1 0,-5-4 0,3-2 0</inkml:trace>
  <inkml:trace contextRef="#ctx0" brushRef="#br1" timeOffset="210">20900 15589 7921,'0'-13'-62,"0"1"1,1 1 14,3-1 1,3-2 305,4 7 1,0-3 364,1-2 0,1 4-386,2 1 0,3 1-25,4-2 0,0-1-112,-3 5 0,6 0 84,-2 4 0,3 0-94,-4 0 0,1 0 29,0 0 0,-4 6-155,0 1 0,-5 3 143,1 2 0,-6-1-137,-1 1 0,-6 0 10,2 3 0,-3-2 67,-1 2 0,-1-2-90,-3-2 0,-3 5 53,-8-1 0,1 5-2,-5-1 1,3-1-7,-3 1 1,0-1-8,-4 1 0,4 1 3,0-5 0,5 2 12,-1-2-22,2-2 1,3 3 29,3-4 0,2-5-67,5 1 59,0-5 0,0 3-40,0-2 0,5-3-8,2 3 0,5-3-7,3-1 0,1 0-69,4 0 1,5 0-172,-2 0 1,2 0-168,-2 0 1,-4 0 166,0 0 0,-5 0-1168,1 0 1452,-2 0 0,3 0 0,2 0 0</inkml:trace>
  <inkml:trace contextRef="#ctx0" brushRef="#br1" timeOffset="211">21483 15532 7898,'-5'-17'152,"-3"1"332,3-1 21,0 4-149,5 2 901,0 5-822,0 6 1,0 6-303,0 1 1,0 10 49,0 5 0,1 3 51,3 5 1,-2-3-61,6 3 1,-5-1-166,0 2 1,-1-2-52,-2-2 1,3-5 62,1 1 1,0-1-145,-4-7 1,4 4-175,0-4 1,-1-3-733,-3-5 497,0 1 0,2 0-1389,2-1 1921,-3-4 0,9 2 0,-4-5 0</inkml:trace>
  <inkml:trace contextRef="#ctx0" brushRef="#br1" timeOffset="212">21734 15578 7873,'-5'-6'246,"2"-4"369,-4 2-171,4 3 11,-2 0 1,4 5-83,-3 0 0,1 2-135,-4 6 1,3 1 17,-4 10 0,2 0-44,-2 4 0,2 0-120,2-1 1,3 1-18,-3 0 0,3 0-179,1 0 0,4-2 69,0-2 0,10-1-198,1-3 1,5-6 135,3 3 0,1-8-70,3-1 0,-2-1 7,5-2 0,1 0 164,3 0 0,-1-5 22,-2-3 0,0-2 25,-4-2 0,-2 1 15,-6-1 1,-2 0 57,-6-3 1,0-2 152,-4-2 1,-2-3-192,-5 3 0,-5-6 3,-2-2 0,-9 1-279,-3 3 1,-2 0 97,-2 0 0,-4 7-315,1 4 1,-5 2 51,4 6 1,2 1-93,6 3 0,-1 1 79,5 3 0,-1 2-261,5 5 629,5 1 0,-5-1 0,5 1 0</inkml:trace>
  <inkml:trace contextRef="#ctx0" brushRef="#br1" timeOffset="213">22282 15532 7895,'-4'-17'522,"0"1"1,1 4-543,3 0 0,0 5-974,0-1 1356,0 6 1412,0-4-1398,0 6 1,0 9-147,0 3 0,0 11 77,0-1 0,0 5-104,0 0 1,0 2-160,0 5 1,0-3 22,0-1 0,1-3-188,3 3 0,-3-4-12,3 0 0,1-5-676,-1-2 106,0-5-279,1 2-565,-4-5 1074,4-4 0,-5-3 38,0-8 0,0 1 435,0-4 0,0-6 0,0-5 0</inkml:trace>
  <inkml:trace contextRef="#ctx0" brushRef="#br1" timeOffset="214">22282 15521 7895,'8'-15'85,"-1"-1"1,-3 1 189,4 4 0,-4 3 126,3 1 0,0 3 154,0-4-170,3 6 1,-3-5-122,4 4 0,0 1-169,1-2 1,-1 3 63,1 1 1,-1 4-74,1 0 0,-2 5 36,-3-2 1,3 3-156,-2 2 1,-3-1-4,-1 1 0,1 0-108,-1 4 0,0 0 15,-4 3 0,-5 3 97,-3-3 0,-2 2 55,-2 2 1,0-1-26,-3-3 1,1 6-3,-5-2 0,5 2 13,-2-2 1,7-5 2,2-3 1,4 2-75,-1-2-235,3 0 162,1-3 0,5-2 59,3-3 0,2-2-37,1-5 0,6 0-9,2 0 1,-1 0-296,1 0 0,0-5-63,4-2 0,-2 0-96,-2 0 0,3-1 576,-3-3 0,-3-1 0,1 1 0</inkml:trace>
  <inkml:trace contextRef="#ctx0" brushRef="#br1" timeOffset="215">22728 15521 7915,'0'-11'1798,"0"4"-1308,0 2 6,0 5-363,0 5 1,0 2-344,0 4 0,0 0-276,0 1 1,0 0-989,0 4 1474,0-4 0,0 10 0,0-4 0</inkml:trace>
  <inkml:trace contextRef="#ctx0" brushRef="#br1" timeOffset="216">22773 15841 8149,'0'6'3134,"0"-1"-2052,0-5-1213,0 5-700,0-3 831,0 8 0,0-4 0,0 5 0</inkml:trace>
  <inkml:trace contextRef="#ctx0" brushRef="#br1" timeOffset="217">19073 16515 7586,'-5'-12'-497,"3"5"656,-1-1 1,1 0 400,2-3 1,0 3-197,0 1 0,0-1-145,0-3 1,2 3 87,1 0 0,3 1-103,1-5 1,2 1-52,-5 0 0,3 3 5,-3 0 0,4 1 210,-4-5-228,5 1 0,-3 1-85,5 2 50,1 3 0,-5 1-135,1 0 0,-4 1-71,3 3 0,-3 0 60,4 0 0,-4 3-65,3 1 0,-2 5-14,7-1 0,-8 2-30,3 1 1,-4 1 98,-3-1 0,1 1-10,3-1 0,1 0 39,3 1 0,-3-1-10,-5 1 0,5-2 62,2-3 1,3 2-58,2-5 1,-1 4 35,1-4 1,0-1 4,4-3 0,-4 0 4,4 0 0,-4-3 11,0-1-11,-1-5 0,-1 6-85,-2-4 1,-3 3-142,-5-4 1,0 4-178,0-3-406,0 4 142,0-7 1,-4 8-307,0-6 955,0 5 0,-1 3 0,-1 7 0</inkml:trace>
  <inkml:trace contextRef="#ctx0" brushRef="#br1" timeOffset="218">19130 16720 7787,'-11'0'209,"-1"0"380,6 0-228,-4-5 1,7 0 281,-5-3 0,6-2-205,-2 3 1,3 0-130,1 0 1,0-1-58,0-3 0,1-1-34,3 1 1,-2-1-124,6 1 1,0 0 44,3-1 1,-3 4-47,-1 1 1,1 4 117,3 0-312,1-4 1,-1 6 12,1-3-11,-1 8 1,-1 2-49,-2 6 0,1-1-114,-5 1 32,-1-1 0,1 0 122,0 1 0,4-1-37,-5 1 0,6-2 32,-1-3 0,3 4-104,4-4 0,-6 2 97,3-1 0,-3-2 12,2-2 1,4 1 165,1 2-256,-1-1 288,-4-6 1,-3 0 1,-1 0-142,-4-6 1,2 4-120,-5-6-53,5 6 1,-4-5-1270,3 4 762,-3-4 727,-1-4 0,6-1 0,0 1 0</inkml:trace>
  <inkml:trace contextRef="#ctx0" brushRef="#br1" timeOffset="219">19724 16309 7847,'0'-11'591,"0"-1"0,0 5-359,0-1-21,0 5 1,0-3 830,0 2-79,0 3-193,0-4-621,0 15 1,-1-1 26,-3 10 1,2-4-195,-1 4 0,0 0 91,-1 4 1,2 1-212,-6 3 1,6-3 136,-2 3 1,-1-2-214,1 2 0,-1-7-106,1 3 1,3-4-110,-3 0 0,-1 1 178,1-5 0,0-3-165,4-5 429,-5 1 0,4 0-130,-3-1 95,3-4-49,1 2 136,0-5-74,5 0 0,-2 0-7,4 0 1,1 0 5,3 0 0,-3 0-17,-1 0 1,1 0 67,3 0 0,1 0-98,-1 0 29,1 0 0,-1-4-31,1 0 1,-1-1-240,0 1 234,1 3 1,-1-9-3,1 2 0,-2 2-47,-3-2 1,2 5-149,-5-5 285,5 0 0,-4-3-189,3 0 488,-3-1-122,-5 1 520,0-1-175,0 1 54,0 4-19,0 2-231,0 5 0,0 5-69,0 3 0,0 2-54,0 2 1,-4 3-254,0 0 0,0 4 62,4-4 1,0 6-141,0-2 0,0-2-39,0 3 1,4-5 5,0 4 1,0-5 57,-4 1 1,0-2-34,0-2 1,4-3-353,-1-1 255,1-4 1,-4 3-918,0-2 652,0-3 0,-1 4-1168,-3-5 1642,3 0 0,-4-5 0,5-1 0</inkml:trace>
  <inkml:trace contextRef="#ctx0" brushRef="#br1" timeOffset="220">20089 16378 7844,'0'-12'231,"0"1"1,0 3-46,0 0 0,0 5 661,0-5 768,-5 5-581,4-2-519,-4 5-304,5 0 0,0 5-48,0 3 0,0 2 4,0 2 1,0 3-89,0 0 1,0 0 69,0-3 0,0 3-171,0 0 1,0 0-163,0-3 1,-1-1 93,-3 1 1,3-5-37,-3 1 1,2-4 27,2 3 19,0-4 9,0 2 63,0-5 0,6 0 38,1 0 1,3 0-30,2 0 0,-3 0 7,2 0 0,-2 1 11,6 3 1,-2-3 2,-2 3 1,4 1 3,1-1 1,0 4-26,-1-5 0,-2 6-3,2-1 1,-2 2-120,-2 2 1,1-1 119,-1 0 0,-3 2-168,0 2 1,-6-2 89,2 2 0,-3-2-132,-1-2 1,0 1 36,0-1 1,-5 1 38,-3-1 1,-6-1 42,-1-2 0,-4 1-6,4-6 1,-4 5-21,4-4 1,-4 0 18,3-4 0,1 0-202,4 0 0,-4 0 112,-1 0 1,5-2-568,3-1 1,2 0-29,-2-5 783,3 1 0,0-5 0,-1 1 0</inkml:trace>
  <inkml:trace contextRef="#ctx0" brushRef="#br1" timeOffset="221">20101 16320 7844,'0'-11'958,"0"0"-197,0-1-282,0 1 0,0 3-49,0 1 1,5 4-162,2-1 0,4 2-130,0-2 1,4 3-142,0-3 0,6 2-8,-2 2 1,1 0 118,-1 0 1,6 0-778,-2 0 1,3-3-144,-3-1 1,-1 0 810,1 4 0,5-5 0,1-1 0</inkml:trace>
  <inkml:trace contextRef="#ctx0" brushRef="#br1" timeOffset="222">20695 16298 7821,'0'-8'1049,"0"0"-340,0 6 526,0-3-658,0 5 0,0 5-169,0 2 0,0 9-242,0 3 0,-5 0 15,-3 4 0,-2-3-81,-2 7 0,1 0 19,0 0 0,-1 4-123,1-5 1,-1 2 26,1-1 0,-1-4-252,1-1 1,0 0-135,-1-7 0,5 0-20,-1-3-512,5-1 116,-7 1-164,9-6 460,-4-1 0,5-6-226,0-3 0,0 2 80,0-6 629,0 0 0,0-3 0,0-1 0</inkml:trace>
  <inkml:trace contextRef="#ctx0" brushRef="#br1" timeOffset="223">20546 16309 7821,'-4'-11'531,"1"-1"0,-1 5-172,4-1 20,0 5 391,0-2 980,0 5-1826,5 0 107,-4 0 1,9 4-1084,-2 0 1,1 6 235,-2 1 816,3 1 0,-3 4 0,4-4 0</inkml:trace>
  <inkml:trace contextRef="#ctx0" brushRef="#br1" timeOffset="224">20706 16674 7740,'0'-6'3405,"0"1"55,0 5-2870,0 5-480,0-4-523,5 10-290,-4-10 0,6 4-169,-3-5 1,-2 0 871,6 0 0,-6 0 0,3 0 0</inkml:trace>
  <inkml:trace contextRef="#ctx0" brushRef="#br1" timeOffset="225">21631 16263 7831,'6'-6'655,"0"-4"-345,-1 9 3,-4-10 0,3 10 181,-8-3 1,-2 3-301,-6 1 1,1 0 15,-1 0 0,0 1-74,-4 3 0,2-3-12,-5 3 0,4 1 33,-4-1 0,5 4 26,-1-4 1,2 3-138,2-3 1,-1 5 69,1-2 0,1 0 10,2 0 1,-1-3-90,6 4 97,-6-1 0,7 5-227,-1-1 77,1 1 1,4-1-79,1 1 0,5-1 63,7 0 1,-1 0 26,5-4 0,-4 3 47,4-2 1,-1 1 0,1-2 1,2 4-26,-6-4 0,0 0 14,-4 0 0,1 1-39,-1 3 0,-3 1 6,0-1-77,-6 0 1,3 2 34,-5 2 1,-5-2-150,-3 2 1,-3-2 125,-4-2 1,2 1-24,-2-1 1,1-3 35,-1-1 0,1 1-9,-5 3 0,5-4-199,-2-3 0,0 1-32,1-2 1,3 1-617,5-4-66,4 0 300,-2 0 1,6-4-533,3 1 1206,8-6 0,5 2 0,6-4 0</inkml:trace>
  <inkml:trace contextRef="#ctx0" brushRef="#br1" timeOffset="226">21860 16343 7831,'0'-11'0,"0"-1"132,0 1 1,0 0 431,0-1 729,0 1 469,0-1-254,0 1-591,0 5-541,0 16 1,0 4-178,0 12 0,0-2 13,0-1 0,0 4-81,0 0 1,1 3-151,3-3 1,-3 3-207,3-3 0,2 3 157,2-3 1,-2-2-472,2-6 0,-6 2-6,2-6-361,2 0 400,-4-4 1,3-3-882,-5 0 467,0-6-1704,0 3 2624,0-15 0,-5-3 0,-2-9 0</inkml:trace>
  <inkml:trace contextRef="#ctx0" brushRef="#br1" timeOffset="227">21837 16286 7831,'5'-7'275,"2"-1"0,4 0 5,0-3 1,2-1 341,2 1 1,-1 1-145,5 2 0,-4-1-130,4 6 1,-5-1 45,1 4 1,-2 0-98,-2 0 1,0 5-111,-4 2 0,0 4-100,-4 0 0,-1 2-157,1 2 0,-3-2-68,-3 2 1,-4-2-355,-4-2 1,-6 0-119,-2 1 1,2-1 292,-2 1 0,1-2 59,-1-3 1,-2 4-26,6-4 0,0 3-239,4 2 522,4-6 0,-3 4 0,4-3 0</inkml:trace>
  <inkml:trace contextRef="#ctx0" brushRef="#br1" timeOffset="228">22179 16583 8198,'0'-6'2310,"0"1"-1276,0 5 1,4-2-823,0-1 0,1 1-25,-1-1 0,-3 0-46,3-1 1,-2 2 25,2-6 1,-2 0-57,1-3 1,-1 0-176,-2-1 0,0 1 33,0-1 1,0-3-104,0 0 1,3-5 9,1 1 0,0 1 113,-4-1 1,0 0-119,0-4 1,0 4-22,0 0 1,1 1 88,3-1 1,-3-1 24,3 4 13,-3 1 1,3 8 52,0-1-58,0 5 0,-4 0 46,0 6 0,1 4-34,3 4 0,-2 4 105,6 1 1,0 5-65,3 2 1,1 1 0,-1 7 1,4-2-39,0 1 0,6 2 0,-2-5 1,2 3-159,2-3 1,-4-1-263,0-3 0,-1-1-36,1-3 0,-2-3 158,-6-4 1,-3-5-312,-1 1-102,-4 0 190,2 3 0,-6-5 186,-3-2 0,1-3-278,-4-1 625,-1 0 0,-3 0 0,-1 0 0</inkml:trace>
  <inkml:trace contextRef="#ctx0" brushRef="#br1" timeOffset="229">22248 16560 7775,'0'-11'735,"0"-1"0,1 1-101,3 0 0,2 3-527,6 0 1,4 5 29,3-5 1,-1 4-193,1-3 0,0 4 77,4-1 0,4 2-949,-1-2 0,-3 3 927,-4-3 0,0 8 0,4 2 0</inkml:trace>
  <inkml:trace contextRef="#ctx0" brushRef="#br1" timeOffset="230">22659 16629 7748,'-5'-7'582,"4"-3"0,-4 8 17,5-6 0,-2 4 103,-2-3 1,3 3-212,-3-4 1,3 1 41,1-5 0,-4 1-151,1-1 0,-1 1-181,4 0 1,0-1-171,0 1 0,-4-4 0,0-1 0,0-3 12,4 4 0,0-5 45,0 1 0,0-2-304,0 2 0,0-2-115,0 2 0,0 2 59,0 2 0,0 2-98,0 2 245,5-1 0,-3 5 239,1-1-228,-1 6-139,-2-3 0,5 14 169,2 2 1,0 2-6,0-6 1,1 3-156,3-2 0,1-2-23,-1 2 0,2-4 76,2 3 0,-1-4-46,5 1 0,-4-3 154,4-1 0,-5-1 145,2-3 0,-4 3-30,0-3 1,-5 1 167,1-1 1,-2 2-83,2-6 0,2 6 43,-2-2 1,-2-1 160,2 1 1,-5-3 114,5 3 96,-5-5-289,7 8 1,-8-5 365,6 6-332,-6 0 0,4 2 134,-6 2 0,0 2-115,0 5 1,0 6 43,0 2 0,0 2-379,0 2 0,-4 0 108,0 0 0,0 0-505,4 0 1,-4-1-170,0 1 0,1 4-466,3 0 0,-4-5 194,0-3 0,-4-5-1480,5 2 2356,-6 1 0,2-4 0,-4 4 0</inkml:trace>
  <inkml:trace contextRef="#ctx0" brushRef="#br1" timeOffset="231">19096 17497 8373,'-5'-12'-596,"3"5"506,-1-1 1,1 4 1189,2-3-610,-5 4 1,4-7 48,-3 2 1,3 2 265,1-2-546,0 1 1,4-5 63,-1 1 0,5 0-42,-4-1 1,5 5-163,-2-1 0,4 0 49,0-3 0,0 3-74,1 1 0,-5 4 15,1-1 1,-4 3-163,3 1 0,-3 0-254,4 0 226,-1 0 0,5 0 14,-1 0 0,-3 1 50,0 3-156,-1 2 0,5 6-18,-1-1 0,-1 1-22,-2-1 0,1 1 62,-6-1 1,5 0-116,-4 1 0,5-1 76,-2 1 1,2-5 76,-1 1 1,2-4 124,-2 3 1,2-4-90,1 1 1,2-3 120,2-1 0,-2 0 11,2 0 1,-2-1 139,-2-3 0,1 1-150,-1-4 0,0 4-21,1-1 0,-5-1-138,1 1 0,-4-3-546,3 3-933,-4-5 734,2 3-304,-5-6 1163,0 6 0,0 1 0,0 5 0</inkml:trace>
  <inkml:trace contextRef="#ctx0" brushRef="#br1" timeOffset="232">19244 17679 8541,'-11'-11'24,"3"1"508,1 2 0,3-1 172,-4 6-284,6-6 0,-5 2-171,3-4 1,3 3 205,-3 1-305,3-1 0,2-2 40,3 2 0,-3 2-138,3 2 0,3 3 111,0-3 0,0 3-105,0 1-37,1 0 1,3 4-144,1-1 1,-5 5-94,1-4 0,-1 5 99,5-2 0,-5 0-36,1 0 0,0-3 14,3 4 1,1-2 4,-1 2 0,0 1 74,1-6 35,-1 6 0,1-7-14,-1 1 0,-3 2-15,-1-1 162,-4 0-124,7-4 1,-7 0 231,4 0-277,-4 0 1,2 0-46,0 0 1,-3-1-178,6-3 0,-6 1 84,2-4 0,1 3-121,-1-4 1,4 5-1464,-4-5 1782,4 5 0,-1-7 0,4 4 0</inkml:trace>
  <inkml:trace contextRef="#ctx0" brushRef="#br1" timeOffset="233">19758 17337 7790,'0'-18'120,"0"3"0,0 2 193,0 2 1,-1-1 373,-3 1 5,3 5 0,-6-3 443,4 5-385,1 0-586,-8 9 0,5 3 67,-3 7 1,3-1-27,5 5 1,0 0-50,0 4 1,0 4-74,0-1 1,0-2-111,0-1 1,4-6-341,0 5 1,4-3-15,-5 1 1,5 0 198,-4-5 1,3 0-38,-3-3 0,0-1 34,-4 1 0,4-5-260,0 1 55,0-6 61,-4 3 723,0-5-294,0-5 1,0-1 102,0-5 1,0 3 144,0 0-256,0 1 12,0-5-52,0 1 0,5 5-25,2 2 0,3-1-91,2 1 0,0 0-5,4 4 0,-2 0 76,5 0 0,-2 1-47,2 3 1,2-1 32,-6 4 0,4-3 3,-4 4 1,1-5 2,-5 5 1,0 0-1,1 3 0,-5-3-44,1-1 0,-4 1-6,3 3 1,-4 1-161,1-1 0,-3 1 58,-1-1 0,0 0-175,0 1 1,-1-4 68,-3-1 1,-4 1-24,-7 3 0,-1-1 147,-3-2 0,-2 2 19,6-2 0,-5-2-56,1 2 1,-3-6 1,-1 2 0,0 1 112,1-1 1,0 0-74,3-4 0,-1 0-99,4 0 0,5 0-8,3 0 1,6-2-375,-2-1 612,3 1 0,-4-13 0,-2 2 0</inkml:trace>
  <inkml:trace contextRef="#ctx0" brushRef="#br1" timeOffset="234">19770 17314 7805,'-12'-10'429,"1"2"0,3-1-335,0 6-137,6-6 1314,-3 7-889,5-8 0,6 9-180,6-3 0,4 3-69,7 1 1,5 0-87,2 0 0,3 0-6,2 0 1,-6 0-214,-3 0 0,1-4-455,-4 0 1,-2 1 354,-5 3 0,-7 0-1577,2 0 1849,-2 0 0,2 0 0,1 0 0</inkml:trace>
  <inkml:trace contextRef="#ctx0" brushRef="#br1" timeOffset="235">20158 17246 8304,'-8'1'1382,"1"3"0,4 2-1039,-1 5 1,3 2-137,1 2 0,1-1-48,3 5 1,-3-1 30,3 1 0,1 3-112,-1-3 0,0-3-195,-4-1 1,1-2 155,3-1 0,-3-1-385,3 0 1,-3-3-32,-1 0-52,0-6 254,0 3 99,0-5 144,5 0 0,-2-1-67,4-3 0,1 3 105,4-3 1,-1 3-86,0 1 1,1-4 36,-1 0 0,2 0-32,2 4 1,-2 0 0,2 0 1,-2 2-15,-2 1 0,4 0-1,1 5 1,-2-5 8,-7 5 1,3-2-4,-2 2 1,-3 2-53,-1-2 0,-2 2 44,2 1 1,-3 1-114,3-1 1,-4 1 5,-4-1 1,-2-1-167,-5-2 0,-1 2 123,1-2 1,-2 2-81,-2 1 0,1-3 156,-5-1 0,1-3-57,-1 4 0,-1-6-33,5 2 0,-4-3 30,3-1 0,-3 0-426,4 0 0,0 0-421,3 0 500,1 0 0,1-1 471,2-3 0,3-2 0,5-6 0</inkml:trace>
  <inkml:trace contextRef="#ctx0" brushRef="#br1" timeOffset="236">20181 17280 7935,'-7'-12'42,"2"5"16,5-1 1,0 4 263,0-3 1,0 3 1584,0-4-1464,0 6 1,7-7-121,4 5 1,2-1-369,6 1 0,4 3 130,3-3 0,6-1-96,-2 1 0,-2-1-156,-1 1 1,-3 3-206,-1-3 0,-2 2-50,-1-2 0,-4 3-1236,-5-3 1658,1 3 0,-1 6 0,1 1 0</inkml:trace>
  <inkml:trace contextRef="#ctx0" brushRef="#br1" timeOffset="237">20763 17303 7777,'0'-8'1510,"0"0"39,0 6-955,0-3 0,-4 10-1,1 2 1,-3 4-284,3 0 0,-4 2-122,-4 2 1,-1 1-145,1 3 0,0 3 98,-1-3 1,-3 3-284,0 1 1,0-4 198,3 0 0,-1-4-461,-2 4 1,6-1-7,-2 1 1,3 1-153,1-5 1,-2 4 219,5-4 0,-4-3-450,5-5-76,-1 1 172,4-2-390,0-1 882,0-5 0,0-10 0,0-2 0</inkml:trace>
  <inkml:trace contextRef="#ctx0" brushRef="#br1" timeOffset="238">20592 17280 7790,'0'-7'2166,"0"-3"-1758,0 9 1,0-5 554,0 2-824,0 3 1,1-4-224,3 5 0,-3 1-572,3 3 1,1-2 411,-1 6 0,3-4-905,-3 3 1,4 1 1148,-4 3 0,0 6 0,-4 0 0</inkml:trace>
  <inkml:trace contextRef="#ctx0" brushRef="#br1" timeOffset="239">20672 17622 7770,'6'5'3530,"0"1"-2407,-2 1 0,-2 3-470,1-2 1,-1-2-216,-2 2 0,0-4-56,0 3-348,0-4 1,0 3-465,0-2-830,0-3-2355,0 4 3615,5-5 0,1-5 0,5-1 0</inkml:trace>
  <inkml:trace contextRef="#ctx0" brushRef="#br1" timeOffset="240">21380 17257 7800,'-6'-5'-371,"-3"-1"259,5-6 1,-1 4 935,1 1-328,3-1 1,-4-3 34,5-1 0,1 5-82,3-1 1,-3 4 596,3-3-26,2 4-655,-5-2 0,8 6 42,-5 3 1,0 4-139,-4 7 1,0 3-111,0 5 1,0 0-27,0-1 0,0 1-144,0 0 0,1 4 64,3-1 1,-3 0-165,3-7 0,1 5-397,-1-5 1,1 4 260,-1-8 1,-3 1-653,3 0 590,-3-4 1,-1 5-53,0-6 221,0-4 1,0-1-121,0-2 86,0-3 322,0 4 1217,0-5-986,5-5-66,-4 4 1,10-6-74,-4 4 0,3 1-137,2-1 1,4-3 27,3 3 1,3-2-3,1 1 0,0 3-122,-1-3 1,1 1 63,0-1 0,0 3-148,0-3 0,-2 3 27,-2 1 1,-2 0-587,-6 0 0,1 0-76,-1 0 0,-3 0-1393,-1 0 879,-4 0-31,2 0 1257,-5 0 0,0-5 0,0-1 0</inkml:trace>
  <inkml:trace contextRef="#ctx0" brushRef="#br1" timeOffset="241">21905 17211 7792,'0'-11'487,"0"-1"0,0 5 233,0-1 93,0 6 234,0-9 372,0 10-1016,0 6 0,0 4-85,0 10 1,0 0-200,0 4 0,0 0 86,0 0 1,-1 0-215,-3-1 1,3 1 110,-3 0 1,3-1-85,1-3 0,0 2-189,0-2 0,0-2-326,0-2 1,1-2 246,3-2 0,-2-3 4,6-1 1,0-4 216,3 1 0,0 1-71,1-1 0,3-1 160,0-3 0,2 0-77,-2 0 0,-1 0-133,5 0 1,-4-3 25,4-1 0,-5-1-107,2 1 1,-4 1-93,0-4 1,-6 3-325,-2-4 0,-3 5-616,-1-5 411,0 0 0,-5-2 852,-3 3 0,-2-4 0,-1 5 0</inkml:trace>
  <inkml:trace contextRef="#ctx0" brushRef="#br1" timeOffset="242">21837 17394 8257,'11'-1'841,"1"-3"0,0 1-843,3-4 0,-1 3 280,5-4 1,0 2 187,4-2 1,0-1-300,0 6 0,-4-5 52,0 4 0,-5-1-670,1 1 0,-6 3 297,-1-3-1869,-6-2 950,3 0 1073,-5-1 0,-5-3 0,-1 4 0</inkml:trace>
  <inkml:trace contextRef="#ctx0" brushRef="#br1" timeOffset="243">21917 17188 7792,'0'-11'581,"0"0"1,5 0-34,2 4 1,3-3 28,2 2 0,3-1-236,0 2 0,6-4-107,-2 4 0,6 0-120,2 0 0,1 4-170,-2-1 1,-2 2-141,3-2 0,-3 3 221,-1-3 1,-1 3-1241,-3 1 0,1 0 1215,-5 0 0,5 5 0,-2 1 0</inkml:trace>
  <inkml:trace contextRef="#ctx0" brushRef="#br1" timeOffset="244">22511 17188 7757,'0'-11'2320,"0"0"-1513,0 4-114,-6-3 0,0 9-265,-5-3 0,-2 4-15,-2 4 1,-2 2-302,-2 6 0,-2 0 90,2 3 0,-2 3-139,2 5 1,-1 0 84,5 0 0,0 3-98,3 1 0,4 0-98,1-4 1,4-1-334,0 1 1,1-1 48,2-3 1,2 1-267,1-5 1,4-1 244,4-6 1,2 2-63,2-2 1,-1-3 288,5-1 1,-4-3-91,4-1 1,0 0 310,4 0 1,-1-4-33,-3 0 0,-3-3 5,-4 3 0,-1-5 81,1 1 0,-2 2 376,-3-2-353,-2 1 1,-5-5 55,0 1 1,-1 3-198,-3 1 1,-2 3 48,-5-4 1,-2 6-401,-2-2 1,2 3-47,-2 1 1,-2 0-220,2 0 0,4 0 171,3 0 0,4 0-644,-3 0 1058,4 0 0,-2 0 0,5 0 0</inkml:trace>
  <inkml:trace contextRef="#ctx0" brushRef="#br1" timeOffset="245">22705 17211 7756,'0'-7'1070,"0"-1"-873,0 5 676,0-2 1105,0 0-1111,0 4-79,0-4-560,0 15 0,0 2-26,0 7 0,0 2-86,0-2 0,3 3-45,1 1 0,0-1-145,-4 1 0,0 0-62,0 0 0,1 0-379,3 0 0,-3-4-1258,3 0 1307,-2-5 0,-2 2-487,0-4 0,1-6-111,3-2 1064,-3-3 0,9 4 0,-4 1 0</inkml:trace>
  <inkml:trace contextRef="#ctx0" brushRef="#br1" timeOffset="246">22990 17223 7756,'0'-12'1922,"0"5"-1504,0-1-1447,0 5 1101,0-2 540,0 5 1,0 5 88,0 3 0,0 7-267,0 4 1,0 7-11,0 0 0,0 1-113,0-4 0,0 4-357,0-1 0,0 1-46,0-4 0,0-2 17,0-2 1,0-2-320,0-6-1085,0 1 408,0-1 269,0-5 1,-1-2-1047,-3-8 1349,3-2 1,-5-5 498,2-1 0,-3 1 0,-4-1 0</inkml:trace>
  <inkml:trace contextRef="#ctx0" brushRef="#br1" timeOffset="247">22819 17223 7756,'8'-8'243,"-1"0"0,-3 5 392,4-5 0,-1 4-138,5-3 1,-1 4 69,0-1 1,1-1 473,-1 1 1,6 1-479,2 3 0,2-2 7,2-2 0,0 2-352,0-6 1,0 6-388,0-2 1,1-2-289,2-2 1,-5 2-617,1-2 0,-6 4 1073,-1-3 0,-2-1 0,-2-3 0</inkml:trace>
  <inkml:trace contextRef="#ctx0" brushRef="#br2" timeOffset="248">14870 17086 7940,'-6'-5'593,"1"3"-260,5-3 1138,0 5 1,3-1-1249,1-3 1,5 3-44,-1-3 0,2 3 47,1 1 0,1 0-225,-1 0 1,0-4 70,1 0 1,3 0-84,0 4 0,4-1 102,-3-3 1,4 3-9,-1-3 0,-1 2-18,1-2 0,0 3-21,4-3 0,-1-1-23,1 1 1,0-1 71,0 1 0,5 3-134,2-3 1,3 1 23,2 0 0,-1 1 23,0-1 0,0-3-11,1 3 0,3-5-12,0 4 1,5-3 11,-1 3 0,4-4-136,3 4 0,-3-3 131,-1 3 0,0 0 23,-7 4 1,4-4-54,-4 1 0,0-1 43,-4 4 0,-3 0-2,-1 0 0,-3 0 10,3 0 0,-3 0 1,3 0 0,1 0-56,3 0 1,2 0-4,2 0 0,-2 0 40,6 0 1,0-2-1,4-1 0,0 0-2,-1-5 0,1 5 24,0-5 0,-2 6-1,-2-2 1,1 2 3,-5 2 0,-1 0 9,-7 0 0,2 0 87,-5 0 1,3 2-96,-3 2 0,1-3-83,-2 3 1,0 1 84,4-2 0,1 1-111,3-4 0,4 0 195,0 0 1,5 0-231,-1 0 1,-1 0 26,1 0 0,-4 0-9,4 0 1,-6 0 72,2 0 1,-2 0 25,-2 0 0,-3 4 52,-1 0 0,-3 1-79,3-1 1,-3-2 65,3 6 1,-3-4-66,3 3 0,1-4 2,3 1 0,-2 1 1,2-1 1,-6 1-18,6-2 0,-1-1 64,5 2 1,-3-2 5,-1 2 1,0-3 4,-3 3 0,-2 1-41,1-1 0,-3 1-19,3-1 0,-4-3 30,0 3 1,-2-2-91,-1 2 0,0-3 58,0 3 1,0 1-16,0-1 0,0 0 34,-1-4 1,-3 1-1,0 3 0,-5-3 15,2 3 0,-4-3-55,0-1 94,-1 0 33,1 0 206,-6 0-299,-1 0 11,-5 0-108,-5 0 0,2-1 38,-4-3-126,-1 3 1,-3-4 118,-1 5 1,0-4-32,-4 0 0,4-3 80,-4 3 1,4-4 81,0 4 1,1-4-45,0 0 0,-2 2 154,-2-2 1,2 0-144,-2-3 1,2 0 26,2-1 0,0 5 239,4-1-190,-3 0 340,3-3-274,-4-1 0,3 6 212,1 2-250,4-2 43,-2 5-323,5-4 183,0 10 1,1 0 13,3 2 1,2 4 2,6-4 1,-1-1-70,1 2 1,3-2 18,0 2 1,2 1-13,-2-5 1,-1 3 3,5-3 1,-5 4 6,1-4 0,-2 3 15,-2-3 0,-3 4-23,-1-5-1,-4 6 15,7-2 1,-10 3 267,0-3 1,-5 4-19,-6-4 1,-5 0-2,1 0 1,-5-3-431,1 4 1,1-5-360,-1 5 1,4-5 208,-4 0 341,5-1 0,-3-2 0,6 0 0</inkml:trace>
  <inkml:trace contextRef="#ctx0" brushRef="#br2" timeOffset="249">15213 16320 7959,'0'-6'55,"0"-4"74,0 9 1,0-6 499,0 3-25,0 3 0,-2-4 78,-1 5-459,1 0 0,-3 3 72,5 4 1,4 1-74,0 7 1,0 3 3,-4 1 0,0 4 24,0 3 1,0-1-156,0 1 1,1 2 33,3-1 1,-3-1-150,3-3 1,-2 0-9,2 0 1,-3-1-178,3-3 1,-3-3-883,-1-5 508,0 1-1156,0-1 478,0-4-387,0-2 1644,11-15 0,-9 2 0,8-9 0</inkml:trace>
  <inkml:trace contextRef="#ctx0" brushRef="#br2" timeOffset="250">15030 16355 7952,'-6'-8'0,"2"0"0,2 5 102,2-5 0,0 4 180,0-3 1,2 3 398,2-4 0,-1 4-338,9-3 1,-3 3-136,6-4 1,3 5-72,1-5 0,1 2 71,-1-2 1,3-1-243,-3 5 1,2-3-189,2 3 1,1 0-246,3 4 1,-8 0 64,0 0 0,-5 0-385,-3 0 1,1 0 336,-1 0 1,0 1-406,1 3 855,-1-3 0,6 10 0,1-5 0</inkml:trace>
  <inkml:trace contextRef="#ctx0" brushRef="#br2" timeOffset="251">15510 16298 7952,'-2'6'0,"-2"-2"597,3-3-125,-4-1 569,5 0 1,-4 5-633,0 3 1,-1 2-152,2 1 0,1 4 87,-1 1 0,-3 3-322,3-4 1,-1 8 70,4-4 1,0 5-28,0-5 0,1 1 112,3-1 0,2 2-414,6-6 1,-1 0 7,1-3 0,0-2-97,3-3 1,-1 2 141,5-5 1,-3 0 118,3-4 1,-2-5 128,3-3 1,0-2-61,-5-1 1,4-1 106,-4 1 1,-1-2-78,-6-2 1,1 2 193,-5-2 1,-1 1-125,-3-1 0,-1 1-40,-3-5 1,-3 1-88,-9-1 1,2-1-155,-5 4 1,2 0-160,-2 1 1,-3 3 156,3 1 0,-1 1-383,1 6 0,-2 0 197,6 4 1,0 0-100,4 0 1,4 5-146,3 3 607,3-3 0,6 10 0,2-2 0</inkml:trace>
  <inkml:trace contextRef="#ctx0" brushRef="#br2" timeOffset="252">15966 16320 7918,'-11'-6'571,"5"-4"1024,1 9-1041,5-4 0,0 6-281,0 3 0,0 7-56,0 8 1,0-1 26,0 1 1,0 4-145,0 3 1,1 1 117,3-4 1,-3 0-209,3 0 0,1-1-163,-1 1 0,1-4-560,-2 0 412,-1-5 1,3 3-848,-5-6 417,5-4-339,-4-2 195,4-5 1,-4-2 874,3-1 0,-2-4 0,3-4 0</inkml:trace>
  <inkml:trace contextRef="#ctx0" brushRef="#br2" timeOffset="253">15772 16332 7989,'4'-8'301,"0"1"0,5 3 203,-2-4 0,3 4-83,2-3 1,4 3-84,3-4 0,3 5-131,1-5 0,0 2 11,0-2 1,3-1-147,1 5 1,-1-3-23,-3 3 1,-1-4-166,-3 4 1,1-3 122,-5 3 1,4-4-177,-3 5 1,-1-5 17,-4 4 0,1-1-57,-1 1 124,1 3 114,-1-4 1,-3 1 303,-1 0-164,-4 1 257,2 3-207,-5 0 1,0 5 1,0 2 1,0 8-55,0 4 0,0 3-161,0 1 0,0 0 43,0 0 1,0 4-119,0 4 0,0-2 22,0 2 0,0-2-181,0 1 0,0-2-104,0-5 0,0-5 146,0-3 1,0-2-494,0-2 136,0 1-533,0-6 32,0-1 442,0-5 0,0-5 182,0-3 0,0 2 418,0-2 0,0 1 0,-5-10 0,-2-1 0</inkml:trace>
  <inkml:trace contextRef="#ctx0" brushRef="#br2" timeOffset="254">16252 16252 7918,'6'-17'0,"-1"5"0,-5-4 0,0 8 795,0 0-23,0 5-277,0-2 1,2 8-46,1 5 0,0 0-10,5 11 0,-1 2-259,5 5 0,0-2 0,3 3 0,-2 2 7,2 2 0,-1-3-143,2-2 1,-4 2-328,4-1 1,0 0 217,-1-5 1,0-4-512,-3-3 1,-2-2 145,-2-1 0,1-5-524,-6 1-23,6-6-263,-8 3 335,5-5 351,-6 0 553,-6-5 0,0-1 0,-5-5 0</inkml:trace>
  <inkml:trace contextRef="#ctx0" brushRef="#br2" timeOffset="255">16252 16503 7918,'-6'0'1138,"0"0"-802,6 0-270,6 0 1,1 0 30,8 0 1,3 0-270,5 0 1,0-4-388,0 1 0,0-3 340,-1 3 0,5 0-349,0-4 568,-1-1 0,-3-4 0,0 1 0</inkml:trace>
  <inkml:trace contextRef="#ctx0" brushRef="#br2" timeOffset="256">16652 16218 7918,'0'-12'204,"0"1"0,-2 3 905,-1 1-421,1 4 1,-4 3-248,2 8 0,3 3 131,-3 4 1,3 4-131,1 8 1,0-3-188,0 3 0,-4-2-85,0 2 1,0-3-83,4 3 0,0 0 29,0 0 1,-3 0-187,-1-4 1,0-1-334,4 1 1,0-1 252,0-3 1,0 1-175,0-5 0,0-3-43,0-5 301,0 1 1,1-2 25,3-2 0,-1-3 99,4-1 1,2 0-77,6 0 1,-1-1 43,5-3 1,0 2-573,4-6 1,-1 4 245,-3-3 0,2 4-692,-2-1 1,2 3 989,-2 1 0,-3 0 0,-4 0 0</inkml:trace>
  <inkml:trace contextRef="#ctx0" brushRef="#br2" timeOffset="257">15224 17303 7970,'0'-7'2123,"0"2"-1437,-5 5-333,4 0 1,-4 7-107,5 4 0,1 2-14,3 6 0,-2 0-34,6 4 1,-1-1-77,5 1 1,-5 4-61,1 0 1,-2-1 120,2-3 1,1-1-333,-5-3 0,3 2 90,-3-2 0,0-2-703,-4-2 429,0 3 1,0-6-574,0 4 340,0-9-235,0 3-379,0-8 43,0 3 93,0-5 1043,0-5 0,-5-2 0,-1-4 0</inkml:trace>
  <inkml:trace contextRef="#ctx0" brushRef="#br2" timeOffset="258">15201 17337 8102,'0'-12'-25,"0"1"18,0 0 1,0 3 891,0 0-317,0 1 1,1-1 113,3 1 0,-1 4-276,4-1 1,5-1-160,3 1 0,5 1-55,-1 3 1,8-2-107,3-2 1,2 3 0,-1-3 1,0 3 103,-4 1 1,-2 0-566,-6 0 79,3 5 0,-11 2-241,1 4 0,-6 0 269,-6 1 0,-5 3-62,-2 0 0,-7 0 50,-2-3 1,-4 3 77,1 0 1,-6 2-27,-2-2 1,0-2 55,4 2 0,6-4-154,1-3 1,4 1-486,0-5 810,6 0 0,1-4 0,5 0 0</inkml:trace>
  <inkml:trace contextRef="#ctx0" brushRef="#br2" timeOffset="259">15692 17268 7920,'0'-11'1444,"0"5"-492,0 1-160,0 5 0,0 5-404,0 2 1,0 7-143,0 1 0,0 7-236,0 1 1,4 0-104,0 3 0,1 2-116,-1-1 0,-2 0 94,6-5 0,-6 0-98,2-3 1,-2 1-539,-2-5 0,0 1-108,0-5-513,0-5 308,0 0 831,0-6 1,-6-6-1,0 0 1</inkml:trace>
  <inkml:trace contextRef="#ctx0" brushRef="#br2" timeOffset="260">15692 17303 8074,'7'-12'0,"1"1"218,-4-1 0,5 2 358,-1 3 1,-2-4-187,2 4 1,-2 0-117,2 0 1,2 4 259,-3 0 1,4-3-59,0 3 0,4-1-187,1 4 1,-1 1-103,-4 3 0,-3-2-63,-1 6 0,0 0-4,0 3 1,2 1-191,-5-1 0,0 4-22,-4 0 1,-1 4 26,-3-3 1,-3 4-316,-4-1 0,0 3 177,-1 0 1,1 0-65,-1-3 0,2 3 21,3-3 1,-2-2 19,5 2 1,0-5 39,4 2 1,0-4-129,0 0 0,1-1 166,3 1 1,2-6-6,6-2 1,-1-3 233,1-1 1,0 0-149,4 0 0,-2-1 327,5-3 1,-5 1 8,1-4 0,-6 3 135,-2-4 1,-3 6 230,4-2 118,-6-2-293,3 4-86,-5-3-396,0 5 131,5 0 0,1 2-280,1 1 1,2 0-10,-5 5 0,5-2 25,-2 1 1,3 4 65,2-4 1,-1 0-100,1 0 0,0-4 117,4 1 1,-4 1 23,4-2 0,-4 1-42,0-4 1,-1 0 76,1 0 0,-1-4-1,0 1 1,1-6 54,-1 1 1,1-2 138,-1-1 0,-3-2-16,-1-2 0,-4 2 146,1-2 0,-3-2-70,-1 2 1,0-2-88,0 2 1,-6 3-185,-6-4 0,-4 0 13,-7 1 1,-5 1-161,-3 6 1,-2-1-103,-1 5 0,2 1-1005,6 3 633,-1 5 0,16 1-1242,-1 5 1893,6 6 0,16-4 0,3 3 0</inkml:trace>
  <inkml:trace contextRef="#ctx0" brushRef="#br2" timeOffset="261">16366 17314 8028,'0'-11'175,"-1"-1"317,-3 1-263,3-1 1,-4 1 824,5 0 45,0 4-76,0-3-528,0 9-304,0-4 0,1 14 75,3 2 1,2 8 87,6 0 1,-2 8-261,-3 3 0,3-1 85,-2 2 1,-2-5-317,2 5 0,-4-6-145,3 2 1,-4-4-327,1-4 0,1 1 113,-1-5 0,-1 1-338,-3-5 1,4-3-486,0-1 374,0-4 0,-3 2 944,3-5 0,-3-5 0,4-2 0</inkml:trace>
  <inkml:trace contextRef="#ctx0" brushRef="#br2" timeOffset="262">16366 17268 8222,'0'-11'35,"0"3"92,0 1 1,0-1-60,0-3 1,0 3 199,0 0 0,1 5 1595,3-5-1301,-3 0 1,10-2-151,-4 3 0,3 0-185,2 3 0,3 3-14,0-3 0,6 3-57,-2 1 1,-2 0-138,2 0 0,-3 0 8,3 0 0,-7 5-192,0 3 1,-2 2-323,-6 1 1,0 1 237,-4-1 1,0 4 11,0 1 1,-6 3 90,-1-4 1,-3 4 32,-2-4 0,1 0 35,-1-3 0,1-1-64,0 1 125,-1-1 280,1 1 165,4-6-115,2-1 70,5-5-90,0 0-242,5 0 1,2 1-24,4 3 0,2-3-4,2 3 0,-2 1-29,2-1 0,1 5-37,0-1 0,-1-2 51,-4 1 1,1 1-34,-1 4 1,1 3 25,-1 0 0,-5 0-130,-2-3 1,1 0-15,-1 4 1,-1-4-114,-7 3 1,0 2 91,-7-2 1,2 2-109,-7-2 1,0-5-226,1 5 1,-4-8 139,3 4 1,-3-6-117,4 3 1,-4-6-70,4 2 0,4-3 541,3-1 0,0-5 0,-3-1 0</inkml:trace>
  <inkml:trace contextRef="#ctx0" brushRef="#br2" timeOffset="263">16789 17668 8061,'0'-11'1932,"0"-1"0,0 1-1145,0-1 0,0 1-578,0 0 0,0-2-53,0-2 0,0 2-161,0-2 0,0-3 91,0-1 0,0 1 27,0-1 1,0 1-58,0-1 1,0-1-141,0 5 0,0-4-24,0 4 0,0-5-71,0 5 0,0 0 151,0 4 0,0 3 23,0 0-72,0 6 121,0-3-164,0 5 0,5 0 25,2 0 0,4 6-66,0 6 1,4 0 153,0 7 1,6 0 90,-2 4 1,-2 0-42,3 0 1,-3 1-52,2 3 0,-1-3-220,-3 2 0,-2-2 86,2-1 0,-6-4-350,-1 0 0,-2-5 88,2 2 1,-3-8-60,-5 0 1,1-5-581,3 0-348,-3-1 1391,4-2 0,-5 0 0</inkml:trace>
  <inkml:trace contextRef="#ctx0" brushRef="#br2" timeOffset="264">16766 17554 8777,'6'0'2736,"4"0"-2369,-2 0 1,3 0-43,5 0 1,1 0-93,6 0 0,0-1-515,0-3 0,0 1-325,0-4 0,-1 3-1613,1-4 2220,-5 1 0,4-5 0,-5 1 0</inkml:trace>
  <inkml:trace contextRef="#ctx0" brushRef="#br2" timeOffset="265">17166 17280 7914,'0'-7'1667,"0"2"-768,0 5 0,0 5-458,0 3 0,0 3-173,0 5 0,1 1-123,3 6 0,1 1 13,2 3 0,2-3-163,-5 3 1,1-3 92,-1-1 0,-3 0-99,3-1 0,-3-3-269,-1 1 0,0-7-1023,0 3 508,0-4 0,0-4-129,0 0-992,0-6 1916,0 3 0,-5-5 0,-1 0 0</inkml:trace>
  <inkml:trace contextRef="#ctx0" brushRef="#br2" timeOffset="266">17108 17325 8074,'4'-7'-11,"0"-1"0,1 2 41,-1-2 0,-2-1 56,6 6 1,0-5 902,3 4 0,1-3-379,-1 3 0,0-4-146,1 4 0,3 1-142,0 3 1,2 0-191,-2 0 1,-1 0 107,5 0-296,-5 0-40,2 5 1,-5 1 72,-4 5 0,-2-3-358,-5 0 0,-1-2 171,-3 2 0,-2 2-59,-6-3 1,1 3 106,0 2 0,-1-5 212,1 1 1,-4 0-50,-1 3 0,1-1 343,4-2-224,4 2 0,-2-7 37,6 4-40,-1-4 1,4 3-49,0-2 0,5-3 206,3 3 1,3-1-157,4 0 1,-1-1-61,5 1 0,-4-1-24,4-2 1,-3 3-99,3 1 0,-5 1 18,1-1 0,-2 1 91,-2 3 1,-1 2-77,-2-2 0,-3 6 36,-5 1 1,0 1-205,0 0 0,-1-3 55,-3 7 0,-6-5-75,-6 4 0,-4-4 109,1 4 1,-3-5-154,0 1 0,0-2-129,3-2 1,-1-1 86,4-2 0,5-3-553,3-5 478,6 0 1,-3-1-870,5-3 1248,5-2 0,1-11 0,6-1 0</inkml:trace>
  <inkml:trace contextRef="#ctx0" brushRef="#br2" timeOffset="267">17520 17280 8330,'0'-12'-139,"0"5"405,0-1 1,-4 4 43,0-3 1896,0 4-1544,4-2 0,0 6-398,0 3 0,0 4-26,0 7 0,4 0 28,0 8 0,1-3-272,-1 7 0,-2 1 84,6-1 0,-6 1-448,2-2 0,-1-2 209,1 3 1,-3-3-787,3-1 0,-3-5 254,-1-3 0,0-2-626,0-2 1319,0 0 0,5 1 0,1-1 0</inkml:trace>
  <inkml:trace contextRef="#ctx0" brushRef="#br2" timeOffset="268">17645 17337 8044,'7'-5'2068,"-2"-2"-904,-5 1-756,0 1 1,0 6 31,0 3 1,0 6-150,0 5 0,3 6 43,1-2 1,0-1-140,-4 1 0,0 0-18,0 4 0,0-1-67,0 1 1,0-1-166,0-3 0,0 1-39,0-5 1,-4 6 48,0-2 1,-1-3-345,2-1 0,1-2 124,-1-2 0,1 1 12,2-1 0,0-3 118,0 0 1,2-6 79,1 2 1,0 1 41,4-1 160,1 0 0,3-4-23,1 0 0,3 0-115,0 0 1,4-4-216,-3 0 1,4-5-126,-1 1 0,-1 2-306,1-1 0,-5-1-16,1-4 0,-6 5-1266,-2-1 1919,1 1 0,-2-5 0,-1 1 0</inkml:trace>
  <inkml:trace contextRef="#ctx0" brushRef="#br3" timeOffset="269">17988 17383 17384,'0'-12'-2397,"0"1"1,0-1 2470,0 1 1,0 3 505,0 1 429,0 4-341,0-2-306,0 5 1,0 5-251,0 3 0,0 7-599,0 4 0,0 3 460,0 0 0,0 3-137,0 1 0,0-2-203,0 3 1,1-3 151,3-1 0,-2 2-252,6-2 0,-4 2-134,4-5 1,-6-3-383,2 2 0,1-5 983,-1 1 0,5-2 0,-3-1 0</inkml:trace>
  <inkml:trace contextRef="#ctx0" brushRef="#br2" timeOffset="270">18205 17325 7988,'0'-11'-1,"0"3"1,0 1-1,0 4 1,0-2-1,0 15 1,0-1-1,0 10 0,0 4-1,0 4 0,-4 1-1,0-2 0,0-2 609,4 3 1,0 1 845,0-1 1,0-5-1279,0-2 1,0-3-643,0 2 1,0-2-494,0-6-688,0-4 556,0 3 1093,0-9 0,0 4 0</inkml:trace>
  <inkml:trace contextRef="#ctx0" brushRef="#br2" timeOffset="271">18068 17371 8142,'0'-7'2379,"0"-1"-2106,5 5 0,1-2-406,6 5 0,0 0 251,4 0 0,-2 0 45,5 0 0,0-1-13,3-3 0,1 3-58,0-3 1,-1 3-126,-3 1 1,2-1 19,-2-3 0,2 3-134,-2-3 1,-3 2 46,-4 2 1,-1 0-92,0 0 0,-3 0 5,0 0 119,-6 0 179,3 0-43,-5 0-44,0 6 0,0 0 6,0 5 1,0-3-81,0 0 1,0-1-371,0 5 9,0-1 307,0 0 0,5 0-89,3-4 0,2 2 111,2-5 1,-1 0 1,0-4 1,5 0 30,-1 0 1,0-4-26,-4 0 149,1-5 0,-1 4 202,1-3 0,-5 0 169,1 4 1,-4-1 94,3 1 323,-4 3-217,2-10 4,0 10-460,-4-4 1,4 10-66,-5 3 1,-5 8 145,-2 7 1,-5 1 84,-3 7 1,2-1-161,-2 4 1,2-1-11,2-2 0,1 1-210,2-6 1,-1 1-173,6-4 0,-5 0-359,4-1 1,-3-4 68,3-3 0,0-6-1479,4-1 1321,0-6 642,0 4 0,0-6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9.082"/>
    </inkml:context>
    <inkml:brush xml:id="br0">
      <inkml:brushProperty name="width" value="0.09086" units="cm"/>
      <inkml:brushProperty name="height" value="0.09086" units="cm"/>
      <inkml:brushProperty name="color" value="#FF0000"/>
    </inkml:brush>
  </inkml:definitions>
  <inkml:trace contextRef="#ctx0" brushRef="#br0">22625 12266 8019,'0'-11'0</inkml:trace>
  <inkml:trace contextRef="#ctx0" brushRef="#br0" timeOffset="1">22625 12243 8019,'0'-6'-209,"0"-4"1418,0 8-814,0-3 0,0 4 163,0-3 5,0 3-58,0-4-337,0 5 40,0 5 1,0-2-17,0 4 1,5 1 5,2 3 1,0 1-9,0-1 0,1 2-26,3 2 1,-2-1 14,3 5 0,-3-5 35,6 1 1,-2 3-21,-2 1 1,2-1-80,2 1 0,-2-4 94,2 4 0,-1-4-182,1 4 0,-2-1 41,2 1 1,1 3-29,0-3 1,0-2 41,-1 2 0,-2-5-17,2 2 1,-3-4-17,-5 0 0,3 2-21,-2-3 0,1 3-115,-1-6 1,0-2 98,-4 2 0,1-5-601,-1 5 266,-3-5-954,4 2 115,-5-5-327,0 0 450,0 5 19,0-4-429,0 4 697,0-5 752,-5 0 0,4-5 0,-4-1 0</inkml:trace>
  <inkml:trace contextRef="#ctx0" brushRef="#br0" timeOffset="2">23036 12289 8019,'0'-18'0,"0"3"518,0 2 57,0 7 19,0-4 305,0 8-164,0-8-195,0 9-393,0-4-18,-5 5 0,2 6 42,-4 6 1,-1 0 16,-3 7 1,-2 0-126,-2 4 0,1 1 26,-5 3 0,1-3-158,-1 3 1,-3-3-25,3-1 0,2 0 58,-2-1 1,5 0-21,-2-3 1,4 1 26,0-4 0,1 3 18,-1-4 0,5 0 60,-1-4-570,6 1 351,-3-1 0,1-3-168,0 0 1,-1-2-753,1 2 547,3 2 1,-6-5-1017,4 2 413,1 3 1145,-3-8 0,5 8 0,0-4 0</inkml:trace>
  <inkml:trace contextRef="#ctx0" brushRef="#br0" timeOffset="3">23082 12563 8019,'7'-4'230,"1"0"256,-6-5 109,3 8-366,-5-9 57,0 9 257,0-4 65,0 5 1,4 5-301,0 2 0,0 4-23,-4 0 0,0 4 113,0 0 1,4 6-175,-1-2 0,1-1 4,-4 1 1,2 0-228,1 3 1,-1-3-19,1 0 1,2-3-106,-1 3 1,0-5-485,-4 1-708,5-2 507,-4-2-427,5 0-909,-1-4 2143,-4 3 0,9-9 0,-4 4 0</inkml:trace>
  <inkml:trace contextRef="#ctx0" brushRef="#br0" timeOffset="4">23367 12449 8019,'0'-12'-633,"0"1"543,0 5 1156,0-5-199,0 10 116,0-4-140,0 5 1,5 0-307,3 0-260,2 0 1,3 0-50,2 0 1,-2 0-32,2 0 1,1 0-17,-1 0 0,2 0-144,-2 0 0,-2 0-136,2 0 0,-2-4-885,-2 0 823,1 1-1498,-1 3 523,-5 0-1542,0-5 2678,-6 3 0,-11-3 0,-1 5 0</inkml:trace>
  <inkml:trace contextRef="#ctx0" brushRef="#br0" timeOffset="5">23287 12574 8237,'13'0'1139,"2"0"0,-1 0-142,5 0-503,0 0 1,9 0-24,-4-5-164,9 4 0,-8-8-117,6 5 0,-6 1-15,2 3 1,-7-2-150,-1-2 1,4 3-270,4-3 0,-4 3-988,-4 1 0,-5 0 610,1 0 1,-2 0 620,-2 0 0,0 0 0,1 0 0</inkml:trace>
  <inkml:trace contextRef="#ctx0" brushRef="#br0" timeOffset="6">23950 12140 8019,'0'-7'-462,"0"-1"677,0 1 0,1-4 949,3 4-180,-3 2-199,4 5-436,-5 0 1,0 6-21,0 5 1,0 6 109,0 6 0,0 0-157,0-1 1,-4 6 108,0 3 1,1-2 8,3 1 13,0-4-242,0 7 1,0-5 8,0 2 0,0 2 77,0-5 1,3-1-139,1-3 0,4 0 224,-4 0-567,4 0 267,-6-6 1,7 1-399,-6-3 1,5-2-540,-4 2 0,0-6-83,-4-1 1,0-1 976,0 5 0,0-1 0,0 1 0</inkml:trace>
  <inkml:trace contextRef="#ctx0" brushRef="#br0" timeOffset="7">22750 13043 8019,'-5'-7'353,"4"-3"1,-8 8 253,5-6 101,1 5-377,3-2 1,0 7-23,0 1 0,1 5 1,3 7 1,2 3 120,5 5 1,1 4-155,-1-1 1,1 1-1,-1-4 1,0 3-41,1 1 1,1-2-68,2-6 1,-3 3-108,4-3 0,-4 1 1,0-1 0,-1 2-137,1-6 1,-5 0-42,1-3 1,-2-1-198,2 0 0,1-3-122,-5 0 0,1-5-34,-2 5-605,-1-5 0,3 3-250,-5-2-900,0-3 2222,-5 4 0,-2-10 0,-4-1 0</inkml:trace>
  <inkml:trace contextRef="#ctx0" brushRef="#br0" timeOffset="8">23036 13043 8019,'0'-12'94,"0"1"0,0-1 585,0 1-369,0 5 0,0-1 609,0 3-597,0 3 0,-4 2 65,0 11 1,-5 4-147,2 7 1,-5 3-14,-3 4 1,-3 0-219,-4 9 1,-1-3 54,0 2 0,0-2-20,0 2 0,0-4-155,0-3 0,4-3-428,0-5 0,5-2-342,-1-2 0,6-2 403,2-6 0,4-3-1010,-1-1 733,3-4 227,1 2 527,0-5 0,5-5 0,2-2 0</inkml:trace>
  <inkml:trace contextRef="#ctx0" brushRef="#br0" timeOffset="9">23013 13420 8019,'5'-12'0,"-2"4"148,4 1 1,-3 3 616,4-4-361,-1 1-27,5 0 0,-1-1 47,1 4 1,3-4 14,0 4 0,2-3-154,-2 3 0,-3 0-23,4 4 1,-2 0-51,1 0 0,-2 0-18,2 0 0,-6 4-135,-2 0 0,-3 5 190,4-2-538,-6 3 267,3 2 1,-6 3-92,-3 0 0,-2 6-115,-6-2 1,1-2 82,0 2 0,-5 0-33,1 4 0,-1-4 76,0 0 1,4-3 9,-3 3 1,2-5 109,1 1 0,1-2 262,0-2-181,4 0 302,2-4-220,5-2 43,5-5-122,7 0 0,4 0 11,3 0 0,-2 0-42,-6 0 0,4 0 14,1 0 1,-1 0-405,-4 0 0,1 0-193,-1 0 1,0 0-1310,1 0 297,-1 0 1524,1 0 0,-1 0 0,1 0 0</inkml:trace>
  <inkml:trace contextRef="#ctx0" brushRef="#br0" timeOffset="10">23436 13294 8019,'0'-18'0,"0"2"311,0 4 1,0 5 147,0-1-38,0 5 0,1-5 10,3 4 1,-2 0-11,6 4 1,-4 0-103,3 0 0,1 0-67,3 0 0,2 0-79,2 0 1,-1 0-82,5 0 1,-4 0-147,4 0 1,3 0 107,1 0 1,1 0-728,-9 0 1,4 0-991,-4 0-563,1 0 2226,-5 0 0,1 0 0,-1 0 0</inkml:trace>
  <inkml:trace contextRef="#ctx0" brushRef="#br0" timeOffset="11">23390 13431 8291,'16'-5'60,"-2"4"834,5-3 0,-3 1-224,3-1 0,1 2-88,7-6 1,2 2-98,5-2-247,0-2-38,-4 9 0,1-8-420,-4 5 1,2-3 223,-6 3 1,2-1-1389,-6 1 1,-2 3 265,-2-3 1118,-2 3 0,-2-5 0,1 0 0</inkml:trace>
  <inkml:trace contextRef="#ctx0" brushRef="#br0" timeOffset="12">23938 13214 8019,'-6'0'1384,"1"0"-1072,0 0 0,2 5-7,-5 3 0,6 6 1,-2 1 0,-1 5-15,1-1 0,0 3 13,4 1 0,0-1-62,0 1 1,2 0-86,2 0-114,7-5 142,2 3 1,7-9-117,-5-1 0,5-1 55,0-6 0,1 0-57,2-4 1,2 0 181,-2 0-203,8-5 58,-12-2 1,12-4-14,-4 0 1,-4-5-3,-4 1 1,-5-1-155,1 0 1,-4 0-59,-3-3 0,-4-3-113,-8 3 0,-2-4 129,-6-3 1,-4 2-73,-3-3 1,-7 3-139,0 1 1,-10-2-189,2 2 0,-8-1-105,0 9 1,-2 1-377,-2 6 0,-3 3-1706,-1 5 2692,-4-5 0,4 4 0,-4-3 0,-4 2 0,0 2 0,-3 0 0</inkml:trace>
  <inkml:trace contextRef="#ctx0" brushRef="#br0" timeOffset="13">22351 12060 7932,'0'-6'1041,"0"2"-679,0 8 0,0-1 241,0 4 0,0 5-193,0 3 1,1 5 17,3-1 1,-3 7 240,3 0-440,-3 1-58,4 1 0,-4 1 43,3 5 1,-1 1 4,1-1 0,-3 0-29,3 0 1,-2 2 151,2 2-1028,-3-3 795,4 10 1,-3-5 54,1 6 1,-1 1-335,1 3 1,3-2 153,-3 5 0,1-8 28,-4 0 1,0 1-42,0 0 0,0 2 91,0-6 1,0-2-31,0 2 1,0-5 6,0 1 0,0-2-80,0-2 0,-4 0 71,1 0 1,-1-1 344,4-2 1,-4 1-363,0-6 1,0 2 187,4-1 0,0-3-258,0 3 1,2-5 109,1-3 0,-1 2-50,1-6 0,3 4-18,-3-4 1,5 4-10,-4-4 0,0 1-53,-4-5 1,3 1-126,1-1 0,0-3-341,-4-1 170,0 1-239,0 3 71,0 1-289,0-6-38,0-1-635,0-5 614,5 0 137,-4 0 291,4 0 1,-5-1 124,0-3-149,0 3 608,0-4 282,0 5 1,4-2 31,0-1-153,5 1 0,-3-3 201,6 5 1,-5 0-59,1 0 1,0 0-121,3 0 1,0 0 44,1 0 1,3 0 69,0 0-25,6 0-174,-4-5 1,6 4 48,0-3 1,5 3 116,2 1 1,3-4-151,2 0 1,3 0-17,0 4 1,4-3-111,-4-1 0,1 0-4,-1 4 1,1 0-115,3 0 1,1 0 78,-4 0 1,2 0-101,-3 0-30,6 5-587,-4-4 591,1 4 1,3-5 123,-8 5 59,3-3-77,6 3 33,-9-5-105,14 0 1,-10 0 13,6 0-9,-5 0-281,3 0 281,-8 0 7,8 0 0,-12 0-49,2 0 63,-2 0 1,-2 0 21,1 0 124,-6 0-116,3 0 1,-5-4 82,0 0 0,0 0-63,-1 4 1,1-3 47,0-1 0,-1 0-14,-3 4 0,-3-4 392,-4 0 1,-1 1-434,0 3 1,-3 0-13,0 0 1,-6-2-101,2-2-323,-3 3-240,-1-4-1027,0 5 1,-5 0 880,-2 0 0,0 0-351,0 0 1,-1 0 1120,-3 0 0,-1 0 0,1 0 0</inkml:trace>
  <inkml:trace contextRef="#ctx0" brushRef="#br0" timeOffset="14">24269 12026 7823,'0'-6'1325,"0"1"-671,0 0-223,0 3-222,0-3 723,0 5-657,0 5 1,0 2 106,0 4 0,0 1-148,0-1 1,0 4 12,0 0 0,0 6 16,0-2-54,0 7-52,0 4 0,0 4-49,0 0 0,2 0 164,1 1 0,-1 4-13,1 3 1,-1-1-16,-2 0 1,1 1-3,3 4 0,-3 0-62,3-1 1,-2 0 17,2-3 1,-2 2-200,1-2 0,-1 2-60,-2 2 1,3 0 67,1-1 1,0 1-32,-4 0 1,0-1-46,0 1 1,4-4 121,0 0-92,5-5 15,-8-3 1,8-1 38,-6-3 0,6 2-67,-1-1 0,-2 0 35,2-4 42,-6 0 14,4 0 69,-1-2-83,-4 3 0,8-2 24,-5 1 67,4-1-89,-1-3 0,-1-4 27,-2 0-64,2-5 37,-4 3 1,4-7 27,-2-2 110,-3 2-105,4-9-958,-5 4-2414,0-5 1886,0-5 0,-5 0 1426,-3-3 0,-2-7 0,-1 2 0</inkml:trace>
  <inkml:trace contextRef="#ctx0" brushRef="#br0" timeOffset="15">22442 12026 7828,'-8'0'5,"1"0"62,4 0 132,-2 0 2161,5 0-2161,5 0 0,2 0-7,4 0 0,0 1-41,1 3 1,3-2 47,0 1 1,6-1-10,-2-2 1,5 0-24,6 0 1,6 0 22,9 0 0,4 0 113,-4 0-1700,14-5 1419,-11 3 1,10-3 28,-4 5 1,-5 0-353,4 0 1,7 0 219,1 0 0,-27-1 0,0-2 42,27 0 1,0-1-5,0 4 1,-1-4 39,1 0 0,1-1 17,-30 3 0,1 0 1,24 1-28,-8-3 10,-2 3 18,-1-4 1,-6 4 43,-1-3 1,-8 2-32,0 2 0,-6 0 116,2 0 0,-1 0-57,-3 0 1,1 2 6,-8 2 0,-1-3 1347,-4 3-1189,1-3 437,-1-1-846,0 5 282,-4-4-387,-2 4 126,0-5-1552,-4 0-1844,4 0 3532,-20 5 0,1-3 0,-14 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73"/>
    </inkml:context>
    <inkml:brush xml:id="br0">
      <inkml:brushProperty name="width" value="0.09071" units="cm"/>
      <inkml:brushProperty name="height" value="0.09071" units="cm"/>
      <inkml:brushProperty name="color" value="#FF0000"/>
    </inkml:brush>
  </inkml:definitions>
  <inkml:trace contextRef="#ctx0" brushRef="#br0">1953 5174 8101,'0'-12'0,"0"1"-450,0-1 447,0 1 0,0 0 421,0-1-77,0 6 1,-1-3 185,-3 5-310,3 0-19,-10 4 0,6 5-72,-2 3 1,-2 3 63,5 5 0,-1 6-141,1 9 0,3-1-121,-3 5 0,3-4 76,1 7 1,4 2-222,-1-2 1,6 4 95,-1-4 1,2 0-168,2-4 0,-1 0 81,0 1 0,1-6 139,-1-3 1,1-5-80,-1-2 0,-3-1-17,-1 1 0,-4-3 37,1-4 1,1-5-98,-1 1-400,-1-1 436,-3 5 0,-1-2 188,-3-2 0,-2-3 0,-6-5 0</inkml:trace>
  <inkml:trace contextRef="#ctx0" brushRef="#br0" timeOffset="1">1782 5219 8277,'0'-11'-839,"5"-1"629,2 1 1,3 0 500,2-1 0,3 1 3,0-1 0,7 5 107,1-1 0,1 1-196,6-5 0,-3 5-70,3-1 1,1 5-241,3 0 1,-1 1 110,-2 2 0,-3 5-157,-6 3 0,0 3 94,-3 5 0,-3-4-61,-4 4 1,-6 1 103,-2 2 1,-4 3 160,-4 1 1,-7 1 98,-8 3 1,-9-3-81,-6 2 1,-2-2 42,-6-1 0,4 0-53,-4 0 1,7-5-35,0-3 1,4-2 45,8-2 1,3-5-1166,8-2 633,6-3 364,1-1 0,10-5 0,1-1 0</inkml:trace>
  <inkml:trace contextRef="#ctx0" brushRef="#br0" timeOffset="2">2501 5174 8273,'-7'0'-543,"-1"0"1,2-2 1031,-2-1 1,2 1-57,2-2 0,1 3-231,-4 1 0,4 5 59,-1 3 0,3 7-148,1 4 1,0 9 49,0 6 1,0 2 17,0 6 1,5-4-400,3 4 1,2-2 143,1 2 0,1-2-201,-1-6 0,-3-4 114,-1 1 0,0-7-61,0-1 0,-2-4-160,-5-4-60,6-2 77,-5 3 102,4-4 1,-6-6 79,-3-2 0,1-3-161,-4-1 1,-1-5 343,-3-3 0,-1-2 0,1-1 0,-6-6 0,-1-1 0</inkml:trace>
  <inkml:trace contextRef="#ctx0" brushRef="#br0" timeOffset="3">2398 5436 8223,'4'-26'-201,"0"-1"1,5 0 240,-2 5 0,4 0-66,0 3 0,4-3 188,1 3 1,4 2 88,-1-2 0,-1 5-91,1-2 0,0 4-67,4 0 0,-1 6 49,1 2 1,-1-1-99,-3 1 0,1 5-107,-5 7 0,1 2 28,-5 2 0,-1 4-64,-2 3 0,-3 4 41,-5 4 0,-1-2-91,-3 6 0,-4-1 60,-7 4 0,1-3 70,-5-1 1,4-4 32,-4 0 1,5 2 4,-2-1 1,4-4 46,0-4 0,5-2-62,-1 2 1,6-1 61,-2-3 0,4-2-43,4 2 1,2-3 22,5-5 1,2 4-17,2-4 1,2 2-10,2-1 1,1 1-27,-5-6 1,6 1-2,-2-4 0,-2 4-128,2 0 0,-5 0 140,2-4 0,-2 0-425,1 0 1,-2 0 19,2 0 399,-3 0 0,5-6 0,1 0 0</inkml:trace>
  <inkml:trace contextRef="#ctx0" brushRef="#br0" timeOffset="4">3118 5185 8243,'0'-14'-407,"0"3"0,-1 6 1063,-3-3 0,3 5 71,-5-2-510,6 5 1,-1 9 47,-3 3 0,3 12-90,-3 2 0,4 6-118,4 2 0,-1 10-219,4 1 0,-3 1 130,4 0 1,-1-7-322,5 7 0,-5-6 153,1-2 0,-4-2-5,3-13 0,-3 2 97,4-6 1,-4-2 41,3-2 0,-4-6-134,1-2 0,1-3-336,-2 4 536,1-6 0,1 8 0,2-3 0</inkml:trace>
  <inkml:trace contextRef="#ctx0" brushRef="#br0" timeOffset="5">3632 5276 8247,'-4'-7'-206,"0"-1"1,-3 4 395,3-3 1,-1 3 42,1-4 1,1 5 139,-4-5 0,3 5-113,-4 0 1,5 1-62,-5 2 1,4-3 295,-3-1-444,-1 0 0,-4 5 46,1 3 1,-4 2-111,0 6 1,-2 4-19,2 3 1,2 4 56,-2 4 0,2 1-127,2 2 0,4 3 69,4-2 0,1 2-315,2 1 1,3-1 146,5-3 0,0-2-181,11-5 0,1-1 122,2-3 1,2-3 152,3-4 1,1-6 153,2-2 1,2-3-117,-5-1 1,3-3 167,-3-4 0,0-1-90,-5-7 1,-3-1 321,1 0 0,-7-4-68,3 1 0,-7-1 60,-2 1 0,-4-7-111,1 3 0,-4-2-133,-4 2 0,-3-5-332,-4-2 1,-6 1 123,-2-2 0,-7 6-408,-5-2 1,2 4 249,-1 4 1,1 4-101,-2 7 1,4 0-178,8 4 563,3 0 0,-1 9 0,0 1 0</inkml:trace>
  <inkml:trace contextRef="#ctx0" brushRef="#br0" timeOffset="6">3952 5231 8200,'-7'-12'88,"-3"6"1,9 0 505,-3 2-685,3 3 115,1-5 0,0 8 187,0 2 0,0 3-63,0 8 1,0 3-207,0 5 0,5 5 146,2 2 0,0 5-172,0 3 0,0-1 22,0 4 0,2-4-117,-5 1 0,4-6-50,-5-2 1,1-8 40,-4 1 1,4-8-1,0 0 0,0-2-137,-4-2-267,0-4 255,0 3 337,-5-9 0,-2 4 0,-4-5 0</inkml:trace>
  <inkml:trace contextRef="#ctx0" brushRef="#br0" timeOffset="7">3849 5254 8079,'0'-18'-560,"0"1"392,0 6 0,6-4 838,6-1 0,0 0-174,7 1 1,2 2-327,5-2 0,3 6-90,6 1 1,-1 5-242,0-5 1,-3 5 256,-1 0 1,-4 6 54,0 5 0,-3 2-499,-4 2 0,-2 0 200,-6 3 1,-1 2-9,-2 2 1,-3 4 70,-5 0 1,-1 1 99,-3 6 1,-6 1-5,-6 3 1,-4 0 102,1 0 1,-3-1-61,0-2 0,-4 1-31,3-6 1,3 1-14,9-4 0,1-2 24,2-2 1,3-1 40,5-3 0,0-2-42,0 2 0,1-6 11,3-1 0,4-1 29,7 5 0,-1-5 100,5 1 1,-4-5 17,4 0 0,0-1-83,4-2 0,0 0-45,0 0 1,-1 0 36,1 0 1,-1 0-271,-3 0 0,1-2-122,-5-1 1,1 1-581,-5-1-20,0 1 892,-4 2 0,-7 0 0,-7 0 0</inkml:trace>
  <inkml:trace contextRef="#ctx0" brushRef="#br0" timeOffset="8">2033 6167 8191,'0'-11'1158,"0"-1"-1191,0 6 1,0 0 153,0 2 370,0 3-215,0-4 1,5 5-124,3 0 1,7 0 67,4 0 0,9 0 22,6 0 0,5 0-183,7 0 0,5 0 55,2 0 1,4-4-375,4 0 1,3-4 351,-30 6 0,0 1 0,0-3 0,-1 0-72,0 2 0,-1 0 0,3 0 1,1-1 32,-2 1 1,1 0 0,1 1 0,1 0 72,1-3 0,0 0 0,0 2 1,1 0-281,2-2 0,1 1 0,-1 1 0,0 0 235,-1-2 1,-1 0 0,1 2 0,0 0-21,0-1 0,0-1 0,-1 2 0,0 1 6,-3-1 1,0 0 0,0 2 0,-1-1-229,26 1 0,-1 0 216,-7 0 0,-2 0-154,-6 0 1,1 0 63,0 0 0,-2 0-38,-2 0 0,1 4 76,-5 0 0,-1 0-4,-6-4 1,0 0 129,-4 0 0,-2 0 135,-6 0 0,2 0-77,-6 0 1,0 3 344,-3 1 0,-1 0-414,0-4 0,-3 0 97,0 0 0,-5 0-71,5 0-105,-5 0-260,2 0-71,-5 0 1,-7 0-1141,-4 0 0,-3 0 1431,-9 0 0,-2 5 0,-10 1 0</inkml:trace>
  <inkml:trace contextRef="#ctx0" brushRef="#br0" timeOffset="9">2010 7755 7944,'-5'-7'-895,"4"1"1014,-3 2 1089,3 3-198,1-4-508,0 0-465,0 4 141,0-4 0,0 6-39,0 3 0,0 2 28,0 5 0,0 6-94,0 2 0,3 4 34,1 3 0,4 4-182,-4 4 0,3-4-27,-3 1 0,4-1 99,-4 4 0,-1-3-101,-3-1 0,4 0 98,0 0 1,0-2 17,-4-5 0,0 0-78,0-1 1,0-4-153,0-3 1,0 2 41,0-2-72,5 0 1,-4-3-291,3-1 245,-3-4-580,-1 3 155,0-9-81,0 4 799,0-5 0,-5-5 0,-1-6 0,-6-7 0</inkml:trace>
  <inkml:trace contextRef="#ctx0" brushRef="#br0" timeOffset="10">1907 7858 8148,'0'-12'-742,"0"1"519,0-1 1,0 1 554,0-1 0,5 1-31,3 0 0,1 3-123,-2 0 1,4 2-95,-4-2 1,7 0 53,1 4 1,2-4-124,-2 4 0,2 1 72,2 3 1,6 0-138,-2 0 0,2 0 50,-2 0 0,4 1-71,-1 3 0,1-2 80,-4 6 1,-4-4-18,0 3 0,-5-1-19,1 2 0,-2 2 40,-2-2 1,-1-2 58,-2 2 0,-3-1-57,-5 5 1,0 1 131,0 2 0,-9 1-68,-2 3 1,-8 5 22,0-5 0,-8 9-30,-3-5 0,-2 3 4,1-4 1,0-3-72,4 1 0,0-7 60,5 3 0,3-4-283,0 0 1,6-5-53,1 1-665,1-5 419,10 2 0,-3-5-722,8 0 1238,2 0 0,11 0 0,0 0 0</inkml:trace>
  <inkml:trace contextRef="#ctx0" brushRef="#br0" timeOffset="11">2558 7972 8081,'0'-12'0,"-4"5"872,1-1-59,-1 6-549,-1-3 1,-2 1-237,-4 0 1,3 0 106,1 4 0,0 5-51,0 3 1,-3 2 54,2 1 0,2 6-251,-2 2 0,6 2-24,-2 2 1,2 4-100,2 0 0,0-1 113,0-3 0,2 0-154,2 0 0,2-5 150,5-3 1,5-3 63,-1 0 1,4-1 42,-4 1 0,5-6-58,-1-2 0,3-3 147,1-1 0,1 0-17,3 0 1,-3-5 110,2-3 1,-2-2-101,-1-1 0,-4-4 138,0-1 0,-3-4 35,3 1 1,-5-1-58,1 1 1,-6-3 40,-2 3 1,-4-6-71,1-2 0,-4-1-82,-4 2 0,-4 1 83,-7-1 0,-3 2-295,-5 1 0,-5 1-111,-2 3 1,-4 7-128,-4 4 0,2 5-166,-2 0 0,8 5 239,3 2 0,8 5-429,4-2 1,3 7 736,5 2 0,-3 4 0,3-2 0</inkml:trace>
  <inkml:trace contextRef="#ctx0" brushRef="#br0" timeOffset="12">3209 7766 8114,'0'-11'-53,"0"3"90,0 1 1,-1 3-230,-3-4 336,3 6 1,-9-3 151,2 5 1,-2 0-192,-1 0 1,-2 0 64,-2 0-28,2 0-181,-4 5 1,5 1 100,-3 5 0,2 1 35,-2-1 1,2 1 19,2-1 0,-1 4-2,1 0 0,4 2 2,4-2 69,1-2-123,2 3 1,0-4-30,0-1 0,9 1 69,3-1 0,3-1-150,0-2 0,-1 2 132,5-2 0,0 0-145,4 0 0,1 1 67,3-5 1,-3 3-43,2-3 1,0 1 47,0-1 0,-3-1-13,0 4 25,0 1-50,-10-2 0,3 4 31,-4-2 1,-5 1 65,1-2-64,-6 4 3,3-5-1,-5 5 210,-5 1 0,-1 1-67,-5 2 1,-6-3 20,-2 4-122,-3-4-81,0 5 0,-6-4 107,-3 2 0,-2 1-350,-1-1 0,4 1 129,-1-5 1,11-5-1354,1-2 1496,10-2 0,-1-8 0,3 0 0</inkml:trace>
  <inkml:trace contextRef="#ctx0" brushRef="#br0" timeOffset="13">3735 7812 8082,'-12'-5'287,"1"-2"13,4-4 1,1 5 256,2 2 177,3-2-392,-4 4-107,5-3 0,0 10-192,0 3 0,0 8 106,0 7 1,4 5-230,0 6 1,3 6 58,-3 2 1,1-3-308,-1-1 0,-3-4 122,3-3 1,-2-3 13,2-6 1,-2 0-181,1-3 0,-1-2 121,-2-6 0,3-3-785,1-1 403,0-4 633,-4 2 0,5-5 0,1 0 0</inkml:trace>
  <inkml:trace contextRef="#ctx0" brushRef="#br0" timeOffset="14">3415 7846 8132,'0'-11'0,"1"-1"433,3 1 1,4-1-37,7 1 1,3 0-497,4-1 1,5 2 81,0 2 0,6-2 2,1 3 1,1-3 23,7-2 1,-5 4-54,1 1 0,0 4 77,-3 0 0,1 0-13,-5-1 1,-3 3-150,-2-3 1,-5 3 80,-2 1 1,-5 0-121,1 0 1,-6 1-15,-2 3 36,-4-3 154,7 9 167,-9-3 0,3 5 93,-8 4 0,-1-2-117,-2 5 0,-4 1-41,4 7 1,-3 2-28,-2 5 0,2 0-112,3 1 0,-2-1 135,5 0 1,0 3-271,4-3 1,1 2 13,3-10 0,2 1 0,6-4 1,-1-5 151,1-3 0,4-3 84,3 0 0,3-6 23,1-2 0,-2-3-87,-2-1 0,3 0 158,-3 0 1,1 0-76,-1 0 0,-1-4 5,-3 1-181,-2-6 0,3 4-232,-4-3 1,-6-2-445,-2 2 0,-3 2 338,-1-2 0,-1 2 409,-3-2 0,-7-7 0,-7 2 0</inkml:trace>
  <inkml:trace contextRef="#ctx0" brushRef="#br0" timeOffset="15">3906 8063 8111,'13'-11'0,"2"-1"0,3 1-67,4-1 1,6 5-125,3-1 1,-1 1 224,5-5 1,-5 5-7,4-1 0,-1 4-139,-6-3 0,0 3 77,-5-4 0,-4 6-172,-3-2 1,-2-1 205,-1 1 0,-1-5 0,0 3 0</inkml:trace>
  <inkml:trace contextRef="#ctx0" brushRef="#br0" timeOffset="16">4043 7778 8200,'5'-12'0,"0"1"-152,3-1 1,7 0 109,0-4 0,7 4 221,4-3 1,-1 2-122,1 1 1,2 2 7,-1 3 1,1 0-17,-2 3 0,-2 3 7,3-3 0,-7 3-29,-1 1 1,-5 4 32,2 0 0,-4 5 133,0-2 1,-1 5-135,1 3 0,-5 3 181,1 5 0,-2 4-87,2 4 1,1 3-208,-6 4 1,5-1 76,-4 5 0,1-4-97,-1 4 0,-3-5-264,3 1 0,1-7 154,-1 0 1,1-7-64,-1-1 0,-3-2 91,3-5 1,-3-5 114,-1-3-193,5-6-390,-4 3 204,4-5 419,-10 0 0,-1-10 0,-5-3 0</inkml:trace>
  <inkml:trace contextRef="#ctx0" brushRef="#br0" timeOffset="17">4443 7709 8098,'6'-18'0,"4"-2"157,-2 5 1,3 0-105,4 3 0,-1 1 200,5-1 0,-3 5-116,3-1 1,-2 6-124,3-2 0,5 2-25,-2 2 1,2 2 72,-2 2 1,-4 2-238,0 5 0,-5 6 134,1 2 0,-3 2-141,-5 2 1,-2 4 47,-5 0 1,-1 4-35,-3 0 0,-7 2 145,-8 1 1,-3-1 24,-1-3 0,1 3 228,-1-2 1,1-2-98,3 2 0,0-7 36,8-2 0,-2 0-70,9-7 1,0 4 178,4-3-214,5-6 26,2 0 0,5-8-61,4 6 0,1-5 132,6 0-792,0-1 443,5-2 1,-4 0-1399,3 0 1586,2-5 0,-5-2 0,4-4 0</inkml:trace>
  <inkml:trace contextRef="#ctx0" brushRef="#br0" timeOffset="18">5025 7663 8035,'1'-6'-584,"3"2"1,-2 2 1337,1-2-123,-1 3 64,-2-4 37,0 5 173,-5 0-548,3 0 0,-7 8-98,6 4 0,-3 8-288,3 3 1,1 6 103,-1 9 0,1-1-146,2 5 1,2-4 82,1 4 0,0-2-381,5 2 1,-6 0 127,2-7 1,1 0-23,-1-8 0,3-1 95,-3-3 1,0-5 55,-4-3 1,1-2-80,3-2 1,-3-3 46,3 0 1,-1-6-372,1 2 0,-2-3 172,6-1 0,-5 0-520,5 0 863,0-5 0,8-6 0,2-7 0</inkml:trace>
  <inkml:trace contextRef="#ctx0" brushRef="#br0" timeOffset="19">5254 7926 7934,'-2'-11'0,"-1"-1"0,1 1-158,-2-1 405,3 6 39,1-4 1,-1 9 263,-3-3-366,3 3 1,-9 7 89,2 5 1,2 2-66,-2 6 0,4 0-59,-3 4 0,4 1-64,-1 3 1,3-2-102,1 6 0,0-6 156,0 2 1,5-3-4,3-2 1,6 0-680,1-3 0,1-2 271,0-6 1,1-1 37,6-2 0,0-3 39,0-5 1,0-1 143,0-3 1,-1-3-51,1-4 1,0-2 142,0-2 1,0-3 54,0-5 1,-2 1 181,-2-1 0,-2-1 32,-6-3 0,-3 2-111,-1-6 0,-4 5-98,1-5 0,-8 1 16,-4-5 1,-7 2-148,-4 3 1,-8-2 92,-3 6 1,-4 4 64,-4 7 1,-3 3-51,-5 5 1,2 3-87,2 8 0,8 3-32,7 9 1,4-2-108,4 5 1,8 0-163,7 3 306,3 1 0,6 5 0,1 1 0</inkml:trace>
  <inkml:trace contextRef="#ctx0" brushRef="#br0" timeOffset="20">5642 7732 8052,'-5'-6'1326,"0"-8"-865,-3 2 1,3 2 158,5 2-98,0 6-468,0-3 0,4 7 118,0 6 1,3 5-100,-3 10 1,5 2 29,-1 5 0,-2 2-70,2 10 0,-2-4-294,2 4 1,0-5 153,-4 1 1,1-4-669,-1-4 1,-3-2 406,3-5 0,-3-5-186,-1-3 0,2-3-137,2-5-270,-3 3 961,4-8 0,-5-2 0,0-7 0</inkml:trace>
  <inkml:trace contextRef="#ctx0" brushRef="#br0" timeOffset="21">5562 7755 8052,'4'-37'0,"0"3"0,-1 7 389,-3 0 1,5 3-77,3 1 1,6 2-30,1 2 1,6 2-39,-2 6 0,2 1-240,2 2 0,1 3 9,3 5 0,-3 9 9,3 2 1,-3 10-269,-2 2 1,-4 1 175,-3 6 0,-2 1-310,-1 3 0,-6-4 153,-2 1 1,-3-2 230,-1 1 1,-6 2 55,-6-5 0,0 3 236,-7-3 1,1 0-168,-1-5 1,-2 1 77,6 0 0,0-1-133,4-3 1,4-3 115,3-4-110,3-1-63,1 0 0,1 0 171,3-4-93,3 3 78,9-8 0,2 3-61,5-5 1,1 0 75,2 0-100,9-5-80,0-2 1,5 0 42,-6-1 0,-4 4-307,1-3 140,-6 4 84,3-2 1,-10 5-1070,-3 0 1,-6 0 1098,-2 0 0,-4 0 0,2 0 0</inkml:trace>
  <inkml:trace contextRef="#ctx0" brushRef="#br0" timeOffset="22">2273 8646 8049,'-7'0'683,"1"0"-84,2 0-153,3 0-64,-4 0 47,5 0-249,5 0 1,1 0 76,6 0 1,3 0 108,0 0 0,6 0-301,-2 0 1,6 0 102,2 0 1,0 0-240,0 0 0,-1 3 62,4 1 1,-3 1-67,3-1 1,1-3 39,3 3 1,-2 1 106,2-1 0,-1 0-45,9-4 0,-2 4-109,2-1 0,3 1-83,-4-4 0,4 0 119,1 0 0,-1 0-77,1 0 0,-4-1 109,0-3 1,-4 3 11,4-3 1,-6 3-5,2 1 0,-2 0-4,-2 0 0,4 0 4,0 0 1,2 0 29,-2 0 1,-1 1-9,4 3 1,-2-3 27,2 3 1,0-3-276,1-1 1,1 0 64,-5 0 1,5 0 185,-1 0 0,-1 0-36,1 0 1,0 0 11,3 0 1,-3-4-28,0 1 1,-1-1 12,0 4 0,8 0-70,-4 0 1,5 0 84,-1 0 1,-2-1-25,3-3 0,2 1 23,1-4 0,4 3-173,4-4 0,-3 1 135,3-5 0,-28 6 0,0 1-110,0-1 1,-1 0 0,2 1 0,1-1 150,26-6 1,-29 7-1,0-1 51,29-5 0,-29 5 0,1 1 75,28-2 0,-29 2 1,1 1-5,27 0 1,1-3 74,-4 3 1,1-4-68,-1 4 0,0-3-63,0 3 0,-1-4 97,-3 5-238,3-6 59,-4 2 1,1-4 127,0-1 1,-8 5-102,1-1 1,-5 1 56,1-5 0,0 2-18,-8 2 1,2 0-71,-9 4 1,-6-4 74,-6 4 0,-2 0-56,-1 4-295,-6 0 1,-1 2-22,-5 2 1,-1-2-290,-3 6 1,-2 1 654,-6 6 1,-4-2 0,-2 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9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7743 4877 8126,'0'-7'-13,"0"-3"0,-1 9 428,-3-3-125,3 3-113,-4 1 0,5-1 180,0-3-5,-5 3-184,4-5 1,-6 6-228,3 0 1,2 6 49,-6 1 0,4 7 97,-3 1 1,-1 7 24,-3 1 1,1 1-1,2 6 0,-2 2-160,2 6 0,-2-2 139,-1 2 0,3 1-211,0-1 0,6 4 126,-2-4 0,3-4-73,1-3 0,0-5-7,0 5 0,4-10 3,-1 2 0,6-4 67,-1 0 0,2-1-9,2-3 1,-1-2 22,0 2 0,5-2-24,-1-2 0,0-3 33,-3 0 1,-1-6-17,0 2 0,5-3 48,-1-1 1,4 0 6,-4 0 1,4-5 96,-4-2 1,6-4-71,-2 0 0,-2-6 128,2-2 1,-1 0-75,1-3 1,2 0-55,-6-8 0,0 3-45,-4-4 1,0 1 49,-4-4 0,2-4-136,-5 0 1,0-2 30,-4 2 1,-2 1-69,-1-5 0,-4 6 14,-4-2 1,-1 2-201,1 2 0,0 3-19,-1 1 1,1 10 86,-1 1 0,1 5-72,0 2 1,-1 2 83,1 2 1,-1 3-305,1 5 1,-1 2 63,1 1 1,1 8-327,2 4 754,-2 5 0,-1 3 0,-7 6 0</inkml:trace>
  <inkml:trace contextRef="#ctx0" brushRef="#br0" timeOffset="1">7583 5254 7885,'12'0'833,"-1"0"1,1 0-556,-1 0 1,4-4-68,1 0 1,4 0-88,-1 4 1,-1 0 50,1 0 0,0 0-104,4 0 1,-1-1 157,1-3 0,0 3-257,0-3 1,0 1-38,0 0 1,-4 1-31,0-1 0,-4 0 50,4-1 1,-5 3-276,1-3-749,-2 3 493,-2 1-1364,-4 0 1940,-2 0 0,-5 0 0,0 0 0</inkml:trace>
  <inkml:trace contextRef="#ctx0" brushRef="#br0" timeOffset="2">8497 5196 8085,'-6'-5'-94,"1"4"135,0-4 544,3 5-181,-3-5 175,5 4-211,0-4-283,5 5 0,2 0 62,4 0 1,1 0 7,-1 0 0,0 3-42,1 1 0,3 0-15,0-4 1,4 0-159,-3 0 0,3 0 102,-4 0 0,4-1-146,-4-3 1,4 3 53,-4-3 1,1 3-224,-5 1 0,0 0 28,1 0 0,-5-4-444,1 0-138,-5 0-489,2 4 1316,-5 0 0,-5 5 0,-2 2 0</inkml:trace>
  <inkml:trace contextRef="#ctx0" brushRef="#br0" timeOffset="3">8486 5356 8756,'11'0'716,"1"0"1,-1 0-203,0 0 0,2 0-129,2 0 0,-1 0-39,5 0 0,0 0-45,4 0 1,0-3-236,0-1 1,0-1-50,0 1 0,-2 3-120,-2-3 1,-1-1-282,-3 1 0,-6 0-1496,2 4 1880,-2 0 0,-2 0 0,-2 0 0</inkml:trace>
  <inkml:trace contextRef="#ctx0" brushRef="#br0" timeOffset="4">9297 4763 7852,'0'-7'351,"0"1"-213,0 2 125,0 3 87,0-4-256,-5 5 65,3 0 0,-4 3-114,2 1 0,3 5 82,-3-1 1,3 3-26,1 4 1,0 1-35,0 6 0,0 0 11,0 9 0,0-1-76,0 4 0,1 2 97,3 2 0,-2 1-229,6 3 0,-5-1 47,0-3 0,2-7-117,-1 4 0,1-9 55,-1 1 0,-3-4 99,3-4 1,1 1 187,-1-5 0,1 1-113,-1-5 1,-3 0-2,3 1 0,-1-4-23,0-1 0,-1-3 24,1 4 1,-1-5 69,-2 5-677,0-5-220,0 2-241,0-5 57,-5 0 981,3 0 0,-13-5 0,2-2 0</inkml:trace>
  <inkml:trace contextRef="#ctx0" brushRef="#br0" timeOffset="5">9205 4865 8263,'0'-7'-22,"0"-1"0,0 4 228,0-3 133,0 4-124,0-7 0,1 5-54,3-3 1,-1 3-143,4 5 1,1-4-81,3 1 0,-2-3 144,3 3 1,-3 1-157,6-1 1,-1 0 38,1-1 0,-1 2-51,5-6 0,0 4 60,4-3 1,0 4-52,0-1 0,-2-1 70,-2 1 0,3 1-1,-3 3 1,-1 0 31,1 0 1,-5 5-20,1 2 1,-2 4-17,-2 0 1,0 2 20,1 2 1,-1-1-138,1 5 0,-5 0 124,1 4 1,-6 0-156,2-1 0,-4 1 138,-4 0 0,-6-1-8,-5-3 0,-7 1 218,0-5 1,-3 4-145,-5-4 1,0 2 164,-5-2 0,5-2-110,-1 2 0,2-2 69,-1-2 1,3-3-51,8-1 4,-2-4-831,8 2 379,1-5-573,7 0 900,10-5 0,7-1 0,6-6 0</inkml:trace>
  <inkml:trace contextRef="#ctx0" brushRef="#br0" timeOffset="6">10039 4591 8152,'0'-6'-399,"0"-1"267,0 4 201,0 1 1,0-4 315,0 2-37,0 3-170,0-4 777,0 5-829,-5 0 1,2 0 198,-4 0-154,-1 5 1,-3 1-25,-1 6 0,1-1 0,-1 1 1,1 3-83,0 0 1,-5 5 81,1-1 0,0 3-64,3 1 0,5 3-4,-1 1 1,2 5-31,-2-2 1,-1 3-110,6 2 1,-5-1 95,4 0 1,0 0-121,4 1 1,0-2 83,0-3 0,0 2-92,0-6 0,0 5 90,0-4 1,0-1-11,0-3 1,4 0-12,0 0 1,4-4 5,-5 0 0,5-1-104,-4 1 1,5 1 112,-2-5 0,0 0 71,0-3 1,1 3-74,3 0 0,-1 0 86,-2-3 1,2-5-25,-2 1 0,-2 0 120,2 3 0,-2-3-40,2-1 31,2-4 35,-4 7 0,2-9-34,-1 3-104,-4-3 114,2-1-431,0 0 121,-4 0-863,5 0 248,-6 0 1,-6-5-1,0-1 1</inkml:trace>
  <inkml:trace contextRef="#ctx0" brushRef="#br0" timeOffset="7">10233 4877 8111,'-1'-7'-1438,"-3"4"1790,3-4-218,-4 6 0,5-5 773,0 2-138,0 3-633,0-5 1,0 8 53,0 2 0,0 2-132,0 5 1,0 6 1,0 2 1,0 2 37,0 2 1,0 1-121,0 3 0,0-2 39,0 6 0,0-2-99,0 1 0,1 2 44,3-5 0,-3-1-33,3-3 0,-3 3 41,-1-3 0,0 2-21,0-6 0,0-3 60,0 0 0,0-2-1,0 1 1,1-6-303,3 2 292,-3-2-634,5 2 170,-6-4-81,0-2 347,0-5 1,5-5 0,1-2-1</inkml:trace>
  <inkml:trace contextRef="#ctx0" brushRef="#br0" timeOffset="8">10519 4842 8050,'-2'-11'-28,"-1"0"98,1-1 0,-3 5 169,5-1 18,0 5 462,0-2-490,0 5 0,0 9-262,0 3 0,0 7 120,0 0 0,4 4-127,0 3 0,0 3 36,-4 6 0,3 3-111,1 0 1,0 0 110,-4-4 0,0-1-27,0-2 0,0-1-78,0-7 1,0 2 52,0-6 0,1 2-47,3-2 0,-3-3 76,3-4 1,-3-5-156,-1 1 76,0-1 1,0 1-411,0 0 259,0-6-261,0 3-330,0-5 848,-5 0 0,-1 0 0,-5 0 0</inkml:trace>
  <inkml:trace contextRef="#ctx0" brushRef="#br0" timeOffset="9">10233 5265 8030,'4'-8'402,"0"1"0,8 4-630,0-1 0,2 2 160,-3-2 0,2 3 255,2-3 0,2-1-96,2 1 1,2-1-177,-2 1 0,-1 2-2,1-6 0,-1 6-242,1-2 0,1-1-669,-5 1 998,1-5 0,5 3 0,3-6 0</inkml:trace>
  <inkml:trace contextRef="#ctx0" brushRef="#br0" timeOffset="10">10713 4557 8004,'0'-8'-220,"0"1"1,-4-1 159,0-3 0,0 3 379,4 0-190,0 6 0,-1-7 601,-3 5-117,3 0-137,-4 4-127,5 0-243,0 5 0,0-2 65,0 5 0,5-1 19,3 5 1,2 3-48,1 0 0,2 5 0,2-1 0,-2 3 26,2 1 0,3 4-7,1-1 0,-3 6-147,0-2 1,0 0 111,-1 0 0,4 0-197,-3 5-1,-1-1 49,-4 0 0,1-3-168,-1-1 0,-1-1 54,-2 2 1,1 1-41,-6-6 1,1 5 57,-4-5 0,0 1 50,0-4 0,0 3-13,0 1 1,-4-2 15,1-6 1,-6 3 33,1-3 0,2 1-18,-2-1 0,1 2-26,-5-6 0,1 1 34,-1 0 1,1-4 15,0 4 0,3-5-20,0-3 0,4 2-41,-3-3-115,4-2 98,-7 6-421,9-10 374,-4 4 1,5-6-874,0-3 1023,0 3 0,0-15 0,0 4 0</inkml:trace>
  <inkml:trace contextRef="#ctx0" brushRef="#br0" timeOffset="11">12026 4785 8038,'-6'-6'726,"1"1"-488,5 5-48,0 0 0,0 5-110,0 3 1,0 3 84,0 4 1,1 4-114,3 8 0,-3-2 42,3 6 1,-3-5-158,-1 5 0,4-2 22,0 2 1,1 2 152,-1-3 0,-2-2-195,6-1 0,-6-3 21,2-2 1,-1 1-64,1 0 1,-3-5 32,3-3 97,-3 3 0,-1-5-76,0 2 0,0-6-2,0-2 0,0-3-299,0 4 204,0-6-644,0 3-599,0-5 1411,0-5 0,-5-6 0,-2-7 0</inkml:trace>
  <inkml:trace contextRef="#ctx0" brushRef="#br0" timeOffset="12">12392 4797 8168,'0'-7'304,"0"1"62,0 2-211,0 3 579,0-4 60,0 5-801,-5 5 1,-3 1 163,-7 6 1,1-1-331,-5 1 1,3-1 43,-3 0 0,2 1 11,-2-1 0,2 1-22,6-1 1,-4-1 142,-1-2 0,2 2-44,7-2 70,-3 2 5,3 1 1,1 1-11,2-1 1,3-3-28,1-1 0,5 0 5,2 0 0,7 2-6,2-5 1,0 4 44,-1-5 1,3 5-27,5-4 0,0 3 30,0-3 1,-4 4-30,0-4 0,0 5-35,4-2 1,-6-1 37,-1 2 1,-4-2-51,0 2 0,-1 2-26,1-2 0,-5 2-15,1 1 0,-6 1-32,2-1 1,-3 1 75,-1-1 1,-5 0 118,-2 1 0,-5-1-121,-3 1 1,-3-1 164,-5 1 1,-3-5-88,-1 1 0,-3-1 41,3 5 1,0-2-60,5-2 1,4 1 39,3-6-460,2 1 285,1-4-1136,6 0 1241,1 0 0,5 0 0,0 0 0</inkml:trace>
  <inkml:trace contextRef="#ctx0" brushRef="#br0" timeOffset="13">13374 4625 8044,'0'-11'0,"-1"5"144,-3 2 63,2-2 0,-4 4 436,2-2-77,3 3-311,-4 1 1,1 1-251,0 3 1,-1 3 143,1 4 0,3 6-67,-3 2 1,3 2 55,1 2 1,0 5-215,0 2 1,0 3 46,0 2 1,0 0-86,0 3 1,0-2-41,0 2 0,0-3-41,0 0 0,5-2 46,3-3 0,-1 2 132,5-6 0,-3 1 111,6-4 0,-2-4-114,-2 0 1,4-5 85,1 1 1,0-6-12,-1-1 1,-2-5 146,2 5 0,-1-5-86,1 0 1,-2-1 117,2-2 0,2-5-51,-2-3 1,5-2-73,-1-2 1,0-4 27,4-3 1,-6-4-31,6-4 1,-8 2 26,0-5 1,-2-2-65,-2-6 1,-1 1-89,-2-5 1,-3 4 58,-5-4 1,0 4-143,0-4 0,0 7 27,0 0 1,-5 2 66,-3 7 1,2 0-44,-2 7 1,5-1 49,-5 5 1,5 0-212,0 3 0,-3 5 120,3-1 1,-1 4-367,4-3-877,0 4 553,0-7 376,0 9 1,5 6 0,1 7-1</inkml:trace>
  <inkml:trace contextRef="#ctx0" brushRef="#br0" timeOffset="14">13979 4922 8051,'0'-6'205,"0"1"413,0 5 1,0 5-584,0 3 1,1 2 110,3 1 0,-3 6-237,3 2 1,-2 1-24,-2-1 0,3 3-36,1-3 0,0 1 24,-4-1 0,0 1 104,0-4 0,0 3-41,0-4 1,0-4 59,0-3 163,0-1-155,0 5 384,0-6-71,0-1 472,0-5-526,0-5 0,1-1-126,3-6 1,-1 1 1,4 0 0,1-6-141,3-2 0,1-2 88,-1-2 1,2-4-124,2 0 0,-2-1 63,2 2 0,-1 6-128,1-3 0,-6 7 22,2 1 1,-2 3 31,3 0 1,-6 5 36,-2-1 9,2 5 1,-3-2-184,4 5 1,-3 0 108,4 0 0,-4 7-77,3 4 1,-3 2 15,4 6 1,-2 5-74,2 6 0,-2 0-59,-2 0 1,-3-1 84,3 2 1,-3 0 109,-1-4 0,0-2-63,0-6 0,0 2 249,0-6 1,0 0-83,0-3 1,0-1 138,0 0 1,4-3 180,0 0-222,0-6-64,-4 8-22,0-8-618,0 3-963,0-5 1538,0-5 0,0-2 0,0-4 0</inkml:trace>
  <inkml:trace contextRef="#ctx0" brushRef="#br0" timeOffset="15">14447 4957 8051,'7'-12'-252,"-2"1"1,-5 3 1394,0 1-256,0 4-561,0-2-207,0 15 0,0 3-131,0 10 1,0-1 23,0 1 1,4 4 92,-1 0 0,1 3-242,-4-3 0,0 3 56,0-3 1,4-2-156,0-6 1,0-2 56,-4-6 1,1 1 201,3-1 1,-3-3-53,3-1 21,-3-4-247,-1 2-57,0-5 1,0-5-51,0-3 362,-5 3 0,-1-10 0,-6 2 0</inkml:trace>
  <inkml:trace contextRef="#ctx0" brushRef="#br0" timeOffset="16">14402 4671 8103,'-5'-11'660,"3"-1"117,-3 1 1,5 3 196,0 1-382,0 4-464,0-2 61,0 0 0,5 4-1789,3-3 1600,2 8 0,7 2 0,0 5 0</inkml:trace>
  <inkml:trace contextRef="#ctx0" brushRef="#br0" timeOffset="17">15053 4477 8054,'-10'-8'0,"2"1"77,-2-1 1,7-2 183,-4 2 0,3 2-158,-4 2 1,4 3 128,-3-3 1,3 3-49,-4 1 0,5 0 47,-5 0 0,4 0 5,-3 0 0,0 10-162,0 5 0,-2 8-301,5 8 0,0 4 185,4 11 1,0 3 114,0 1 1,1 1-389,3-2 0,2 2 300,6 2 1,-1-6-146,1-5 1,-2 0-11,-2 3 1,2-4 96,-3-3 1,2-2 100,-1-2 1,1-5 3,-6-2 0,3-4-34,-3-4 1,-1 1-12,1-5 1,-1 2-128,-2-2 0,0-6 354,0 2 0,-5-2-572,-3 2 0,-2-3-74,-2 0 1,0-6 431,-3 2 0,-3 2 0,-5 1 0</inkml:trace>
  <inkml:trace contextRef="#ctx0" brushRef="#br0" timeOffset="18">14744 5071 8066,'7'-12'0,"3"1"0,-4 1 261,6 2 0,-5 3-28,1 5 1,3 0-148,4 0 1,5 0-45,-5 0 1,5 0-218,-1 0 1,1 4-301,-1 0 1,3 0 295,-3-4 1,-1 3-734,1 1 912,0 0 0,4-4 0,0 0 0</inkml:trace>
  <inkml:trace contextRef="#ctx0" brushRef="#br0" timeOffset="19">15190 5002 8066,'0'-6'176,"0"0"314,0 2 170,0 3-185,0-5-92,0 6-139,0 6 1,-4 0-262,0 5 1,-1 5 70,1-1 0,3 5-38,-3-1 0,3-1-125,1 1 0,0-4-201,0 4 1,0-4-39,0 4 0,5-5 131,3 2 1,2-7 115,1-2 0,2-1 7,2 2 0,-1-3 202,5-5 1,0 0-112,4 0 1,0-1 92,0-3 0,-1-1 51,1-3 0,-4-3 79,0 0 1,-1-1 98,1-3 1,-2-2-153,-6 2 0,-3-5-91,-1 1 0,-4-3 46,1-1 1,-4 1-347,-4-1 1,-8 0 109,-7 0 0,-3 2-216,-5 1 0,-2 5 68,-6 8 0,-1 2-57,1 5 0,0 0-149,8 0 1,2 1 138,6 3 0,0 2-429,7 5 758,-2 1 0,8 4 0,-5 2 0</inkml:trace>
  <inkml:trace contextRef="#ctx0" brushRef="#br0" timeOffset="20">15555 4934 7960,'0'-8'348,"0"1"1,0 3 217,0-4-323,0 6 310,5-3-132,-3 5 1,3 1-235,-5 3 0,0 2 35,0 5 1,0 6-179,0 2 1,0 4 126,0 3 1,3 0-389,1 4 1,4-1 162,-4 2 0,3-3-352,-3-5 0,4-2 163,-4-2 0,3-2 21,-3-6 0,1-1 468,-1-2-219,-3 2 173,4-9-123,-5 4 566,0-5-397,0-5 0,0-1-149,0-5 1,-4-1-22,1 1 0,-1-1-93,4 1 0,-4-4-100,0-1 0,0-4 99,4 1 1,0-2-96,0-2 0,2-4 55,1 0 0,0 1-145,5 3 0,-2 4 43,2 0 0,2 5 70,-3-1 0,3 2 36,2 2 1,-1 0-4,1 4 0,-1 0-184,1 4 0,-1 1 113,0-1 0,5 1-419,-1 2 0,-4 2 1,-3 1 546,-1 4 0,5 4 0,-1 1 0</inkml:trace>
  <inkml:trace contextRef="#ctx0" brushRef="#br0" timeOffset="21">16023 4854 8139,'-11'0'980,"5"0"-1058,1 0 0,5 5 320,0 3 0,0 2-95,0 1 1,3 6 3,1 2 0,0 2-47,-4 2 0,1 1-145,3 3 0,-3-3 152,3 3 1,1-3-12,-1-1 0,1-4-54,-1 0 1,-3-5-143,3 1 1,-1-4 381,0-3-184,-1 2 259,3-9-227,-5 4 818,0-5-917,0-5 0,0-1 30,0-6 0,0 1-2,0 0 0,0-2-154,0-2 0,4 1 48,-1-5 1,2 0-125,-1-4 1,1 4 19,3 0 1,2 1-48,-2-1 1,-3-1 56,-1 4 1,1 5 170,-2 3-5,1 1 4,-4-5-2,0 6-67,0 1-37,0 15 1,2-1 70,1 10 0,-1-5-80,1 1 1,-1-2 25,-2-2-73,5 6 0,0-4 107,2 2 4,4-8 0,-5-2 65,5-5 1,-3 0-109,0 0 209,-1 0 0,5-1-90,-1-3 0,-3 2 80,-1-6 1,1 1-58,3-5 0,1 1 42,-1-1 0,1 1-76,-1-1 1,0-3-2,1 0 1,-2 0 163,-2 3-100,2 1-23,-4 0 1,2 4-32,-1 3 0,-4 4-118,1 4 1,-2 3 132,2 4 0,-3 5-4,3 4 1,-3 1 119,-1 2 0,0 0-122,0 0 0,0 3-252,0 1 1,0 0 84,0-5 1,0 0-64,0-3 0,2-3 54,1-4 1,0-4-264,5-1-181,-6 1 71,8-2 0,-7 0 484,4-2 0,1-2 0,3 3 0</inkml:trace>
  <inkml:trace contextRef="#ctx0" brushRef="#br0" timeOffset="22">16949 4306 8117,'0'-12'0,"0"5"-110,0-1 0,1 4 190,3-3 159,-3 4 295,4-7 337,-5 9-318,0-4-134,0 5-359,-5 5 0,-1 2 128,-6 8 1,-1 5-127,-2 6 1,1 7 136,-5 5 0,1 5-210,-1-1 1,-1 4-179,5 3 0,0-4 157,3 4 1,5-6 43,-1 3 1,5 0-182,0-4 0,1 1 146,2-1 0,2 1 69,1-5 0,4 0-27,4-4 0,2 1 13,2-1 1,-2-5-12,2-2 1,-2-3 66,-2-1 0,1-6 2,-1-1 1,0-2-44,1 1 1,-1-6 424,1 2-489,-1-2 283,1 2-369,-1 1 1,-3-6 77,-1-2-737,-4-3 233,2-1 0,-5-1-355,0-3 1,0 2-700,0-6 1583,0 0 0,0-8 0,0-2 0</inkml:trace>
  <inkml:trace contextRef="#ctx0" brushRef="#br0" timeOffset="23">17086 4808 7917,'0'-11'0,"0"-1"56,0 1 1,0 0 125,0-1 1,0 4 275,0 1 11,0 4-148,0-2-87,0 5 1,0 7-113,0 4 1,-2 2 59,-1 6 0,0 4-257,-5 3 0,5 5-27,-5-5 0,5 5-75,0-5 0,1 5-43,2-4 0,4-2 79,0-6 0,5 1 29,-2-5 0,7 1 44,2-5 1,3-1 33,-4-2 1,5-3 101,-1-5 1,2 0 146,-2 0 1,2-5 59,-2-3 1,3-3-92,1-4 0,-1 1 141,1-5 1,-1 1-40,-3-1 0,-3-4-89,-4 0 0,-1-5-16,1-6 0,-6 0-321,-2-1 1,-5 1 5,-7 0 1,-2-4 20,-13 0 0,-2 1-260,-10 7 0,-4 3 32,-3 8 1,-2 6-113,-2 6 1,2 5 140,2 2 0,7 5-107,9 7 1,3 4 42,4 3 1,4 8 375,7 3 0,-1 1 0,8 3 0,6 5 0,6 5 0</inkml:trace>
  <inkml:trace contextRef="#ctx0" brushRef="#br0" timeOffset="24">17554 5094 7885,'0'-7'-1066,"0"2"2118,0 5 0,0 5-621,0 3-189,0 2 1,0 2-112,0-1 0,-1 2-100,-3 2 1,1 3 12,-4 4 1,3-2 61,-4-1 1,4 0-501,-3 3 1,3-4 239,-4-3 1,5 2-1155,-5-2 1308,5 0 0,-7-3 0,4-1 0</inkml:trace>
  <inkml:trace contextRef="#ctx0" brushRef="#br0" timeOffset="25">17942 4534 7998,'-5'-11'-1159,"4"-1"1337,-4 1 1,5 3 1454,0 1-1327,0 4 1,0-1-81,0 8 1,0 4-201,0 7 1,0 3 119,0 5 0,0 4-94,0 4 1,0 2 50,0 1 0,0 0-141,0 1 1,0-5-96,0 1 0,0-5 147,0 5 1,0-6-102,0 2 0,4-4 63,-1-4 0,1 1-122,-4-5 0,4 4 89,0-4 1,0 1-199,-4-5 5,0 0-165,5 1-130,-4-1 0,4-3-42,-5 0 587,0-6 0,0 3 0,0-5 0</inkml:trace>
  <inkml:trace contextRef="#ctx0" brushRef="#br0" timeOffset="26">18056 4306 8100,'0'-12'-71,"0"1"0,0-1 536,0 6 432,0-4-408,0 9-311,0-4 0,2 5-32,1 0-22,-1 0 0,4 1-25,-2 3 1,2 2 105,6 5 1,-1 2-95,0 2 0,1 3 46,-1 5 0,5 1-48,-1 3 0,5 2 41,-1 5 0,-1 0-8,1 1 0,-4-1-126,4 0 1,-5 0 102,1 1 1,-2-1-112,-2 0 0,1-3 106,-1-1 0,-3-3-209,0 3 0,-5-1 33,5 2 1,-5 1-211,0-6 1,-1 5 6,-2-5 0,0 2 18,0-1 0,-4-4 2,0 0 1,-4-1 146,5-3 1,-6 2 60,1-2 1,-2 1-78,-2-5 0,1 2 119,0-2 1,3-2-88,0 2 1,1-2 196,-5-2 0,1-3 0,0-1 132,-1 1-602,1 3 288,-1 1 1,6-5-660,2 1 191,-2-5 281,5 2 0,-6-5-249,3 0 503,3 0 0,-9-5 0,4-2 0</inkml:trace>
  <inkml:trace contextRef="#ctx0" brushRef="#br0" timeOffset="27">7938 7241 8302,'0'-12'-779,"0"1"1,0 3 1223,0 1 101,0 4-346,0-7 0,-4 8 111,0-6-47,0 5-55,4-2-39,-5 0 1,0 3 15,-3-6 0,2 6-73,2-2 1,2 2 179,-6 2-272,5 0 1,-7 2 75,3 2 1,0 3-136,0 8 0,0 4 155,0 8 1,0 2-55,4 6 0,1 4-26,-1 3 0,1 2-86,2 2 1,5 0-32,3-1 1,-2-3 83,2 0 1,-4-4-193,3 4 1,0-8 49,0 4 1,2-5-112,-5 5 0,4-6 23,-5-2 1,1-4 102,-4 0 1,0-1 106,0-3 0,0 0-92,0-3 1,0 1 86,0-4 0,-1-2-50,-3-7 1,2 3-301,-6-2 319,0-3 0,-3 4-454,0-5 1,-1-1 505,1-3 0,-1 0 0,1 0 0</inkml:trace>
  <inkml:trace contextRef="#ctx0" brushRef="#br0" timeOffset="28">7652 7880 8204,'0'-6'297,"0"-4"0,1 9-50,3-3 0,2 3 136,6 1 1,4-2-57,3-2 0,3 3-31,1-3 1,1-1-104,3 2 1,-3-6-78,2 1 1,-2 2-199,-1-2 1,-1 4 92,-3-3 0,-3 4-1784,-4-1 1020,-1-2 753,1 5 0,-1-9 0,0 3 0</inkml:trace>
  <inkml:trace contextRef="#ctx0" brushRef="#br0" timeOffset="29">8303 7983 8018,'-6'-11'4,"1"3"455,5 1-73,-6 4 443,5-2-485,-9 5 0,8 0-209,-6 0 1,4 1 73,-4 3 0,2 4-217,-1 7 1,-5 3-154,1 4 1,-1 3 123,-3 1 1,2 3-22,2 6 0,3-2 72,1-3 1,4 3-275,-1-2 0,3-2 63,1 1 0,0-4-39,0 0 0,5-2 43,3-1 1,2-5 99,1-3 1,1-2 45,-1-2 1,1-1 104,-1-2 1,4 1 88,0-5 1,5 0-59,-5-4 0,1-2 41,-1-2 0,-1-2-52,5-5 0,-5-2 236,2-2 0,-4 1-21,0-5 1,-1 0-8,1-4 1,-5 3-217,1-3 0,-6 2 70,2-5 1,-4 2-237,-4 1 0,-2-4 84,-5 1 1,-5-2-71,1 1 1,-4 3 18,4-3 0,0 4-262,3 4 0,1-1 7,-1 5 1,1 3-519,0 5-363,4 4 800,-3-7 0,5 14 399,-3 0 0,-2 5 0,4 2 0</inkml:trace>
  <inkml:trace contextRef="#ctx0" brushRef="#br0" timeOffset="30">8132 8314 8882,'7'0'745,"1"0"1,-4 0-417,3 0 1,1-3-48,3-1 1,1-1-35,-1 1 1,4 1-209,1-4 0,3 4 149,-4-1 0,5-1-383,-1 2 0,-1-5 170,1 4 0,-5-4-688,1 5 0,-2-1 149,-2 4 1,1 0 562,-1 0 0,1 0 0,-1 0 0</inkml:trace>
  <inkml:trace contextRef="#ctx0" brushRef="#br0" timeOffset="31">8691 7892 8048,'0'-12'-167,"0"1"398,0 5 1,-1-3 461,-3 5-19,3 0-192,-4 4 401,5 0-869,0 5 1,-4 3 15,0 7 0,0 4 9,4 8 0,0-2-108,0 6 1,0 3 47,0 4 1,0 5-89,0-1 1,2-1 103,2 0 0,-3-4-40,3 1 1,1-2 79,-2-2 0,3-3-132,-3-1 1,-1-5 100,1 2 0,0-7-6,1-1 0,-3-5 30,3 2 1,-3-4-21,-1 0 1,4-1 5,0 0 0,0-3 16,-4 0-152,0-6 1,1 3 140,3-5-883,-3 0-156,4 0 1020,-5 0 0,0-5 0,0-1 0</inkml:trace>
  <inkml:trace contextRef="#ctx0" brushRef="#br0" timeOffset="32">8851 8097 8190,'0'-11'386,"0"0"105,0-1 291,0 6-260,0-4-152,0 8-172,0-3 1,5 9-1,3 0 1,-2 9-186,2-2 1,-1 4 166,5 0 1,-1 3-310,1 5 1,-1 0 68,1 0 1,0 1-57,3 3 0,-2-5-54,2 1 1,-1 0 6,2-4 1,-8-2 153,4-2 1,-3-3-20,2 0 0,1-1-38,-1 1 0,-3-2 21,-1-2-63,1 2 0,2-8 58,-2 6-486,-3-6 144,0 3-713,-4-5 526,4 0 579,-5 0 0,-10 0 0,-3 0 0</inkml:trace>
  <inkml:trace contextRef="#ctx0" brushRef="#br0" timeOffset="33">9102 8075 8066,'0'-18'0,"-3"1"513,-1 6-91,0-1-211,4 1 0,-1 1 452,-3 2-138,3 3-316,-4 0 0,1 5 24,0 0 0,-5 9-273,1 6 1,-2 11 91,-1 0 1,-2 6-278,-2 2 0,2 0-9,-2 1 0,2-5-106,2 1 1,0-6-85,-1 2 0,5-3 156,-1-1 1,4-6-9,-4-1 0,6-4 99,-2 0 1,2-2-609,-2-2 785,3 2 0,-10-4 0,5 5 0</inkml:trace>
  <inkml:trace contextRef="#ctx0" brushRef="#br0" timeOffset="34">9217 8371 7944,'0'-6'161,"0"1"713,0 5-443,5 0 1,-4 5-108,3 3 1,-3 2-7,-1 1 1,4 5-99,0-1 1,-1 1-112,-3 0 1,0-3-22,0 7 0,4-7-178,0 3 1,0 0-125,-4-1 1,0-3 141,0-5-210,0 1 1,1 3-522,3 1-562,-3-6 917,4 4 448,-5-8 0,5 8 0,2-4 0</inkml:trace>
  <inkml:trace contextRef="#ctx0" brushRef="#br0" timeOffset="35">9468 7915 8099,'-12'0'-226,"1"0"197,5 0 0,-1 0 221,4 0 0,1 5 186,-2 2 0,3 5-4,1 3-201,5-2 0,0 8-6,3-2 0,3 3-21,1 1 1,-1 3-188,4 1 0,2 0 67,-2-5 0,0 0-30,-3-3 1,3 1 85,0-4 0,2 3-178,-2-4 0,-1 4 5,5-4 1,-5 0 16,1-3 1,-2-1-56,-2 1 0,1-1 87,-1 0 0,-4-3-439,-4 0 158,4-6-157,-6 8 53,4-8 427,-5 3 0,-5-5 0,-1 0 0</inkml:trace>
  <inkml:trace contextRef="#ctx0" brushRef="#br0" timeOffset="36">9662 8017 8026,'0'-17'0,"0"0"192,0 6 225,0-1 95,0 1 39,0 0-87,0 4 1,0 3-491,0 8 0,-4 4 90,0 7 0,-4 4-157,0 8 0,-2 6 79,-2 5 1,-3 5-307,0-1 1,0-3 170,3-1 0,1-4-464,-1-3 0,2-1 201,3-7 0,-2 1-2,5-8 1,-1-1-90,1-4 503,3 1 0,-9-1 0,3 0 0</inkml:trace>
  <inkml:trace contextRef="#ctx0" brushRef="#br0" timeOffset="37">9765 8292 8025,'1'-8'112,"3"0"0,-2 5 296,6-5 0,-4 5-67,3 0 1,-3-3 117,4 3-113,0-1 0,3 4-103,0 0 1,-3 0-189,0 0 121,-1 0 0,3 5-216,-2 3 0,-3 2 7,-5 1 1,0 4-85,0 1 0,0 3-328,0-4 0,-4 5 211,0-1 0,-4 3-152,0 1 0,-2-4 129,-2 0 0,5-5 82,-1 1 1,4-2 86,-3-2 1,4 0 151,-1 1 1,3-5-91,1 1 1,0-4 171,0 3 0,1-4-22,3 1 0,-1-2-77,4 2 0,-3-3 124,4 3 1,-1-3-68,5-1 1,-5 0-93,1 0 1,0 0-85,3 0 1,0 0-465,1 0-241,-1 0 1,-1-1 776,-2-3 0,2 3 0,-3-4 0</inkml:trace>
  <inkml:trace contextRef="#ctx0" brushRef="#br0" timeOffset="38">10039 7995 8054,'-5'-12'0,"4"1"100,-3-1 1,3 5 617,1-1-358,-6 6 0,5-5 247,-3 3-84,3 3-58,1-4-319,0 20 1,1-1 85,3 13 0,3-2-109,4 2 0,0-2-21,1 6 1,-1-6-208,1 2 1,-1-2 93,0 2 1,2-4-170,2 0 1,-2-1-131,2-3 1,-2-2 130,-2-2 1,1 0-115,-1-3 1,1 2 82,-1-7 0,-3 0-247,-1 0-121,-4-4-327,7 7 560,-9-9 345,4 4 0,-5-5 0,0 0 0</inkml:trace>
  <inkml:trace contextRef="#ctx0" brushRef="#br0" timeOffset="39">10233 7983 8000,'-5'-11'73,"4"-1"148,-3 1-17,3 5 1,1-1 55,0 3 1,-2 3-60,-1-3 0,0 8-77,-5 4 0,5 7-142,-5 4 1,0 4 125,-3 4 1,-4 2-310,0 5 1,-4 0-95,3 0 1,0 1-109,1-1 1,2-4 55,-2 1 1,3-6 107,5 2 1,-2-8-563,5-4 801,0-2 0,4-2 0,0 1 0</inkml:trace>
  <inkml:trace contextRef="#ctx0" brushRef="#br0" timeOffset="40">10279 8246 8016,'6'-12'605,"-2"1"1,2 1-125,2 2-310,2-2 0,-2 5 38,-1-3 0,-3 0-29,4 4 1,-5-4-13,5 4 0,-4-1-18,4 1-472,-6 3 226,8-4-99,-9 5-99,10 0 0,-10 1 108,3 3 1,-3-1-99,-1 4 250,0 1 0,0 3-46,0 1 1,-4-1 224,0 1 0,-3-1-48,3 0 1,-4 1 68,5-1 1,-1-3-25,4 0-44,-5-1 23,3 5-14,-3-1 61,5 0-124,0 1 1,0-5 189,0 1-30,0-5 21,5 2-142,2 0 0,4-4-6,1 3 0,-1-3-91,0-1 0,1 0 95,-1 0 0,1 0-98,-1 0 0,-3 4 73,-1 0 1,0 1-130,0-1 1,0-2 39,-4 6 1,-1-1 1,3 5 21,-5-1 0,-1 1-7,-3-1 1,-3 4 45,-4 0 0,-4 1-23,-1-5 0,0 1 89,1-1 0,-3 0-78,-5 1 0,5-2-204,3-2 1,2-2-726,2-2-707,0-3 1619,-1 4 0,6-10 0,1-1 0</inkml:trace>
  <inkml:trace contextRef="#ctx0" brushRef="#br0" timeOffset="41">10804 7081 8196,'1'-6'-1475,"3"2"2060,-3-3 49,5 1 46,-1 0-207,-4-4 236,4 8-195,-5-3-393,0 5 0,-4 2 10,0 1 0,-5 4 44,2 4 0,-3 4 111,-2 1 0,1 4-78,-1-1 1,1 8-82,0 3 0,0-1 74,4 2 0,-2 3-154,5 4 0,-3 1 24,3-1 0,-4 2-109,4 2 0,1 1 92,3-5 1,0 4-175,0-4 0,0 4-67,0-4 0,0 0 91,0-4 0,0 0-29,0 1 1,5-1 70,2 0 0,1-3 19,3-1 1,-2-3-20,6 3 0,-2-5 115,-2 2 1,1-3-14,-1-1 0,1-4-22,-1 0 1,1-5 39,-1 1 1,-1-2-57,-2-2 0,2 0 283,-2-4-147,2 3-77,1-3 33,1-1-424,-1-1-343,0-5-20,-4-5 1,-2-1-1370,-5-6 2054,0 6 0,0-9 0,0 2 0</inkml:trace>
  <inkml:trace contextRef="#ctx0" brushRef="#br0" timeOffset="42">11033 7389 8002,'0'-11'-8,"0"-1"1,-4 1 157,0 0 0,0-1-113,4 1 1,0 3 141,0 1 1,-1 4 370,-3-1-28,3-2-51,-4 5-440,5-4 1,0 10 108,0 2 1,-4 8-147,0 4 1,-4 8 21,5 4 0,-6 2-61,1 1 1,-2 5 106,-1 3 0,0-1-124,4 1 0,2-4-182,5 3 0,0-8 110,0 2 0,0-7-102,0 2 1,5-6 61,2-1 1,7-1 143,2-7 1,-1 0-62,-4-3 1,5-2 172,-1-3 0,4-2-5,-4-5 1,0 0 104,-3 0 0,3-1 14,0-3 1,0-6-97,-3-5 0,2-2 183,-3 2 1,3-3-41,-6-4 0,1-1-148,-2 0 0,-2-1 45,-5-3 1,0-2-251,0-5 0,-5-1 19,-2 1 0,-5 0-152,-3 0 1,-3-1 15,-5 1 1,1 1 86,-1 3 0,1 3-164,3 8 1,-1 2 73,5 6 0,-1 5-116,5 2 0,-1 3-106,1 1 0,3 1-414,1 3 866,4 7 0,-2 7 0,5 5 0</inkml:trace>
  <inkml:trace contextRef="#ctx0" brushRef="#br0" timeOffset="43">10918 7709 7614,'12'0'835,"-1"0"1,1 0-453,-1 0 0,2 0-103,2 0 0,3 0-34,5 0 1,-4 0-186,0 0 0,-2-1 60,2-3 0,2 3-58,-6-3 0,0-1-252,-3 1 0,-1 0-1071,0 4 1260,1 0 0,-1-5 0,1-1 0</inkml:trace>
  <inkml:trace contextRef="#ctx0" brushRef="#br0" timeOffset="44">11512 7115 8092,'0'-7'-1,"0"-1"375,0 5 73,0-2-64,0 5 1,0 5-182,0 3 1,0 7 6,0 4 1,0 4-3,0 4 0,0 2-19,0 5 0,0 4-188,0 0 1,0 2 58,0-2 0,0-1-145,0 4 1,0-2 41,0 2 1,2-4-77,1 1 0,-1 0 43,1-3 1,0 1-80,1-5 0,-3-3 198,3-2 0,1-1-12,-1-3 1,1 0 128,-1-3 0,-3 1-144,3-4 1,-3-1 184,-1-4 1,1 1-69,3-1 0,-3 0 101,3 1-150,-3-6-165,-1 4-636,0-8 326,0 3-970,0-5 1362,5 0 0,-3-5 0,3-2 0</inkml:trace>
  <inkml:trace contextRef="#ctx0" brushRef="#br0" timeOffset="45">11843 7389 8084,'2'-10'0,"2"3"0,-3-4-308,3 4 1,-3 0 133,-1 0 0,4 3 1014,-1-4-507,1 6 0,-4-4-3,0 2 0,2 2-81,1-1 1,-1 3-19,1 3 1,-1 4-115,-2 4 0,0 6 69,0 2 1,0 2-130,0 2 1,-2 5 80,-1 3 1,1 2-222,-1 1 0,1-4 57,2 1 0,0-5-107,0 5 0,4-6-12,0 2 1,4-4 118,-5-4 0,6 1-81,-1-5 0,-2 0 46,2-3 1,-4-1-109,3 1 1,-4-5-14,1 1-627,2-6 264,-5 9-698,4-10 1243,-5 4 0,0-5 0,0 0 0</inkml:trace>
  <inkml:trace contextRef="#ctx0" brushRef="#br0" timeOffset="46">12152 7355 8009,'-1'-10'0,"-3"2"336,2-2 19,-3 9-321,5-4 0,0 6-9,0 3 0,2 2 243,1 6 0,-1 5-114,2 6 0,1 1-25,-2 7 1,5 3-22,-4 4 1,0 1-218,-4 0 0,0-4 61,0 3 0,1-4-88,3-3 0,-3 1 68,3-6 1,-2-3 80,2-4 1,-1-4-33,4 4-3,-4-5 1,6 3-296,-5-6 297,-1-4 1,-3-1-1029,0-2 1048,0-3 0,-5 4 0,-1-5 0</inkml:trace>
  <inkml:trace contextRef="#ctx0" brushRef="#br0" timeOffset="47">11878 7743 8088,'5'-6'0,"1"-3"468,6 5 1,4 1-129,3 3 1,-1-4-346,1 0 0,0-4-161,4 4 1,0-1 98,-1 2 1,0 1-1219,-3-1 1285,8-4 0,-8 1 0,9-6 0</inkml:trace>
  <inkml:trace contextRef="#ctx0" brushRef="#br0" timeOffset="51">12928 7424 8022,'5'-12'-1,"-3"1"113,8-1 409,-4 1 0,1 5-6,-2 0-258,-5 6 1,0 2 22,0 2 0,0 2-51,0 5 0,0 6-145,0 2 0,0 2 106,0 2 0,0 4-224,0 0 0,0 3-33,0-3 0,0 3-60,0-3 0,0-1-13,0-3 0,3 0-190,1 0 0,1-2 98,-1-1 1,-3-4 80,3-5 0,-1-3-418,1 0 42,-3-6-637,4 3 1164,-5-5 0,0 0 0,0 0 0</inkml:trace>
  <inkml:trace contextRef="#ctx0" brushRef="#br0" timeOffset="52">12734 7435 8012,'0'-14'-231,"0"3"1,2 3 91,1 0 1,5-1 743,7 6 0,-2-1-160,2 4 1,2 0-413,-2 0 0,9 0 55,-1 0 1,7 0 127,1 0 1,0 0-422,0 0 1,2 0 115,-3 0 0,-2-1-410,-1-3 1,-8 3 35,-4-3 463,3 2 0,-5-3 0,3-1 0</inkml:trace>
  <inkml:trace contextRef="#ctx0" brushRef="#br0" timeOffset="53">13203 7001 8042,'-4'-11'-102,"0"-1"1,-1 2 121,1 2 243,3-2 463,-4 9-231,5-9 214,0 9-80,0-10-2,0 10-477,0-4-2,0 5 0,0 5 13,0 3 0,3 2 54,1 1 0,5 1 40,-1-1 1,2 4-47,1 1 0,2 4-108,2-1 0,-1 3 43,5 0 1,-1 5 34,1 0 0,3 1-144,-3-2 1,1 2 143,-1 3 0,1 2-215,-4-3 1,-1-1 25,-4 2 1,1 2-197,-1 1 1,-1 4 53,-2-4 0,-2-2-65,-2 6 1,-3-9 104,3 6 0,-3-5 25,-1 0 0,0 3-145,0-2 0,-1-3 84,-3-2 0,2 2-130,-6-1 0,2 0 106,-2-4 1,-2-1 14,2 1 1,-6-1 37,-1-3 0,0 1 11,4-5 1,-5 1-2,1-5 0,0 0-1,3 1 0,1-2-73,0-2 1,3-3-33,0-5-579,6 0 206,-8 0 588,8 0 0,-3-5 0,5-2 0</inkml:trace>
  <inkml:trace contextRef="#ctx0" brushRef="#br0" timeOffset="54">14402 7412 7972,'0'-7'-83,"0"-1"336,0 5 29,0-7 0,-2 8 165,-1-6 309,1 6-127,-3-4 111,0 6-553,-1 0 1,-6 2-29,1 2 1,-2 3-158,-2 8 0,2 3 117,-2 5 0,-3 4-307,-1-1 0,2 5 127,-2-5 1,3 5-217,-3-5 1,4 1 108,-4-4 0,4 0 2,-4 0 1,0-4 18,-4 0 1,0-5 48,0 1 1,0-2 49,1-2 0,-5-1-20,0-2 0,1 1-33,3-6 1,0 1 52,0-4 1,4 0-108,0 0 1,1 0 117,-1 0 1,3-5-5,4-2 1,5-4 99,-1 0 1,6-2-79,-2-2 1,2-3 47,2-4 1,2-1-64,2 0 0,2 0-64,5 0 1,5 2 78,-1 2 0,0 3 79,-4 9 1,1-2-15,-1 5 0,2 0 134,2 4 0,-2 0-133,2 0 0,3 5 16,1 3 1,1 6 137,-1 1 1,7 5-69,-4-1 0,4 3-126,-3 1 1,2 0 81,-2 0 1,2-1-216,-6 1 0,3-5 137,1-3 0,0-2 51,-1-2 1,1 1 9,0-1 1,-4-5 99,0-2 0,-1 1 89,1-1 0,-3 0-89,-4-4 0,-1 0 64,1 0 1,-1 0-59,1 0 1,-5 0-246,1 0-97,-6 0-69,8 0 0,-8-1-905,2-3 567,-3 3-516,-1-4 1087,0 5 0,-5 0 0,-2 0 0</inkml:trace>
  <inkml:trace contextRef="#ctx0" brushRef="#br0" timeOffset="55">15213 7081 8264,'0'-11'-476,"0"-1"455,0 1 0,0 3 356,0 0 0,0 5-88,0-5 0,-4 4 332,0-3-379,-5 4 227,3-2-397,-6 0 1,1 4 97,-1-3 0,5 4-85,-1 4 1,2-2 89,-2 6 1,-2 3-82,3 4 0,0 7-7,0 1 0,0 1 16,0 6 1,2-2-108,5 7 0,-4-7 90,0 6 1,1-1-56,7 5 0,-1-5 81,4 5 0,1-5-295,3 5 1,1-2 47,-1-2 1,1-1-61,-1-3 1,0-2 32,1-5 0,-1 0 37,1 0 0,-5-4-60,1 0 1,-4-5 118,3 1 1,-4-2-8,1-2 1,-3 0 3,-1 1 0,-1-2 70,-3-2 1,-1 2-65,-3-3 0,-2 0-142,2 0 0,-2-4-10,-1 1 1,-2-2-137,-2 2 0,2-3 393,-2 3 0,-3-3 0,1-1 0</inkml:trace>
  <inkml:trace contextRef="#ctx0" brushRef="#br0" timeOffset="56">14859 7652 8166,'5'-6'44,"-4"1"1,9 1 227,-2 0 0,2 0 46,1 4 0,6 0-12,2 0 0,2 0 140,2 0 1,4 0-193,-1 0 0,6 0-15,-1 0 1,2 0-113,1 0 1,-5-1 87,-2-3 0,-3 3-152,-1-3 0,-6 1-139,-1 0 1,-4 1-329,0-1 0,-5 1-1724,1 2 1250,-5 0 878,2 0 0,-16-5 0,-1-1 0</inkml:trace>
  <inkml:trace contextRef="#ctx0" brushRef="#br1" timeOffset="57">15875 6944 8044,'0'-18'-203,"0"3"0,0 2 155,0 2 0,0-1 186,0 1 1,1 1 88,3 2 0,-3-2 154,3 2 0,-1-2-191,0-1 100,-1-1-92,3 1 1,-5 0 145,0-1-46,0 6 44,0 1-279,0 5 111,-5 0-50,-2 5 1,-4 4-126,0 10 118,-1 0 31,-4 19 0,-2-4 112,-5 8 0,4 6-251,0-2 0,5 3 113,-1 1 1,2-3-54,2 2 1,3-2-134,0-1 1,6 0-42,-2-1 0,3 0 125,1-3 1,0 1-112,0-5 112,0 0 1,5-1-107,3-3 98,-3 3 1,5-12-33,-3 6 1,0-6-3,0 2 1,0-3 4,0-1 0,3-2 3,-2-2 0,-2 1-20,2-4 1,0 3-97,3-4 0,-3-1 370,-1-6-273,1 2 87,3-9 0,-3 4 34,0-5-60,-1 0 1,1 0 67,-1 0-276,-4 0 0,3-4-649,-2 0-839,-3-4 790,4 1 371,-5-4 506,0-1 0,-5 1 0,-1 0 0</inkml:trace>
  <inkml:trace contextRef="#ctx0" brushRef="#br1" timeOffset="58">16092 7275 8178,'0'-8'0,"0"1"0,0 3 130,0-4 1,-1 6 496,-3-2 42,3-2 298,-4 4-898,5-3 175,0 5-46,0 5 1,3 3 3,1 7-19,0 3 1,-3 5-187,3 0 63,-3 5 0,4-3 11,-5 6 1,0-1-75,0 4 0,4 1-98,0-1 1,0-4-159,-4 1 1,4-6-123,-1 2 0,1-3 104,-4-1 1,4-4-234,0 0 226,0-5-92,-4-3 168,0-1 1,1-5-241,3 3-212,-3-3 309,4-5 351,-5 0 0,5-10 0,2-3 0</inkml:trace>
  <inkml:trace contextRef="#ctx0" brushRef="#br1" timeOffset="59">16355 7252 8159,'0'-11'-349,"0"-1"0,0 1 562,0 0 1,0 3 1184,0 0-486,0 6-514,0-3 0,1 5 191,3 0-122,-3 10-255,4 3 1,-1 11-30,0 2-122,5 4-10,-8 4 1,5 4-106,-2 0 0,-3 4 211,3-4 0,-1 0-5,0-4 0,0-1-44,5-2 0,-5-3-194,5-6 0,-4-4-98,3-3 1,-3-2-3,4-1 1,-6-5-407,2 1-224,3-6 816,-6 3 0,4-5 0,-5 0 0</inkml:trace>
  <inkml:trace contextRef="#ctx0" brushRef="#br1" timeOffset="60">16092 7629 8212,'0'-6'1296,"0"1"-863,5 5-197,1 0 1,2 0 204,0 0 0,1 0-247,6 0 1,3 0-90,4 0 0,1 0-14,0 0 0,1 0-253,3 0 0,-2-4-1293,6 0 774,-6-5 480,3 3 0,-5-4 201,0 2 0,-1-7 0,1 2 0</inkml:trace>
  <inkml:trace contextRef="#ctx0" brushRef="#br1" timeOffset="61">16709 7001 8063,'0'-11'0,"0"-5"271,0 1 148,0 0 0,-2 5 332,-1 2 327,1-2-333,-3 9-454,5-4-117,0 5 1,0 6-53,0 5-116,0 6 115,5 11 0,-3 1-78,1 5 0,0 6 120,1 1 1,-3 0-128,3 1 1,-2 0-145,2 4 1,-3-1-357,3 1 1,-2 0-407,-2-1 465,0-4 179,5-2 0,-4-5-68,3 1 1,-3-2 176,-1-3 1,0-3 225,0-8 1,1 1-167,3-5 0,-3 1 148,3-5 1,-3 0-38,-1 1 1,0-5 314,0 1-669,0 0-173,0-2-1157,0 4 1630,0-9 0,-5 5 0,-1-6 0</inkml:trace>
  <inkml:trace contextRef="#ctx0" brushRef="#br1" timeOffset="62">17108 7287 7981,'0'-8'-9,"0"0"330,0 6 19,0-8 304,0 8-265,0-8 1,0 9 103,0-4 225,-5 5-517,-1 5 0,-5 6-49,-1 8 1,1 4-6,-1 4 0,1 2-135,0 5 1,3 1-254,0-1 150,6 0 61,-3 0 0,5 1-116,0-1 37,0 0-87,0-5 1,5-1-160,2-5 1,4-5 122,0-3 1,2-4 73,2-3 1,-2-3 173,2-5 0,1 0 108,-1 0 0,5-1 261,-5-3-214,5-2-15,-2-11 0,1 1 1,0-3 0,-1-4 33,1 0 0,1 0 83,-5-3 1,-1 0-214,-6 0 0,1 0 23,-6-4 1,1-1-124,-4-3 1,-4 1-225,1 3 1,-9-2-191,5 5 1,-10-3 79,6 3 1,-7 2-84,3 6 1,-4 0 94,3 7 1,-4-1 11,1 10 1,1-1-187,-1 4 546,0 5 0,-4 6 0,1 7 0</inkml:trace>
  <inkml:trace contextRef="#ctx0" brushRef="#br1" timeOffset="63">16983 7561 8423,'11'0'1336,"1"0"-1059,-1 0 1,2 0 221,2 0 1,0-2-212,8-1 1,-3 0-57,7-5 1,1 5-88,-1-5 1,1 2-100,-2-2 0,-3-1-456,0 5 285,0-5-187,-11 8 0,9-4-417,-6 5 1,-4-4 318,-3 0 410,0 1 0,3 3 0,0 0 0</inkml:trace>
  <inkml:trace contextRef="#ctx0" brushRef="#br1" timeOffset="64">17371 6830 8129,'-5'-18'114,"0"1"57,-3 6 0,3 0-25,5-1-44,0 6 1,0-1 1508,0 4-695,0 1-31,0-3-382,0 5 0,2 5-175,1 3 0,5 7 38,7 4 0,-1 8-135,5 3 1,0 3-107,4 2 1,0 4-13,0 3 0,0 4-293,-1 3 0,-3-5-110,1 6-993,-7-6 994,4 7 1,-7-5-360,-2-1 0,-2 1 176,-2 0 1,-3 0-61,3-1 1,-4-3 112,-4 0 1,2-8 144,-6 4 1,0-10-95,-3 3 1,3-6 217,1-2 0,-5-2-405,-3-2 144,0 3 691,3-9 1,1 3 0,0-4 0</inkml:trace>
  <inkml:trace contextRef="#ctx0" brushRef="#br1" timeOffset="65">18079 7035 8078,'0'-11'-247,"0"-1"229,-5-4 0,4 3 155,-3-2 1,-1 2 44,1 2 1,-3-1 523,3 1-357,-5 5 0,6-3 98,-4 5-113,4 0 17,-7 4-77,4 0-99,-6 10 1,2 8 20,3 13 1,-2 7-61,5 4 0,0 3 70,4 5 0,0 2-360,0 5 0,5-4 208,3 0 1,1-2-196,-2-1 0,7-1-384,-2-7 338,-4-3 28,3 1 0,-5-7-131,5-3 0,-3-2 10,0-5 0,-6-5-185,2-3 1,-2-2-84,2-2 0,-2 0-823,1 1 1492,-1-6 0,-7 4 0,-2-3 0</inkml:trace>
  <inkml:trace contextRef="#ctx0" brushRef="#br1" timeOffset="66">17851 7515 8078,'7'-10'204,"1"2"0,-4 3-55,3 5 1,1 0 264,3 0 1,2 0-107,2 0 1,3 0-66,5 0-85,0 0 1,1 0-764,3 0 317,-3 0 245,4 0 43,-6 0 0,1-5 0,0-1 0</inkml:trace>
  <inkml:trace contextRef="#ctx0" brushRef="#br1" timeOffset="67">18513 6875 8058,'0'-14'-587,"0"3"219,0 2 640,5-2 1038,2-1-319,-1 1-62,4 4-315,-9-3-236,4 9-100,-5-4-104,0 10 1,-1 1-4,-3 6 0,-2 4-95,-5 3 0,-1 8 87,1 3 0,-4 12-126,-1 4 1,-3 6-1665,4-2 1523,0 4 69,3-2 0,5 5-653,-1 0 395,6-5 129,-3-1 0,5-5-120,0 0 0,5-6 128,2-2 1,0-2 37,0-2 1,1-5 30,3-2 0,1-4 142,-1-4 0,1 1 206,-1-5 1173,0 0-1358,1-3 1,-1-2 339,1-2-279,-1 2 0,-1-8-153,-2 6 1,2-6 67,-2 2 0,-2-1-1057,2 1 570,-1-3 435,0 4 0,3 0 0,-4 1 0</inkml:trace>
  <inkml:trace contextRef="#ctx0" brushRef="#br1" timeOffset="68">19336 6853 8207,'0'-16'0,"0"1"0,0 0 552,0 3-214,0 1 0,0 3 419,0 1 240,0 4-381,0-2-369,0 5-31,0 5 1,0 3 99,0 7-69,0 8-104,0 6 1,0 7 8,0 2 1,0 2-50,0 6 0,0 3-194,0 1 1,0-1-81,0-3 0,0 0-372,0 0 0,3-1-1441,1 1 1418,0-6 269,-4 0 0,4-6-61,0 0 0,-1-4 154,-3-4 1,0-2-59,0-1 0,2-5-21,1-3 239,-1 3 0,3-5-373,-5 2 683,0-2-266,0-7 0,5 4 0,1-4 0</inkml:trace>
  <inkml:trace contextRef="#ctx0" brushRef="#br1" timeOffset="69">19564 7195 8030,'-6'-7'1425,"2"-1"-1734,-3 5 105,6-2 218,-4 5 1,5 7 136,0 4 0,-1 6 42,-3 5 0,3 3 324,-3 1 1,3 3-151,1 6-227,0-1-56,0 0 0,0 0-644,0 1 287,5-6 77,1 4 0,2-13-129,-1 3 0,1-8 165,3 0 1,5-7 54,-1-4 1,4-3 5,-4-1 1,5-1 234,-1-3 0,3-2 250,1-6-249,0-4-53,0 3 0,-4-8 345,0 2-194,0-3-33,-2-1 0,0 0 82,-6 0 1,-1 1-172,-2-1 0,-3 0-51,-5 0 0,0-4 1,0 1 1,-1-5-147,-3 5 1,-6-5-398,-5 5 320,-1-1 0,-1 5-540,-6 3 0,0 0 324,-4 8 0,-2-2-700,-1 9 692,-3 1 0,4 8-70,2 2 0,3 3 454,1 2 0,0 4 0,0 2 0</inkml:trace>
  <inkml:trace contextRef="#ctx0" brushRef="#br1" timeOffset="70">19473 7389 8256,'0'7'1322,"0"3"-1150,0-9 1,5 4 171,2-5 77,3 0-139,7 0 1,1 0-225,5 0 1,-1-4 63,1 1-58,5-1 1,1 0-77,6 0 1,-6-4-86,-3 5 0,2-5-373,-1 4 1,-4-3-228,-4 3 349,-5 0 202,2-1 1,-2 2 145,-2-4 0,7-1 0,-7-3 0</inkml:trace>
  <inkml:trace contextRef="#ctx0" brushRef="#br1" timeOffset="71">19929 6750 7979,'-11'-18'0,"3"-4"0,1 3 0,4 3 631,-1 1-280,3 2 0,1 2 25,0-1 1,0 4 598,0 1-209,0 4-390,0-2-103,0 5 0,5 7-4,3 4 1,2 2 10,1 6 1,5 5 66,-1 6 1,5 5-95,-1 3 0,-1-3 0,1 3 0,-4 3-77,4 1 1,-1-2-86,1 2 0,1-1-388,-4 1-779,-1 2 1072,-4-3 0,-1 1-670,-2-1 496,2-4 1,-9 4-227,3-3 0,-2-3 70,-2 4 37,-6-9 1,4 2-226,-6-6 1,1 5-306,-5-5 516,1-4 1,-1 0-326,1-3-239,0-3 1278,-1 6-403,1-10 0,-6 5 0,-1-6 0</inkml:trace>
  <inkml:trace contextRef="#ctx0" brushRef="#br1" timeOffset="72">20580 6853 7863,'0'-12'-528,"0"1"0,0-1 890,0 1-130,0 4 1,0 1 395,0 2 409,0 3-741,-5-4 1,4 10-89,-3 3 1,2 7-32,-2 4 0,3 8 26,-3 3 0,-1 9-51,1 7-107,0 0-153,4 5 1,0-6 36,0 1 0,4 0-10,0-1 0,3 0-117,-3-3 1,5 1 35,-1-5 0,1-4-71,-2-4 0,3-4-396,-2 1 294,2-3 160,-4-7 1,3 4-500,-5-6 324,5 0 69,-8-9 1,4 5-30,-5-4 310,0-2 0,0 5 0,0-3 0</inkml:trace>
  <inkml:trace contextRef="#ctx0" brushRef="#br1" timeOffset="73">20375 7366 7863,'11'-11'303,"1"5"-199,-6 1 0,8 5 28,-3 0 1,8 0 89,0 0 1,7 1 146,0 3 1,5-3-300,-4 3 0,4-3-241,0-1 0,-3 0-34,-2 0 1,-2 0-780,-1 0 984,-5 0 0,4-5 0,-5-1 0</inkml:trace>
  <inkml:trace contextRef="#ctx0" brushRef="#br1" timeOffset="74">21071 6715 7863,'0'-17'19,"2"-4"175,2 6 189,-3 0-25,4 4 302,-5-1-198,0 6 1,0 2 68,0 8-283,-5 7-55,-2 7 1,-4 10 54,0 2 0,-2 8-84,-2 4 0,2 6-262,-2 2 0,2 5 190,2-2 0,-1 3-451,1 1 1,3-4 193,1 0-991,4-4 1097,-2 1 0,5-5-343,0-3-449,5 2 643,1-8 0,2-1 38,0-4 1,-1-6 80,5 2 0,-1-7 244,1-1 0,0-5-96,3 1 0,-2-6 734,2-1 0,-2-5-612,-2 5 779,1-5-942,-1 2 1,1-2-819,-1 1 376,-4 0 424,3-4 0,-4 5 0,5 2 0</inkml:trace>
  <inkml:trace contextRef="#ctx0" brushRef="#br1" timeOffset="75">21346 6944 8016,'0'11'336,"0"7"8,0 5 1,0 1-33,0 6 0,-4 1 296,0 3-446,0-5 1,4 4 54,0-2-136,0-3 0,1 3-193,3-4 100,3 5 1,0-8 15,1 3 1,-4-7-207,3-1 0,-4-1-19,1 1 0,-2-3-589,2-4 190,-3-1 70,4 1 550,-5-6 0,-5 4 0,-1-4 0</inkml:trace>
  <inkml:trace contextRef="#ctx0" brushRef="#br1" timeOffset="76">21049 7001 7903,'5'-6'342,"1"1"-135,0-1 1,5 5 142,-4-3 1,7 3-72,1 1 1,6 0 43,-2 0 0,2 0-200,2 0 1,4 0-114,-1 0 0,6 0-674,-1 0 528,-3-5 1,5 3 78,-3-6-552,-2 5 609,0-7 0,-5 4 0,-1-6 0</inkml:trace>
  <inkml:trace contextRef="#ctx0" brushRef="#br1" timeOffset="77">21745 6738 7903,'0'-11'231,"0"-1"0,0 5 149,0-1-28,0 6 1,0-3-153,0 5 0,-3 5 67,-1 2 1,0 9-62,4 3 0,0 11-13,0 4 0,0 12-26,0 0 1,0 7-385,0 0 1,0 3-236,0 1-891,0-5 1207,0-1 1,0-7-647,0-2-10,0-2 642,0-6 0,0-4-46,0 1 0,0-7 136,0-1 1,4-2 210,0-5 0,-1-1-255,-3-4 1,2 1 713,1-1 0,-1-3-1094,1-1 859,-1-4-583,-2 7 208,0-9 0,0 9 0,0-3 0</inkml:trace>
  <inkml:trace contextRef="#ctx0" brushRef="#br1" timeOffset="78">21917 7081 7903,'0'-11'633,"0"-1"58,0 6-293,0 1-404,0 5 0,0 6 278,0 5 1,0 3 121,0 9 1,-4 3-377,0 8-6,-5 0 64,8 0 0,-4 2-191,5 2 85,0-2-142,0 3 0,5-9-143,2 1 0,4-10 136,0 2 0,4-8-31,1 1 1,4-5 163,-1-3 0,-1-3 120,1-5 1,0-1-4,4-3 34,4-3-99,-2-4 0,2-4 94,-4-1 0,-1-3-12,-3 4 1,1-5 150,-5 1 1,1-3-103,-5-1 0,-3 1-33,-1-1 0,-4-4-60,1 0 0,-4-4-105,-4 0 0,1 2-45,-4-1 52,-1-1 1,-7-2-104,0 3-186,-11 2 193,7 5 1,-12 6-690,4 6 552,-5 0 0,4 11-131,-2 0 0,-2 5-411,5 6 829,1 6 0,3 0 0,0 6 0</inkml:trace>
  <inkml:trace contextRef="#ctx0" brushRef="#br1" timeOffset="79">21860 7252 7903,'0'7'-200,"0"-2"0,1-5 745,3 0-199,-3 0 20,9 5 1,-4-4 179,6 3 0,0-3-271,4-1 1,1 0-50,6 0 0,0 0-63,0 0 0,4 0-148,-1 0 1,5 0-547,-5 0 328,1-5 170,-4 4 1,4-8-1208,-1 5 649,-4-5 199,-6 8 392,-4-9 0,4 3 0,2-4 0</inkml:trace>
  <inkml:trace contextRef="#ctx0" brushRef="#br1" timeOffset="80">22362 6544 7903,'0'-11'0,"-1"1"0,-3 2 416,3 3 682,-4 5 367,5 0-1169,0 5 1,3 6 421,1 8-306,5 8-101,-3 2 0,6 7-44,-1 2 1,5 0-117,-1 8 0,4-3-118,-4 6 0,0-2 57,-3-1-1172,-1 0 1245,1-1 0,-2 1-491,-3 0 1,3-1-48,-2 1 0,-2-4 36,2 0 1,-5-2 74,0 2 0,-1-2-29,-2-6 1,-2-1 41,-1-3 0,0 2-150,-5-5 1,-3-1 105,-4-3 1,0-5 390,3-3 1,1-2-1383,-1-2 1338,1 1 1,-1-6 0,1-1 0</inkml:trace>
  <inkml:trace contextRef="#ctx0" brushRef="#br1" timeOffset="81">23116 6727 7903,'0'-17'36,"0"5"-1,0-5 147,0 6 1,0 3 182,0 1-94,0 4-10,-5-2 1,2 1 201,-4 0 1,3 6-145,-4 5 0,1 8-50,-5 4 1,1 9-23,-1 7 1,2 8-18,3 6 1,-2 5-409,5-5 1,0 3 124,4-6 0,0 2-68,0-6 0,1 1 26,3-1 1,2 1-34,6-5 1,-1-4-28,1-3 1,-2-6-112,-3 2 0,2-4 12,-5-4 0,4 1-67,-4-5 0,-1 1-829,-3-5 917,0 0-255,0 1 1,0-5 522,0 1 0,-5-5 0,-1 2 0</inkml:trace>
  <inkml:trace contextRef="#ctx0" brushRef="#br1" timeOffset="82">22796 7287 7903,'17'-6'0,"-3"4"194,5-6 0,0 6 351,3-2 0,5 1-402,0 0 27,10 1-43,-7-3 1,5 4-169,-4-3 1,-4 3-204,3-3 0,-6-1-280,-1 1 0,-1 0 524,-7 4 0,0-5 0,-4-1 0</inkml:trace>
  <inkml:trace contextRef="#ctx0" brushRef="#br1" timeOffset="83">23379 7332 7903,'-2'12'0,"-2"-1"0,2 0 0,-6 1 0,4 4 0,-3 3 0,4 3 281,0 1 1,-3 0 395,3 0 1,-1 1-487,4 2 0,0-2-386,0 3 0,0-4-100,0-4 85,0 2 251,0-8 0,4 4-65,-1-6 1,6-3 20,-1-1 1,2-4-13,2 1 0,-1-3 43,0-1 0,2-1 138,2-3 0,-1-2-111,5-6 1,-4 1 129,5-1 1,-3 0 32,2-4-141,-2 4-19,-6-5 0,-3 1-48,-1-3 65,-4-3-81,2-1 1,-5 0-91,0 1 1,0-1 25,0 0 0,-4-4-206,0 1 0,-4-1 36,0 4 1,-7 5-203,-4 3 1,1 4 36,-1 3 0,0 3 11,-4 5 1,4 2-196,0 6 393,5 0 98,-2 8 0,0-1 98,1 1 0,5 4 0,-5-2 0,2 5 0</inkml:trace>
  <inkml:trace contextRef="#ctx0" brushRef="#br1" timeOffset="84">23276 7561 8047,'7'0'571,"1"0"0,-4 0-5,3 0 1,1 0-238,3 0 1,5 0-100,-1 0 1,5 0-354,-1 0 114,3 0-72,1 0 0,-2-4-63,-2 0 0,2-4-493,-6 5 637,5-6 0,-7 2 0,3-4 0</inkml:trace>
  <inkml:trace contextRef="#ctx0" brushRef="#br1" timeOffset="85">23972 6624 7903,'7'-11'150,"-2"-1"353,0 1 49,-4-1-390,4 6 1,-5 0 354,0 2-232,0 3 1,-1-4-133,-3 5 0,-2 1 0,-6 3 0,1 7 219,0 8-155,-6 8-55,-1 2 1,-1 6-88,0 4 1,1-3 69,-1 6 0,-1 0-172,5 4 0,1-1-129,6 1 1,-1 0 15,6 0 1,-1-5-26,4 1 0,1-5-161,3 1 0,2-4-197,6-3 252,-1 2 100,1-9 0,-1 0 63,0-5 0,5-1 38,-1 1 0,0-1 10,-4-3 0,-3-2-11,0 2 1,-1-6 96,5-2 0,-5-3-164,1 4 1,-4-4-119,3 3-347,-4-4 603,7 7 0,-9-9 0,4 4 0</inkml:trace>
  <inkml:trace contextRef="#ctx0" brushRef="#br1" timeOffset="86">24109 6818 7903,'0'-11'455,"0"4"-130,0-3 215,0 4-269,0 0 214,0 1 160,0 5-269,-5 10-226,4 2 1,-9 11 54,2 0 0,2 6-55,-2 6 1,1 0-121,-5 7 0,1-1-109,-1 0 1,2 3 88,3-6 0,-2 0-639,5-4 392,0 0 6,4-5 1,2 3-123,1-5 0,4-4 164,4-4 0,0-5 37,1 1 0,-1-4 64,1-3 1,3 1 141,0-5 1,4-1 104,-4-3-84,6 0-35,-9-5 0,9-1 349,-6-5-189,5-1-61,-2-4 0,0 2 86,-3-5 1,-2 0-203,-2-4 1,-3 0-12,-1 0 1,-4-1 21,1-3 0,-3-2-5,-1-5 0,-1-4-342,-3 0 154,3-5 63,-9 7 1,-1-7-336,-4 5-579,-5 0 746,2 4 0,-1 3-181,0 1 0,1 9 54,-1 2 0,-2 10-21,2 6 1,-2 3 182,2 3 0,3 9 229,4 7 0,-4 2 0,-2 2 0</inkml:trace>
  <inkml:trace contextRef="#ctx0" brushRef="#br1" timeOffset="87">23984 7127 7903,'0'6'-182,"0"-1"0,4-4 613,-1 3 1,3-3-121,-3 3 1,4-3 104,4-1 0,2 0-239,2 0 1,-1 0-54,5 0 0,0 0 30,4 0-103,0 0 94,0 0 0,-1 0-362,1 0 117,-5 0-192,4 0 1,-10-3-243,3-1 1,-2-4 533,-1 4 0,-1-4 0,0 1 0</inkml:trace>
  <inkml:trace contextRef="#ctx0" brushRef="#br1" timeOffset="88">24338 6704 7903,'0'-24'0,"0"-1"251,0 9 1,1 2-215,3 7 236,2 2 0,6 5 397,-1 0 0,-3 0 635,-1 0-629,6 0-327,0 5 0,8 6 563,-2 8-473,-2 13-257,9-2 0,-6 15 70,6-3 1,-6 6-106,0 1 0,-8 6-374,0-2 0,-2 2 176,-6-2 0,-1-2-293,-3-5 1,-3-2-712,-1-2 1,-5 1 544,1-5 0,-2 3-141,-1-7 1,-1 5-83,1-8 1,-2 0-601,-2-4 1333,-3-8 0,-5 12 0,0-11 0,1-1 0,-1-3 0,0 0 0</inkml:trace>
  <inkml:trace contextRef="#ctx0" brushRef="#br1" timeOffset="89">13854 9319 6992,'0'-6'344,"-2"1"-176,-2 5-154,3 0 91,-4 0 44,5 0 49,-5 0-28,4 0 0,-4-1 373,5-3-59,0 3-154,-5-4 71,3 5 108,-3 0 2511,5 0-2778,5 0 27,2 0-122,4 0 1,6 0-100,2 0-38,2 0 0,3 0 69,3 0-76,-3-5 1,8 3 29,-6-2 1,5-1-164,-4 2 1,3-3 58,-3 3 0,1 1-102,-2-1 0,-3-2-185,0 1 74,0 0 239,-5-1 0,-1 4-401,-2-3 201,-2 2-265,-1 2-137,-6-5-146,-1 4 149,-5-4 1,-1 5 55,-3 0 0,-2 0-649,-6 0 1237,1 0 0,-1 5 0,1 1 0</inkml:trace>
  <inkml:trace contextRef="#ctx0" brushRef="#br1" timeOffset="90">13899 9479 8027,'-6'0'1417,"1"0"-436,5 0-301,0 5-451,0-3 28,5 3 0,1-5 197,6 0 1,0 1-170,4 3 1,-3-3 28,7 3 1,-1-3-83,3-1 1,3 0 0,1 0 0,3-4-52,6 1-173,-6-6 71,4 7 0,-8-6-106,6 4 70,-6-5-40,3 8 1,-5-8-163,0 5 1,-4-4-68,0 4 1,-7-1-622,0 2 124,-1 1 247,-10-3 0,3 5-1828,-8 0 2304,-2 0 0,-10 5 0,-2 2 0</inkml:trace>
  <inkml:trace contextRef="#ctx0" brushRef="#br1" timeOffset="91">16081 8908 8037,'0'-11'52,"0"-1"196,0 6-79,0-4 399,0 9 162,0-4-402,0 0-93,0 3 61,0-3-57,-5 5-52,-2 5 0,-4 3-22,-1 7 1,-3 3 9,0 5 0,-2 5-181,2 2 1,2 3-66,-2 1 44,3 6 8,0 0 1,2 2-268,2 0-528,-2-5 620,9 2 0,-4-6-74,5-2 1,1 0 113,3-4 0,2 0 18,6-5 0,-5-2 81,1-1 1,0-5 3,3 1 0,4-4 168,0-3 723,1 2-783,-5-9 1,4 4 150,1-5 1,3 0-62,-4 0 1,5-1 89,-1-3 1,3-2-86,1-6 1,-1-3 79,1 0 0,-1-5-130,-3 1 1,1-3 9,-5-1 0,4 0 44,-3 1-41,-6-6-33,0 4 0,-9-9-152,3 2 26,-3-2 0,-6-1-197,-2 0 141,-4-1 0,-4 1-14,0 0 0,-5 5-148,1 2 0,-3 3 62,-1 1 1,0 5-134,1 3 0,0 6-205,3 1 232,-3 6 92,10-3 0,-5 10-792,6 3 409,-1 2 142,1 6 455,5-3 0,-5 8 0,5-3 0</inkml:trace>
  <inkml:trace contextRef="#ctx0" brushRef="#br1" timeOffset="92">15944 9274 8981,'11'0'724,"0"0"0,1 0-454,-1 0 1,6 0 17,2 0 0,2 0 225,2 0-280,0 0-83,0 0 1,5-5 71,2-3 1,-1 2-109,2-2 0,-6 0-236,2-3 0,0 1-389,-5 2-923,4-2 1434,-14 9 0,10-9 0,-4 3 0</inkml:trace>
  <inkml:trace contextRef="#ctx0" brushRef="#br1" timeOffset="93">17679 9182 8118,'2'-6'742,"2"2"0,-3 2-159,3-2 60,-3 3 47,-1-4 239,0 5-392,5 0-61,-4 5-118,4 1-358,-5 5 0,0 1 0,0-1 0</inkml:trace>
  <inkml:trace contextRef="#ctx0" brushRef="#br1" timeOffset="94">20181 9000 7953,'6'-5'1118,"4"3"0,-7-4 75,4 2-358,-4 3-429,7-4 0,-7 5-232,4 0-377,-4 0-1765,2 0 1968,0 5 0,-4 1 0,4 6 0</inkml:trace>
  <inkml:trace contextRef="#ctx0" brushRef="#br1" timeOffset="95">21026 8463 7985,'0'-8'-21,"0"1"0,0 3 22,0-4 181,0 6 295,0-3 148,0 0 182,0 3-383,0-3-212,-5 15 1,-2-1 128,-4 10-116,0 0-42,-1 9 0,-1 1 33,-2 6 9,3-1-214,-5 5 0,4 2 43,-2 5 1,6-1 53,-2 1 0,2-4-192,-3 0 1,6-2 93,2 2 0,3-3-109,1-4 1,-1-5-62,-3 1 14,3-6 184,-4 8 0,6-9-151,3 3 142,-3-3 0,9-3-257,-2-1 240,-3 1 0,5-8 46,-2 2 0,2-2-191,1-2 0,-1 1 27,-2-1-43,2-5-371,-4 4 237,1-8-68,3 3-771,-9-5 523,4 0 292,-5 0 0,0 0 0</inkml:trace>
  <inkml:trace contextRef="#ctx0" brushRef="#br1" timeOffset="96">21151 8805 7985,'7'-11'0,"-2"3"0,-5 1 0,4 3 601,-1-4-50,1 6 98,-4-3-185,0 5-349,0 5 0,2 1 124,1 6-29,-1 4-148,3 2 1,-4 6-82,3 3 0,-3 1 79,3 2 0,-3 3-110,-1-3 1,4-2 26,0-1 1,0-3-204,-4-1 1,0-5-156,0-3 219,5-2-151,-4-2-289,4 1 316,-5-1-550,0-5 836,0 4 0,0-8 0,0 3 0</inkml:trace>
  <inkml:trace contextRef="#ctx0" brushRef="#br1" timeOffset="97">21426 8965 8147,'11'-6'576,"0"2"0,-3 3-170,0 1 1,-1 0-79,5 0 1,0 0-76,4 0 1,-2 0 0,5 0-29,-5-5-115,7 4 1,-7-4-33,5 5 1,-5 0-95,1 0 0,-2 0-336,-2 0 0,0-2-605,-4-2-703,3 3 1660,-8-4 0,3 5 0,-5 0 0</inkml:trace>
  <inkml:trace contextRef="#ctx0" brushRef="#br1" timeOffset="98">21997 8737 8047,'0'-13'133,"0"-2"1,0 2 294,0-2 1,0 6 36,0 2-219,0 4 1,-2-2 613,-1 5-518,1 0 0,-7 1-284,6 3 0,-6 8 0,2 5 289,-4 6-550,-1 0-100,1 5 311,5 1 1,-3 4-12,5-2 0,-4 2-27,5-3 0,-1 2-237,4-2 1,0 2 11,0-5 0,0-1-166,0-3 1,5-4-49,2 0 544,4-10-252,0 6 1,0-14 181,1 3 46,-1-2 20,6-2 0,-1 0 277,3 0 1,3-6-59,-3-1 0,1-7 125,-1-1 0,2-2-108,-6 2 0,4 1 91,-4-5 0,-1 1-266,-6-1-151,-3-2 164,0 3 0,-4-6-609,3-3 249,-3 3-57,-6-4 1,-1 1-254,-6 1 1,0-1 196,-4 4 1,2 2-156,-5 2 0,2 2-413,-2 6 1,-3 4 353,3 4 1,1 1 541,-1 2 0,0 5 0,-4 2 0</inkml:trace>
  <inkml:trace contextRef="#ctx0" brushRef="#br1" timeOffset="99">21780 9011 8066,'7'-6'97,"1"2"1,-1-1 280,5 1 1,1-1-87,2 1 1,-1 2 120,5-6 1,0 4 27,4-3-208,5-1-58,-4 2 0,5-3-300,-2 5 121,-3-5-164,4 8 1,-7-6-206,-2 4 1,-1 1-484,-3-1-598,-2 1 1454,3 2 0,-9-5 0,-2-1 0</inkml:trace>
  <inkml:trace contextRef="#ctx0" brushRef="#br1" timeOffset="100">22282 8463 8003,'0'-12'201,"0"1"-201,0 0 757,0-1-301,5 6 102,-4 1 295,5 5-187,-6 0 1,5 2-209,2 6 0,3 1-148,2 10 0,0 5 55,4 6 0,-2 3-353,5 2 0,-4 3 100,4 0 1,-5 4-105,1-4-635,-2 0 411,-2-4 1,1 0-667,-1 1 504,-5-6 148,5 4 1,-10-5-231,3 2 1,-3 2 128,-1-5 0,0-1 25,0-3 0,-1 0 139,-3 0 1,-2-2 342,-6-2 1,2 2-838,2-6 442,-2 0-56,4 2 0,-6-6-109,1 0 1,3 1 6,1-5 377,4-1 0,-7 4 0,4-4 0</inkml:trace>
  <inkml:trace contextRef="#ctx0" brushRef="#br1" timeOffset="101">22922 8920 7885,'-7'-5'566,"2"3"-175,5-3 3968,0 5-4349,0 5-497,0-3-1576,0 3 2063,0-5 0,0 5 0,0 1 0</inkml:trace>
  <inkml:trace contextRef="#ctx0" brushRef="#br1" timeOffset="102">23675 8474 7885,'7'0'-298,"-2"0"623,-5 5 1,0-2 71,0 5 0,0 0 16,0 8 0,0-2-253,0 5 1,0 0 27,0 3 0,0 5-32,0 0 60,0 5-146,0-8 0,0 11-112,0-4 1,0 4 77,0-4 0,0-3-136,0-2 1,0 2 111,0-1 0,0-1-104,0-3 1,0-4 361,0 0-211,0-5-21,0 8 0,0-9 195,0 2 0,0-3 20,0 0 1,4-5-64,-1 1 1,1-4 103,-4 3 240,0-4-387,0 7-521,0-9-412,0 5 1,2-6 74,1 0 711,-1 0 0,8 5 0,-4 1 0</inkml:trace>
  <inkml:trace contextRef="#ctx0" brushRef="#br1" timeOffset="103">13956 10884 7922,'-6'0'691,"1"0"1110,5 0-1581,5 0 0,-3 0-139,6 0 138,0 5-99,3-4 0,1 5-130,-1-6 0,5 0 107,4 0 1,1 0-124,2 0 0,4-2 70,-1-2 1,2 2-52,-1-6 1,-3 4 36,3-3-129,-3 4 138,4-7 0,-6 8-146,1-6-35,-5 5-118,-7-2-469,1 5-166,-1 0-633,-4 0 1528,-2 0 0,-10 5 0,-2 2 0</inkml:trace>
  <inkml:trace contextRef="#ctx0" brushRef="#br1" timeOffset="104">14048 11078 8909,'7'0'1233,"1"0"-843,0-5 16,3 4 1,2-4 550,2 5-525,3 0-139,-1-5 1,5 2 77,-3-4 0,3 4-192,0-1 1,1-1-111,0 1 1,4-3-244,-1 3 1,1-4-61,-4 5 0,-4-3-1934,0 3 978,0 1 1190,-1-3 0,3 5 0,-3 0 0</inkml:trace>
  <inkml:trace contextRef="#ctx0" brushRef="#br1" timeOffset="105">2707 13739 7898,'0'-11'-291,"0"-1"298,0 1 0,0 3 88,0 1 1,0 3 119,0-4 81,-5 6 0,3-4 223,-1 2-319,1 2 1,1-4 234,-3 2 57,3 3-91,-9-4-192,3 5 0,-3 1 48,3 3 1,-3 2-47,2 6 0,2-1-43,-2 1 0,4 4 60,-3 3 0,4 8-78,-1 3 0,3 3 6,1 2 1,0 0-78,0 3 1,0-1-5,0 5 0,4-2-160,0 2 0,3 1-191,-3-5 1,5 1 160,-2-5 0,4-1-338,0-3 258,0 3 56,-4-4 1,3 1-172,-2-4 269,-3-2-24,5-1 0,-9 0-25,3 0 1,-3 0 54,-1 0 1,-4-4 31,1 0 0,-6 0-16,1 4 0,-2-4 109,-2 0 1,2-4-118,3 4 0,-3-5 9,2 1 0,-1-6-346,1-1 169,-2-1 19,9 0 1,-9-2-84,2-5 1,2 0-47,-2 0 1,1-2-291,-5-1 1,5-8 48,-1-4 1,0-5 545,-3 1 0,-5-3 0,-2-1 0</inkml:trace>
  <inkml:trace contextRef="#ctx0" brushRef="#br1" timeOffset="106">2376 14436 7959,'0'-6'475,"5"1"1,1 5-240,5 0 0,1 0 50,-1 0 1,6 0 141,2 0 0,1 3-106,-1 1 1,6 0 114,-2-4 1,8 0 148,-1 0-308,3 0-183,1-5 0,-1 2-48,-2-4 32,2-1-72,-9-3 1,3 3-176,-8 0 0,1 1-379,-5-5 0,4 2 547,-3 3 0,4-9 0,-2 4 0</inkml:trace>
  <inkml:trace contextRef="#ctx0" brushRef="#br1" timeOffset="107">3095 14573 8031,'0'-6'10,"0"1"416,0 5 444,-5 0-617,4 0 0,-4 1-70,5 3 1,-4 2 25,0 5 1,-5 5-37,2-1 1,0 9-167,0-1 0,3 7 57,-4 1 0,2 0-62,-2 0 0,3 4-71,5-4 0,-4 4 41,0-4 1,1-3-89,3-2 1,0-1 27,0-3 1,3-3-86,1 1 0,4-7 96,-4 3 1,5-5 31,-2-3 1,5-3 15,3-5 0,-1 0-1,5 0 1,0-5 209,4-3 1,3-3-63,1-5 0,0 0 277,-4-3 1,2-6-35,-2 2 0,2-4 94,-6 0 1,-1 2-213,1-5 0,-5 4-100,1 0 0,-7-2-34,-4 1 1,-3-3-179,-1 3 0,-7 0-38,-4 4 0,-2 1 78,-6-1 0,0 1-483,-4 3 1,1 3 21,-1 4 1,-4 2-164,0 2 0,-2 0 101,6 4 1,-1 1-227,9 7 1,-4 2 777,4 6 0,-5 4 0,2 2 0</inkml:trace>
  <inkml:trace contextRef="#ctx0" brushRef="#br1" timeOffset="108">2992 14881 9966,'12'0'428,"-1"0"1,1 0-224,-1 0 1,5-3-153,3-1 0,3-1-22,1 1 1,4-1-130,-1-3 1,5-1-133,-5 6 1,1-5-189,-4 4 1,0-4-3,-1 5 0,0-2-636,-3 1 1056,3 3 0,-5-10 0,6 5 0</inkml:trace>
  <inkml:trace contextRef="#ctx0" brushRef="#br1" timeOffset="109">3757 14367 7812,'-11'-11'21,"3"3"75,1 1 1,0 3 426,0-4 429,2 6-171,5-8-29,0 8-299,0-3-348,0 15 0,0-1 73,0 10 1,0 2 0,0 5 0,0 0-48,0 4 0,0 6-211,0 6 0,1 2-256,3 2 1,-3-1 195,3 1 0,-3 0-365,-1-1 1,4-3 139,0 0 0,0-6-18,-4-2 1,3-1 177,1-6 0,1 3 105,-1-3 0,-3-2-49,3-6 1,-3 1 122,-1-4 0,0 0 416,0-1-307,0-2 1,0 4 79,0-6 1,0-3 12,0-1-230,0-4-248,0 2-1185,0-5 1487,0-5 0,0-7 0,0-5 0</inkml:trace>
  <inkml:trace contextRef="#ctx0" brushRef="#br1" timeOffset="110">3974 14642 7847,'0'-7'-846,"0"1"1146,0 2 861,0 3-334,0-4 388,0 5 0,0 5-1062,0 2 0,2 9-106,2 3 0,-2-2 50,6 2 0,-1 0-13,5 4 1,-1 0-136,1 0 0,4 0-200,3 0 1,-1-2 59,1-2 0,-5 2-127,1-6 0,2 0 157,-2-4 1,0 0 49,-4-4 1,1 3 112,-1-2-137,1-3 25,-1 5 0,-3-7-114,-1 4-207,-4-4-25,2 2-609,-5-5 956,0 0 1,5-5 0,1-1 0</inkml:trace>
  <inkml:trace contextRef="#ctx0" brushRef="#br1" timeOffset="111">4271 14584 7864,'-1'-11'0,"-3"0"0,2 0 468,-6 4 823,6-3-438,-3 8-36,5-3-530,-6 5 0,4 5-73,-6 3 0,5 7-223,-5 4 0,-1 8-65,-6 3 1,1 5-83,-5 3 0,4 1 61,-4 3 0,0-3-85,-4-4 0,1-5-54,3 0 0,3-5-100,4-3 1,1 0 13,-1-7 0,6 0 60,2-3 1,3-5-625,1 1-96,0-5-65,0 2 1045,0-5 0,5 0 0,1 0 0</inkml:trace>
  <inkml:trace contextRef="#ctx0" brushRef="#br1" timeOffset="112">4351 14938 7868,'7'2'1251,"-3"2"0,-3-2-732,-1 6 1,0-1-173,0 5 0,0-1-102,0 1 1,0 0-166,0 4 1,0-3-187,0 7 0,0-3-55,0 2 0,0-1 171,0-3-760,0-2 1,0 3 62,0-4 0,4-4-769,-1-1 1456,1-4 0,-4 7 0,0-4 0</inkml:trace>
  <inkml:trace contextRef="#ctx0" brushRef="#br1" timeOffset="113">4568 14642 7913,'-11'-6'10,"5"4"174,2-6 90,-3 6 1,6-5 308,-3 4 53,3 1 207,1-3-448,0 5-171,0 5 1,0-1-14,0 8 1,1-2 10,3 9 0,-1 0-186,4 4 0,1-1-18,3 1 1,5 1-14,-1 3 1,1-3-67,0 3 1,-3-7-156,7-1 1,-7-1 9,3 1 1,0 1-96,-1-4 1,1-1-13,-5-4 0,-3-3 84,-1-1 0,-3 0-224,4 0 0,-4 0-612,3-3 290,-4-3 0,3 4 775,-2-5 0,2 0 0,6 0 0</inkml:trace>
  <inkml:trace contextRef="#ctx0" brushRef="#br1" timeOffset="114">4785 14573 7858,'-11'-11'26,"5"3"235,2 0 98,3 1 1,-1 0 316,-2 4-126,3 1 1,-5 4-235,2 1 0,3 5-115,-3 7 1,-1 4-324,1 8 1,-5 2 123,2 5 1,-4 1-413,0-1 1,-4 0 3,0 0 1,-5-4-219,5-4 0,0-2 196,4-1 0,0-4-220,4 0 1,-3-5 647,2 1 0,3-6 0,1-1 0,-2 0 0,0 3 0</inkml:trace>
  <inkml:trace contextRef="#ctx0" brushRef="#br1" timeOffset="115">4751 14916 7941,'12'-4'108,"-1"0"1,-1-1 179,-2 1 0,2 3 60,-3-3 1,4 3 156,0 1 0,0-4-67,1 0 1,-1 0-156,1 4 1,-1 0-162,1 0 0,-5 2 126,1 1 1,-4 0-417,3 5 1,-4-1-29,1 5 1,1 0-206,-2 4 0,1-4 120,-4 3 0,-4 2-241,1-2 1,-6 2 243,1-2 0,2-2-35,-2 2 1,6-2 260,-2-2 0,3 0-138,1 1 1,0-5 295,0 1 1,0-4 60,0 3 1,0-3 317,0 4-415,0-6 1,3 5 193,1-3-291,5-3 0,-3 4-126,6-5 1,-5 0-8,1 0 0,-4 0 86,3 0 1,1 0-116,3 0 0,-3-1-87,0-3 276,-1 3 0,5-10 0,-1 5 0</inkml:trace>
  <inkml:trace contextRef="#ctx0" brushRef="#br1" timeOffset="116">5139 14596 7857,'-11'-12'-37,"1"1"20,2 0 1,-1-1 107,6 1 1,-1-1 417,4 1 969,-5 5-460,3 0-641,-3 1 1,5 5-154,0 0 0,0 5-37,0 7 0,2 4-58,1 3 1,0 3-116,5 1 0,0 1-116,8 3 0,-4-2 124,4 5 0,0 0-339,-1 0 1,4-2 142,-3-5 0,-1-2-370,-4-2 0,1 2 161,-1-6 1,0 0-19,1-3 0,-5-2-150,1-3 302,0 4 0,-1-10-777,1 3 325,-6-3 701,9-1 0,-10 0 0,4 0 0</inkml:trace>
  <inkml:trace contextRef="#ctx0" brushRef="#br1" timeOffset="117">5334 14527 7930,'-8'-7'289,"0"-1"362,6 6 139,-3-9-431,0 10 0,2-3 66,-5 8 0,5 4-289,-5 7 0,4 4-265,-3 8 1,-5 3-10,-3 8 1,-4-1-253,4 5 0,-6-4 155,2 4 0,3-7-82,1 0 1,-2-6-425,2-6 0,4-2 249,3-2 0,4-4-178,-4-7 670,6 2 0,-3-3 0,5 4 0</inkml:trace>
  <inkml:trace contextRef="#ctx0" brushRef="#br1" timeOffset="118">5425 14813 8184,'0'-12'2531,"0"5"-1591,0-1-570,0 6 0,0-5 34,0 4 1,1 1-273,3-2 0,-1 3-62,4 1-321,-4-5 321,7 4-71,-4-4 0,2 5-140,-1 0-133,-4 5 1,2 1 80,-5 6 1,4-5-249,0 1 193,-1-1 77,3 5 92,0-1 1,1-1-83,1-2 177,-5 2 1,3-7-58,-2 4 26,-3-4 0,5 6 8,-2-5 15,-3 4 1,8-5-2,-5 5 193,5-6-113,-3 8 1,5-7-80,-4 4 1,3-3-29,-2 4 0,-2-4-33,2 3 0,-4-3-7,3 4 0,-3-4 2,4 3 0,-6-3-152,2 4 0,-1-2 140,0 2-25,-1 2 271,3-4 0,-7 4-80,-1-2 1,-4 2 189,-4-2 1,-1-2-42,1 2 0,-2-2 60,-2 1 1,-1 2-151,-3-5 0,-2 4-125,6-4 1,-5-1-283,1-3 0,2 0-621,2 0 1,6 0 872,2 0 0,-1 0 0,-4 0 0</inkml:trace>
  <inkml:trace contextRef="#ctx0" brushRef="#br1" timeOffset="119">6019 13591 8083,'6'-7'1096,"-1"-3"-576,-5 9 59,5-4-254,-3 5-60,3 0 0,-5 5 29,0 3 0,-4 2-88,0 1 0,-5 2 0,2 2 1,-4 4-5,0 8 0,0-1-32,-1 9 1,1-2-133,-1 9 0,1 0 63,-1 3 0,1 2-220,0 3 1,3-2-145,0 5 1,6-8 130,-2 0 1,-1-3-25,1 0 0,0 1-169,4-5 1,0 2 168,0-2 0,0-5 72,0 5 1,4-5 172,0 5 1,4-3-165,-5 0 0,5-5 252,-4 0 0,5 0-11,-2 0 0,0 2 56,0-6 1,1 1-199,3-4 1,-1-1-24,-2-3 0,2-2 3,-2-1 0,2-4-128,1 3 1,-3-2 169,0-1 0,-2-5-51,2 1 0,0-4 223,-4 3 0,1-4 85,-1 1-202,-3 2-138,10-5-250,-10 4-319,4-5-188,0 0 0,-4-1 794,3-3 0,2-2 0,1-6 0</inkml:trace>
  <inkml:trace contextRef="#ctx0" brushRef="#br1" timeOffset="120">6339 14150 7879,'0'-7'-29,"0"-1"0,-4 4-88,0-3 435,0 4-50,-1-7 280,4 9 0,-9-4-101,2 5 1,2 5-127,-2 2 1,0 9-121,-3 3 1,-4 4 27,0 3 0,-1 5-110,5 7 1,0 1-151,-1 3 0,4 1-207,1-5 1,4 2 164,0-2 0,1-4-77,2 0 0,5-1-40,3-6 0,2-2-85,2-6 0,3-2 142,0-6 1,1-3 77,0-1 1,-2-4 119,5 1 0,-5-3 217,1-1 1,1-5 164,0-3 0,3-2-175,-4-1 0,5-6-80,-1-2 1,-1-2-86,1-2 1,-5 0-74,1 0 0,-2-4 24,-2 1 1,-4-2-158,-4 1 1,-1-2-11,-2-5 1,-2-1-200,-1 1 1,-5 0 8,-7 0 0,1-1 79,-5 1 1,0 5-294,-4 2 222,0 3-7,5 6 0,-2 3-43,5 8 0,-4-2-71,4 5 0,-1 1 412,5 7 0,-1 3 0,1 4 0</inkml:trace>
  <inkml:trace contextRef="#ctx0" brushRef="#br1" timeOffset="121">6156 14482 7848,'0'6'1062,"0"0"-886,0-2 137,5-3 1,1 4 129,6-5 0,0 0-180,4 0 1,1-1-32,6-3 1,0 2-213,0-6 1,1 2 69,3-2 1,-3-2-292,2 3 0,-1-2-141,-3 1 0,1-2-259,0 2 1,-4 2 245,0-2 1,-5 5-547,1-5 901,-2 5 0,3-7 0,2 4 0</inkml:trace>
  <inkml:trace contextRef="#ctx0" brushRef="#br1" timeOffset="122">6830 13785 7944,'-5'-6'0,"3"-1"416,-1 3 710,1 3-227,2-9 78,0 9-657,0 6 0,0 8-37,0 9 0,0 6-124,0 3 1,0 3 61,0 4 0,0-1-171,0 5 0,0 3-66,0 5 1,0 3-270,0-3 1,-4 2 101,1-7 0,-1 4-301,4-7 1,0 1 181,0-1 0,-1-3-155,-3-5 1,2-3 51,-1-1 181,1-5 200,2-2 0,0-2 72,0-6 0,0 0-57,0-4 0,0-3 406,0 0-237,0-6 483,0 8-833,0-8-368,0 3 317,0-5 1,5 0-1,2 0 1</inkml:trace>
  <inkml:trace contextRef="#ctx0" brushRef="#br1" timeOffset="123">7195 14173 7900,'-1'-11'46,"-3"-1"0,3 5 222,-3-1-41,3 1 149,1 0 189,0-3 117,0 9-91,0-4 195,0 5-508,0 5 0,0 6-38,0 8 1,0 8-204,0 3 0,0 5 11,0 3 1,0-1-98,0 4 0,4-4 105,-1 1 1,1 2-89,-4-2 0,4-4-453,0-4 306,0-4 73,1 2 1,-4-5-89,3-1 1,1-3-11,-1 0-226,4-5 46,-6 3-157,8-6 362,-9-4 0,6-2-430,-4-5 157,-1 0 1,3-5 451,-5-3 0,5-2 0,1-2 0</inkml:trace>
  <inkml:trace contextRef="#ctx0" brushRef="#br1" timeOffset="124">7481 14162 7927,'6'-12'78,"-2"1"0,-3 0 152,-1-1 1,0 5 999,0-1-391,0 5-156,0-2-364,0 5 0,0 7-81,0 4 1,4 6-28,0 5 1,3 8-75,-3 4 0,4 1-95,-4 7 0,3 0-97,-3 4 1,4-4-292,-5 0 1,1-9 75,-4 1 1,0-7-187,0-1 0,4-2 151,0-1 0,1-5-181,-1-3 215,-3-2 159,4-2 0,-4-3-93,3-1-434,-3-4-324,4 2 963,-5-5 0,-5 0 0,-1 0 0</inkml:trace>
  <inkml:trace contextRef="#ctx0" brushRef="#br1" timeOffset="125">7229 14573 7819,'0'-6'376,"0"-4"0,5 8-148,3-2 0,2 3-95,2 1 0,4 0 99,3 0 1,4-1-351,4-3 0,2 2-27,5-6 1,0 4-61,1-3 0,-5 0-44,1 0 1,-6-2-283,2 5 1,-7-1 147,-1 1 383,-5-2 0,7-6 0,-3 1 0</inkml:trace>
  <inkml:trace contextRef="#ctx0" brushRef="#br1" timeOffset="129">8588 14173 7793,'-11'0'877,"5"0"-538,-4 0 1,7 0 577,-5 0-164,6 0-453,-3 0 1,1 2-78,0 1 1,0 5-153,4 7 1,0 3 115,0 5 1,0 3-130,0 1 0,0 5-64,0-2 1,0 3 48,0 2 0,0-5-362,0 0 0,0-4 84,0 0 1,2-3-36,1-4 1,-1 2 80,2-6 0,1 0 92,-2-3 0,2-5-332,-1 1-415,-2-6-204,3 3 287,-5-5 492,0 0 0,-5-10 0,-2-2 0</inkml:trace>
  <inkml:trace contextRef="#ctx0" brushRef="#br1" timeOffset="130">8360 14185 7943,'-1'-8'729,"-3"0"1,3 5-477,-3-5 138,3 6 200,1-4-302,0 6 0,5 0 28,2 0 0,5 0-103,3 0 1,3-1-1,5-3 1,5 3-40,2-3 0,0-1-146,5 1 0,-4-4-267,7 0 0,-7 2 222,-4-2 0,1 0-108,-2-3 0,-3 1-145,-4 2 1,-1-1-703,1 5-272,-3-4-950,-4 6 2193,-6-3 0,-1 0 0,-5-1 0</inkml:trace>
  <inkml:trace contextRef="#ctx0" brushRef="#br1" timeOffset="131">8897 13534 7910,'0'-8'0,"0"0"0,-1 1 1088,-3-5-258,3 6 369,-5-4-202,6 9 125,0-4-827,0 5 1,0 5-55,0 2 0,2 10 62,2 6 1,3 5 93,8 6 0,-1 5 136,5 3-936,-5 2 567,8 2 0,-6 1-117,3 3 0,3-3-160,-3 2 1,1-2-71,-1-1 1,-2 3-25,-6 1 1,-1-1-180,-2-3 1,1-2 42,-5-2 0,0-3 142,-4-4 0,3-2-568,1-3 250,0 3 277,-4-9 1,-4 5-73,0-2 0,-5-3 144,2 3 0,-3-3 122,-2-1 1,0-2-100,-4-2 0,4 2 328,-4-6 0,4 4-357,0-4 0,1-1 138,-1-6 1,5 1-132,-1-6 39,6 1 57,-3 1 1,3-3 7,-1 1-501,1-1-374,-3-2 11,5 0 929,5-5 0,7-7 0,5-6 0</inkml:trace>
  <inkml:trace contextRef="#ctx0" brushRef="#br1" timeOffset="132">9662 14071 7815,'-8'0'406,"1"0"-230,4 0 1,-3 0 154,2 0 51,3 0 99,-4 0-40,0 0-47,3 0-3,-3 0-307,5 0 0,5 0 286,3 0-304,2 0 0,5 0 71,1 0 1,0 0-8,-1 0 0,3 0-14,5 0 1,5-4-20,2 0 1,0-4-21,0 4 1,0-3-121,5 3 1,-7-4 38,-6 5 0,0-1-120,-7 4 1,-1-1-1260,-6-3 675,-3 2-117,-5-3 0,0 7 129,0 1 1,-9 0 695,-2 5 0,-8-1 0,1 5 0</inkml:trace>
  <inkml:trace contextRef="#ctx0" brushRef="#br1" timeOffset="133">9719 14253 7963,'0'7'-595,"5"-2"1424,3-5 0,2 0-144,1 0 1,6 0-28,2 0 0,0 0-350,4 0 1,-7-2-136,7-1 0,-1 1-148,4-1 0,-5-3-311,2 3 1,-7-1-2003,3 4 2288,-5-5 0,3 3 0,-6-3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13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18399 8577 8188,'5'-6'-71,"-4"-1"-64,3 4 1002,-3 1-389,-1-3-42,0 5 0,-3 1-271,-1 3 0,-5 3-176,1 4 0,-6 2-70,-1 2 305,0-2-151,-2 8 0,5-3-84,-4 5 0,3 1 111,-3 3 1,4-2-15,-4 5 0,4 1 4,0 3 0,5-1 29,-1-2 0,4 2 6,-3-3 0,4 2-17,-1-2 1,3 2 168,1-5-140,0 4-94,5-7 0,1 4 38,6-5 32,-1 0-103,6 0 1,-5 0-111,4 0 0,0-1 66,-1 1 1,4-4 25,-3 0 1,-1-5-43,-4 2 0,-1 0-19,-2-1 0,1 0-170,-5-3-10,5-1 141,-8 1 1,4-5-382,-5 1 179,5-5-262,-4 2-13,4-5-32,-5 0 1,6 0 0,0 0-1</inkml:trace>
  <inkml:trace contextRef="#ctx0" brushRef="#br0" timeOffset="1">18593 8828 8067,'0'-17'14,"0"1"92,0 4 0,0 0 461,0 1 53,0-1 342,0 6-585,0 1-307,0 5 1,0 5 159,0 3-178,0 7 54,0 3 1,4 10-88,0 2 1,0 7 79,-4 1 0,1 1-274,3-1 0,-3-1 39,3 5 0,1-6-93,-1-2 0,-1-1 59,-3-7 0,0 0 101,0-7 0,0 1 190,0-5-148,6 1-1,-5-5-27,4 0-122,-5 1 0,1-6-575,3-2-127,-3 2 879,4-4 0,0 3 0,2-5 0</inkml:trace>
  <inkml:trace contextRef="#ctx0" brushRef="#br0" timeOffset="2">18787 9034 8117,'0'-6'0,"2"-3"183,1 5 0,0 0 340,5 4 1,-5 0-233,5 0 0,-4-4-103,3 0-13,1 1 0,3 3-184,1 0 0,3 0 158,0 0 1,1 0-115,-5 0-23,0 0 0,1 0-192,-1 0-331,1-5 1,-1 3-417,0-2 927,-4 3 0,8-4 0,-2-1 0</inkml:trace>
  <inkml:trace contextRef="#ctx0" brushRef="#br0" timeOffset="3">19141 8863 8240,'7'-18'0,"-1"3"433,-2 7-233,-3 3 1,4 4 495,-5-3-73,0 3-181,0-5-261,0 17 1,0-2-64,0 10 0,-1 0-222,-3 3 0,2 6 155,-6 3 0,5 2-45,0 1 1,1-2-335,2 2 186,0-7 0,0 9-530,0-9 470,0 0 1,2-8 44,1 0 0,4-5 111,4 1 1,1-7 66,-1-5 1,4-1 188,1-2 0,3 0-132,-4 0 1,5-5 139,-1-3 0,3-6 262,1-1-166,-1-5-96,-4 2 0,2-5-42,-4 0 0,-1 3-104,-4-3 1,-1 3-159,-2-7 0,-3-1 47,-5 1 1,-1 0-260,-3 0 0,0 2 30,-7-6 0,1 6-213,-9-2 0,0 4-111,-4 4 386,0 8 1,-2 2-202,2 5 1,-1 0-107,8 4 332,-4 0 0,7 4-79,-2 0 0,2 9-152,2-2 412,0 8 0,-6-1 0,-1 5 0</inkml:trace>
  <inkml:trace contextRef="#ctx0" brushRef="#br0" timeOffset="4">19096 9057 8179,'6'0'-612,"-1"0"408,-5 0 1128,5 0-339,-4 0 134,10 0-232,-5 0 0,9 0-240,0 0 1,2 0 15,-2 0 1,3-4-55,5 0 0,0-1-116,-1 1 0,1 3-467,0-3 274,-5-2 118,3 5 1,-8-6-1484,2 3 758,-2 3 233,-2-4 0,-3 5 474,0 0 0,-1-5 0,5-1 0</inkml:trace>
  <inkml:trace contextRef="#ctx0" brushRef="#br0" timeOffset="5">19518 8623 8142,'-6'-23'306,"1"5"0,5 2-46,0 4 1,0 5 290,0-1 217,0 5 353,0-2-332,0 5 1,5 5-376,3 3-173,7 2-75,-3 7 0,10 0 60,-3 6 1,4 0 26,4 0 1,-2 5 15,5 2 0,-4 3-123,0 2 1,-1 0-390,-3 3 0,-4-2-494,-3 2 499,-2 2 16,-2-4 0,-4 3-459,-3-4 532,-3-1 1,-1-1-830,0-3 648,-5-2 1,-3 0-438,-7 3 1,0-3 766,-8-2 0,-1 1 0,-7 1 0,5 2 0,2 1 0</inkml:trace>
  <inkml:trace contextRef="#ctx0" brushRef="#br0" timeOffset="6">15430 10576 8279,'3'-8'-1338,"1"0"1171,0 6 0,-4-8 999,0 2-88,0 3 111,5-5-355,-4 9 1,4-6-269,-5 4 0,-1 1 200,-3-2-329,3 3 0,-9 2 19,2 3 0,-2 1-103,-1 3 0,-1 6 100,1-3 1,-1 8-104,1 0 1,0 4 3,-1 4 0,1 2-125,-1 5 1,6-1 55,2-2 0,3 6-64,1-3 0,0-1-110,0-3-23,0-4 160,5 7 0,1-9-241,6 2 314,4-7-37,-3 3 0,7-11-16,-4 1 0,4-1 41,-1-3 0,2-3 11,2-1 0,-1-3 177,-3-1 0,2-1-65,-2-3 1,3-4 380,1-7-220,0 2-84,0-8 1,-1 7 144,1-5-16,-5 0-248,4-4 1,-10-1 14,4-3 0,-8 3-1,0-2 1,-5-2-6,0 1 0,-6-5-100,-5 2 0,-2 1-262,-2-2 0,0 6-586,-4-2 495,-1 3 37,-1 1 1,-4 4-204,3 0 1,-2 6 30,-2 2 1,4 1-79,0 6 0,0 0-8,-4 4 609,5 5 0,-8 2 0,1 4 0</inkml:trace>
  <inkml:trace contextRef="#ctx0" brushRef="#br0" timeOffset="7">15270 10896 9106,'11'-7'538,"1"2"-155,-1 5-141,5 0-112,2-5 0,5 2-47,0-4 0,0 4 64,0 0 0,-1-3-194,1 3 1,4-5 52,0 4 0,0-3-139,0 3 1,-1-1-862,4 1 490,-5 3 342,-2-10 1,-3 10-693,-4-3 854,-1 3 0,-4 1 0,1 0 0</inkml:trace>
  <inkml:trace contextRef="#ctx0" brushRef="#br0" timeOffset="8">11113 13111 7945,'0'-7'-159,"0"-1"0,0 4-539,0-3 643,0-1 563,0-4-101,0 1 374,0 0-258,0-1-167,-6 6-2,0-4-206,-5 8 1,-1 2 19,1 8 0,-2 3-71,-2 5 1,1 3-166,-5 7 0,4 5 51,-4 7 0,5 1-102,-2 3 1,4 3-17,0-4 1,6 3 1,2-3 1,3-1-122,1-6 1,5-1 117,3-3 0,3-2 44,4-5 1,-1-1 62,5-3 1,0-4-6,4-7 0,0 1 60,0-6 1,-2 1 203,-2-4 0,3 0 292,-3 0-298,3-5-20,0-1 1,5-11 22,0-2 1,-1-2-139,-3-2 0,0 0-110,0 0 1,-4-4 61,0 1 0,-6-2-129,-2 1 1,-5 3-75,-6-2 0,0-2-223,0 1 1,-8-3-142,-4 3 0,-7-1 140,0 1 1,1 3-4,-1-2 1,-1 1 43,-7 3 0,2 4 78,-6 3 0,6 3 267,-2 5 0,2 1 0,-2 6 0,6 2 0,-6 2 0,6 7 0,-7 7 0</inkml:trace>
  <inkml:trace contextRef="#ctx0" brushRef="#br0" timeOffset="9">10884 13431 8000,'-8'4'-68,"1"0"1,4 1-223,0-2 488,1-1-46,2 3 1,7-5 28,4 0 0,6 0 174,5 0 0,6-1-137,3-3 1,6 1-29,1-4 1,0 0-218,-4 0 1,-1 0 108,-3 3 1,-2 2-636,-5-6 0,-1 6 553,-3-2 0,-3-2 0,-4-1 0</inkml:trace>
  <inkml:trace contextRef="#ctx0" brushRef="#br0" timeOffset="10">10679 14139 8095,'-7'-5'-290,"2"4"650,5-4 1,1 1-166,3 0 0,-1 0-100,4 4 0,1 0 51,3 0-20,1 0 1,-1 0-17,1 0 1,-1 0-7,0 0 1,2 0 17,2 0 1,-2 0-32,2 0 1,-2 0-19,-2 0 1,2 0 50,2 0 1,7 0-79,5 0 0,-1-1 4,-3-3 1,4 3-114,-1-3 1,1 3 66,-4 1 1,0-4-171,0 0 0,-1 0 176,1 4 1,0 0-107,0 0 1,-4-1 52,0-3 0,4 3 17,3-3 0,1 3-10,-4 1 1,4 0 29,-1 0 1,5 0 5,-5 0 0,2-1-48,-1-3 1,-2 3-1,6-3 1,-6 3 22,2 1 1,1 0-7,-2 0 0,5-4 29,-5 0 0,2-1-26,-1 1 0,-2 3 135,6-3 0,-6 1-97,2 0 0,1 1 26,-2-1-44,1-4 1,0 6 0,-1-3-17,0 3 0,-2 1-42,-1 0 1,-4 0 62,0 0 1,0 0-10,4 0 1,-1-1-5,1-3 1,1 2-35,3-1 0,-2 0-4,6-1 1,-1 2 0,5-6 1,3 4 46,0-3 0,1 3 2,-15-1 1</inkml:trace>
  <inkml:trace contextRef="#ctx0" brushRef="#br0" timeOffset="11">12539 13976 9432,'6'-1'0,"30"-2"-83,2-5 0,-4 5-12,-3 0 0,4-3 235,-5 3 1,5-1-109,-9 4 1,9-1 55,-5-3 0,7 3-52,-3-3 0,0-1 28,5 1 0,-3-4 17,2 4 0,-1-3 15,5 3 0,-4-4-22,4 5 1,-4-5-28,4 4 0,-7-1-6,0 1 0,-1 3-1,-4-3 1,0 3 64,0 1 0,-5-4-23,2 0 1,-3 1-2,-1 3 1,4 0-80,-1 0 0,1 0 0,-4 0 1,-4 0 85,0 0 0,-1-2-33,1-2 1,-3 3 112,-4-3 0,-1 3-109,1 1 1,-1 0 330,0 0-315,1 0 1,-5 0 101,1 0-191,-5 0-404,2 0-1631,-5 0 2049,-5 0 0,-7 5 0,-6 2 0</inkml:trace>
  <inkml:trace contextRef="#ctx0" brushRef="#br0" timeOffset="12">10884 14539 8335,'0'-7'781,"0"2"-636,0 5 0,-1 5-26,-3 3 1,3 2-21,-3 2 0,-1-1-4,1 0 1,-4 6-7,5 2 1,-1-1 34,4 1 1,0 0-24,0 4 0,0-1-26,0 1 0,0 0 41,0 0 1,5-4-6,3 0 0,-2-4 5,1 4 0,0 0-12,0 4 0,2 0-58,-5 0 1,4 1 59,-4 3 0,-1-3-158,-3 2 1,4 0 83,0 0 1,0-1-120,-4 1 0,0-2 30,0-1 1,1 0 37,3 0 0,-3 0 40,3 0 1,1-4-9,-1 0 1,1-2 84,-1 2 0,-2 3-75,6-3 0,-4-2-35,3-2 1,-4 1 39,1-1 0,-3 2-119,-1-2 0,1-2 22,3 2 0,-3-2-156,3-2 0,-3-3-13,-1-1-165,0 1 355,0 3-56,-5 1 0,3-6 285,-6-2-192,6 2 1,-9-4 79,4 1 1,0-1-108,0-2 0,-1 0-127,-3 0 0,-1-2 129,1-1 1,1 0-14,2-4 0,-2 3-78,2-4 0,2 4 48,-2-3 1,6 3-675,-2-4 247,3 1 506,6-5 0,1 1 0,6-1 0</inkml:trace>
  <inkml:trace contextRef="#ctx0" brushRef="#br1" timeOffset="13">16378 10256 8035,'0'-11'-306,"0"4"744,0-3 199,0 9-110,0-4-266,0 5-283,0 5 0,-4-3 116,0 6 1,-5 3 22,1 5 0,-2 3 64,-1-4-40,-1 10-29,1-6 1,0 10 58,-1-2-44,1 2-34,-1 6 0,5-1 48,-1 0 0,6-1-44,-2-3 0,2 7-16,2-2 0,0 1-27,0-1 0,0-1-136,0 0 0,2-3-135,2-1 28,2-5 221,5 3 0,1-5-148,-1 0-38,1 0 133,-6 0 1,4-4-4,-2 0 0,2-5 129,1 1 96,1-2 0,-1-3-82,1-3 1,-5 2 89,1-5 1,-4 1-223,3-1 71,-4-3 83,2 4-461,-5-5-1891,0 0 1,-1-3 2210,-3-1 0,2-5 0,-3 3 0</inkml:trace>
  <inkml:trace contextRef="#ctx0" brushRef="#br1" timeOffset="14">16606 10553 8233,'0'-18'0,"0"2"20,0 4 230,5 1-19,-4-1 0,6 1 93,-4 0 1,-1 3 276,2 0 203,-3 6-572,-1-3 0,4 6-129,-1 3 0,1 6-71,-4 5 1,1 7 176,3 1 0,-2 1-284,1 6 82,-1 1-126,-2 8 0,0-4-12,0 4 1,0-3 2,0 2 0,0-3-169,0-1 1,0-1 99,0-6 1,3-1-71,1-3 1,1-1-177,-1-3 72,-3-3 258,4-4 0,-3-6 110,2-2-160,-3 2-113,4-5-299,0 4 243,-4-5 1,8-1 331,-5-3 0,0-2 0,-4-5 0</inkml:trace>
  <inkml:trace contextRef="#ctx0" brushRef="#br1" timeOffset="15">16949 10770 7939,'0'-12'-265,"0"6"1,0 0 1823,0 2-692,0 3-629,5-4 1,-3 5-39,6 0-63,-6 0 32,8 0 0,-3 0 8,4 0-113,1 0 18,-1 0 0,4 0-93,1 0 1,3-2 38,-4-1 1,4 0-150,-4-5 1,4 5-6,-4-5 1,4 5-232,-3 0 1,-1-2-964,-4 1 616,1 0 256,-6 4 448,4 0 0,-3-5 0,4-1 0</inkml:trace>
  <inkml:trace contextRef="#ctx0" brushRef="#br1" timeOffset="16">17611 10507 8040,'-1'-7'202,"-3"-1"-271,3 5-29,-4-7 554,-1 9 1,0 1-157,-5 8 0,-5 3-27,1 4-114,0 3-89,-1 5 0,2 4 66,-5-1-13,5 6-86,-3-3 0,7 4-97,2-2 0,-1 2 136,6-3 1,-1-1-121,4 2 1,1-7-4,3-1 1,2-2-125,6-6 1,0-1 67,4-6 119,-4-3 38,10-5 0,-4 0 157,4 0 1,3-6-170,1-6 1,0 0 22,4-7 1,-1 0-15,2-4 0,0 0 22,-4 0 0,-2 0 3,-6 0 1,2 0-29,-6 1 1,-1-5-101,-6 0-45,-3 1 120,-5 3 1,-2-1-492,-1-3 227,-4 3 19,-4-9 1,-4 9-178,-1-3 0,-8 3 74,1 1 1,-2 7-190,2 4 1,-3 2 152,-1 6 0,0 2 7,4 6 0,1 2 354,-1 5 0,5 1 0,-4 4 0,5 2 0</inkml:trace>
  <inkml:trace contextRef="#ctx0" brushRef="#br1" timeOffset="17">17428 10724 8040,'-6'12'429,"1"-6"111,5-1-242,5-5 1,1 4 1,6 0 1,0-1 138,4-3 0,1 0 101,6 0-309,0-5-69,0 4 0,1-5 18,3 2 51,-3-2-121,9-1 0,-8-3-107,6 3 0,-6-2-6,2 1 1,-5-2-208,-3 2 1,2 3-210,-6 1 0,-4-1-1266,-3 1 1685,-5 1 0,7-2 0,-4-2 0</inkml:trace>
  <inkml:trace contextRef="#ctx0" brushRef="#br1" timeOffset="18">18011 10290 8000,'0'-11'-52,"-2"1"-5,-1 2 751,1-2-274,-3 9-151,0-4 1,4 3 376,-3-2-205,3 3 173,-4-4-321,4 5 0,-5 1-34,6 3 1,0-1-3,0 4 0,2 2-87,2 6 0,2-1 76,5 5 0,1 0 9,-1 4-23,6 0-135,0 0 1,5 1-80,-3 3 90,3 2-53,-10 0 0,9 4-65,-6-2 1,0 2-122,-4 1 0,0-1-277,-4-3 0,2 3 169,-5-2 1,0 2-125,-4 1 0,0-4-44,0 1 100,0-1 229,0 0 0,-4-3-10,0-4 0,-4-1-59,5-3 0,-6-3 18,1-4 1,-1-1-61,2 1 1,-3-1-461,2 1 233,-2-6 0,-2 3-1162,1-5 574,5-1 1004,-5-3 0,5-5 0,-5-1 0</inkml:trace>
  <inkml:trace contextRef="#ctx0" brushRef="#br1" timeOffset="19">18296 10302 8015,'0'-12'237,"0"1"-66,0-1 0,0 1 70,0 0 0,1 0-29,3 4 0,-1-2 57,4 5 0,0-5 28,0 2 0,4-2-197,-4 1 128,8-2-130,-2 9 0,4-6-67,-6 3 1,4 3 53,0-3 1,1 3-199,-5 1 1,-3 0 62,-1 0 1,-3 5-93,4 3 1,-6 2-120,2 1 1,-3 1 87,-1-1 1,-1 4 39,-3 1 1,-2 4 49,-5-1 1,-1 3-128,1 0 0,-5 1 139,1 0 0,0-5-13,4-3 1,0-2 103,4-2 1,2 1 400,5-1-274,0 1 0,1-5 167,3 1 0,-2-6 112,6 2-181,5-3 7,-1-1 0,9 0 134,-6 0 1,9 0-253,-1 0 0,2 0-161,-2 0 0,-1 0-280,-3 0 1,1 0-1284,-5 0 1590,0 0 0,-3 5 0,-1 2 0</inkml:trace>
  <inkml:trace contextRef="#ctx0" brushRef="#br1" timeOffset="20">11798 12837 8019,'5'-6'0,"-4"-1"30,3 4 21,-3 1 177,4-3 150,-3 0 114,3 4-256,-5-4 1,0 6-30,0 3 1,0 2 62,0 6 0,-5 0-13,-3 4 1,2 1-50,-2 6 1,-3 1-35,-5 3 1,0 1-6,1 2 0,2 3-50,-2-2 1,2 2-157,2 1 0,3 0 65,0 1 0,6-1-173,-2 0 1,3-1 57,1-3 0,1 2 95,3-5 0,2 1-144,6-2 0,0-1 9,3 1 0,-2-6 6,2 0 1,-2-7 161,-2 3 1,0-4 5,-4 0 1,3-1 60,-2 1 89,2-1 1,2-1-90,-1-2-57,-5 2-18,5-9 1,-9 4-6,6-5 58,-1 0-133,0 0 19,3 0-196,-9 0 1,5 0-982,-2 0 597,-3 0 0,3 0 608,-8 0 0,-2 5 0,-5 2 0</inkml:trace>
  <inkml:trace contextRef="#ctx0" brushRef="#br1" timeOffset="21">12106 13065 7884,'0'-7'43,"0"-1"300,0 1 87,0-5 95,0 6 23,0 1-383,0 5 1,0 6-15,0 6 0,4 0-107,0 7 0,0 4 10,-4 4 0,3 4-70,1 0 1,0 2 21,-4 1 0,0-3-149,0-1 0,0-1 82,0 2 1,0-3-60,0-5 0,0-4-8,0 0 1,4-5-307,0 1 236,-1-3 54,-3 0-363,5-6-295,-3 4-120,3-8 922,-5 3 0,5-5 0,1 0 0</inkml:trace>
  <inkml:trace contextRef="#ctx0" brushRef="#br1" timeOffset="22">12369 13340 7882,'0'-7'1012,"1"1"-433,3 2-214,-3 3 0,9-4-150,-2 5 0,2 0-1,1 0 1,1-4-47,-1 0-161,1 0 154,4 4 0,-2-1-229,5-3 0,-5 3-126,1-3 1,2-1-237,-2 1 1,0-1 0,-3 1 0,-1 3-767,1-3 1196,-6-2 0,9 5 0,-2-4 0</inkml:trace>
  <inkml:trace contextRef="#ctx0" brushRef="#br1" timeOffset="23">12883 13077 7945,'-2'-12'239,"-1"1"430,1 0-397,-8-1 1,8 6 162,-6 2 1,4 3-100,-3 1-131,-1 0 1,-3 5-69,-1 2-55,1 9-27,4 1 1,-3 8-96,3 1 0,-2 3 81,1 6 0,-1-5-109,5 1 0,1-2-72,3 1 1,0 2 71,0-5 1,0 2-229,0-6 0,5 1 65,2-9 1,4 3 75,0-7 0,2 2 85,2-9 1,-1-1-20,5-3 1,0-1 67,4-3 1,0-3 142,-1-8 0,1 1 40,0-5 0,-1 0-118,-3-4 1,1 0 287,-5 0-161,0-5 1,-3 4 1,-4-4-70,-1 5 0,-4 0-40,0 1 0,-3-1-148,-3 0 1,-4 1-17,-4 3 0,-1-1-251,1 5 1,-5-4-45,-3 3 0,-4 6-234,-4 6 1,3 3-592,-3 1 1221,-2 5 0,0 2 0,-5 4 0</inkml:trace>
  <inkml:trace contextRef="#ctx0" brushRef="#br1" timeOffset="24">12711 13305 7945,'0'7'1188,"0"-2"-1030,0-5 1,7 0 57,4 0 0,2 0 27,6 0 0,0 0-168,4 0 1,5 0-34,2 0 0,2-4-138,-2 0 1,2-3 88,-5 3 0,-2-4-208,-6 4 1,1-3 172,-4 3 0,3-5-213,-4 1-160,0 3 0,-3-4 415,-1 6 0,0-6 0,1 2 0</inkml:trace>
  <inkml:trace contextRef="#ctx0" brushRef="#br1" timeOffset="25">13225 12837 7916,'-5'-11'228,"4"3"382,-3 0-241,3 6 1,1-3 218,0 5-322,0 5 1,1 1-22,3 6 1,2 0 26,6 4 1,-1 0-62,1 3 0,3 3-54,0-3 0,2 2-94,-2 2 1,-1 0 47,5 0 0,-5 3-174,1 1 0,-2 1 61,-2-1 0,1-3-151,-1 2 0,-3 2-131,-1-1 0,-4 1 105,1-1 1,-3-3 9,-1 2 1,0-2-26,0-1 0,-4-1-117,0-3 1,-5 2 33,2-2 1,-3-2-91,-2-2 0,1 2 75,-1-2 0,1 0-95,-1-3 0,2-5-148,3 1 183,-4-1 20,10 0 332,-9-2 0,9-5 0,-4 0 0,0 0 0,-2 0 0</inkml:trace>
  <inkml:trace contextRef="#ctx0" brushRef="#br1" timeOffset="26">13488 12757 7853,'0'-11'96,"0"-1"1,0 1 482,0-1-403,0 6 338,0-4-94,0 9 257,0-9-562,5 8 0,1-3-252,6 5 209,-1 0 0,1 0-62,-1 0 0,1 0 50,-1 0 1,0 0-217,1 0 0,-5 1-192,1 3 224,0 3 0,-1 4-40,1 0 0,-6 5-29,2-1 1,-2 4 104,-2-4 0,-4 5 44,0-1 1,-5-1-14,1 1 1,2-1 54,-2 1 1,6-2 15,-2-6 0,-1 4 179,1 0 1,0-3-64,4-5 1,2 0 198,1 0 0,0 2 34,5-5 1,-1 0 122,5-4 0,-1 0-137,1 0 1,3 0-3,0 0 1,1 0-159,0 0 0,-4-1-105,4-3 0,-4 3-651,0-3 0,-1-1 352,1 1 0,-5 0 215,1 4 0,-6 0 0,3 0 0</inkml:trace>
  <inkml:trace contextRef="#ctx0" brushRef="#br1" timeOffset="27">11067 15749 7951,'-7'5'163,"-3"-3"-46,9 8 1,-5-5 0,3 4 39,-1-2 1,1-3 143,3 4-152,0-1 1,0 5-93,0-1 1,0 1 83,0-1 0,0 1-149,0-1 1,1-1 23,3-2 1,-2 1-33,6-6 0,-1 5 95,5-4 1,-1 0-25,1-4 1,-1 0 10,1 0 1,-1 0 7,0 0 1,5-5-19,-1-3 1,0-2 12,-4-2 0,1 0-45,-1-3 0,-1 2-5,-2-2 1,-3-2-108,-5 2 1,0 0 10,0 3 1,-5 1-196,-3-1 0,-3 1 64,-4 0 0,1 3-81,-5 0 1,0 6-43,-4-2 0,0 3 331,0 1 0,5 5 0,2 1 0</inkml:trace>
  <inkml:trace contextRef="#ctx0" brushRef="#br1" timeOffset="28">11101 14322 7973,'0'-7'1240,"0"2"-1048,0 5 1,0 5 14,0 3 0,0 2-1,0 2 1,0 3-25,0 0 1,4 5-164,0-1 1,0-1-173,-4 1 0,1-4 149,3 4 0,-3-5-361,3 2 0,-2-2-7,2 1 0,-3-6-197,3 2 0,2-3 569,2-1 0,2 4 0,2-5 0</inkml:trace>
  <inkml:trace contextRef="#ctx0" brushRef="#br1" timeOffset="29">11409 14859 8070,'-11'0'-323,"3"-4"62,1 0 0,4-1 0,-2 2 158,0 0 745,4-1 171,-9 4 0,3 1-475,-4 3 1,-1 6-123,1 5 0,0 7-158,-1 1 1,2 3 98,2 5 0,0 5-140,4-1 1,0-2-9,4-3 0,0-1-180,0 2 1,5 1 28,3-6 0,2-3-10,1-4 1,2-5-26,2 1 0,-2-2 99,2-2 1,2-4 54,-2-3 0,5-3-15,-1-1 0,1-1 0,-1-3 1,3-6-39,-3-6 1,-1-4-1,1 1 1,-6-3-50,-2 0 0,-1-1-166,-6 0 0,0 0 95,-4 0 1,0 0 24,0 1 0,-5 0 175,-3 3 1,-2-3-97,-2 3 1,-4-1 170,-3 1 0,1-1-123,-1 4 1,0-3-34,-4 4 1,0 5-3,1 6 1,3 3-152,0 1 0,5 0 60,-2 0 1,5 9 26,3 2 143,-2 8 0,4-1 0,-6 5 0</inkml:trace>
  <inkml:trace contextRef="#ctx0" brushRef="#br1" timeOffset="30">11307 15144 7763,'5'-6'-185,"-4"-1"897,3 4-508,2 1 1,0-3-16,6 5 1,-1-4-91,1 1 1,3-1-10,0 4 1,4-4-111,-4 0 1,6 0 84,-2 4 0,-1-3-536,1-1 0,-5 0 471,1 4 0,3 0 0,-1 0 0</inkml:trace>
  <inkml:trace contextRef="#ctx0" brushRef="#br1" timeOffset="31">11821 14710 8034,'0'-6'783,"0"-4"-758,0 8 37,0-8 50,0 9 99,0-4 0,-4 6-63,0 3 1,-4 2 40,5 6 1,-6 3-139,1 0 1,-2 9 65,-2-1 1,2 4-182,3-1 1,-3 0 137,2 4 0,-1-1-65,1 2 0,3 6-52,5-3 1,0 3 74,0-3 0,2-4-92,1 1 0,4-6 14,4 2 1,1 1-91,-1-2 0,0-3 82,1-4 1,3-5-172,0 2 1,1-4 152,-5 0 1,0-2-27,1-3 0,-1 2-74,1-5 0,-1 0-329,1-4-549,-1 0 1050,0 0 0,1-5 0,-1-2 0</inkml:trace>
  <inkml:trace contextRef="#ctx0" brushRef="#br1" timeOffset="32">12015 14801 8015,'0'-7'0,"0"-1"255,-5 6 184,3-3 1,-3 6-398,5 3 1,0 6 152,0 5 0,0 7-198,0 0 0,4 3 117,0 5 1,4-1-186,-5 2 0,5 2-101,-4-3 1,3-2-90,-3-1 1,0-3 115,-4-1 1,4-2-57,0-2 1,-1-2-301,-3-6 1,2-1 500,2-2 0,2 2 0,5-4 0</inkml:trace>
  <inkml:trace contextRef="#ctx0" brushRef="#br1" timeOffset="33">12152 15041 7141,'5'-7'-190,"2"-1"0,4 6 329,0-2 0,0-1-84,1 1 1,-1 0 13,1 4 0,-1-4-102,1 0 1,-1 1-111,0 3 1,1-4 142,-1 0 0,1-5 0,-1 3 0</inkml:trace>
  <inkml:trace contextRef="#ctx0" brushRef="#br1" timeOffset="34">12483 14870 8213,'-8'-10'-74,"1"2"0,4 2 248,-1 2 134,3 3 1,0-3-132,-3 8 1,2 6-33,-6 5 0,5 5-24,0-1 0,1 4-38,2 4 1,0-2-99,0 6 11,0-6 0,0 6 3,0-9 1,5 4-152,3-7 0,2-1-18,2 1 1,-1-7 66,0 0 1,5-5 35,-1-3 0,1-2 10,0 1 1,-2-6 58,5-5 0,0-6-1,3-1 1,-2-6 12,-1 2 1,-4-1-5,4 1 1,-5-3 16,1 3 1,-6-2-6,-2-2 0,-4 1-17,1 3 0,-3-2-145,-1 2 1,-5 1 97,-3-1 0,-3 1-12,-4-1 0,1-1-47,-5 5 1,0-1-150,-4 5 1,0 1 7,0 2 0,0 3-214,1 5 0,-1 9 219,0 2 0,1 5 237,3-1 0,-7 3 0,1 5 0</inkml:trace>
  <inkml:trace contextRef="#ctx0" brushRef="#br1" timeOffset="35">12403 15076 7901,'11'0'132,"1"0"0,1-6 44,2-1 0,-1-2 13,5 1 1,0-2-82,4 3 1,-4 0-221,0 0 1,0 3-34,4-4 0,-4 6 116,0-2 0,-5 3-194,1 1 1,-2-4-130,-2 0 0,0 0 352,1 4 0,-1-5 0,1-1 0</inkml:trace>
  <inkml:trace contextRef="#ctx0" brushRef="#br1" timeOffset="36">12734 14607 7995,'-11'-6'587,"-1"2"-326,6-2 0,-3 3-70,5-4 353,1 4-346,3-2 0,5 10 139,2 3 1,1 2-112,3 1 1,-2 6-27,6 2 1,2 2-59,-2 2 1,4 0-98,-4 0 0,4 1-27,-3 3 1,3 1-173,-4 2 1,-1 3-21,-6-3 1,0 1 52,-4 3 0,4-2-188,-4 6 1,-2-4 12,-6-3 0,2 4-105,-6-4 1,1 3-46,-5-7 0,-3-2-155,0-6 1,-1 1-6,5-4 606,0-1 0,-6-4 0,-1 1 0</inkml:trace>
  <inkml:trace contextRef="#ctx0" brushRef="#br1" timeOffset="37">12940 14527 7891,'-4'-7'2,"0"-1"0,0 4 772,4-3-254,0 4-63,0-2-261,0 0-236,5 4 1,2-4-71,4 5 1,1 1 93,-1 3 1,-1-2-191,-2 6 1,2-4 31,-2 3 0,-2 1 103,2 3 0,-6 1-17,2-1 1,-3 4 7,-1 1 1,-1 0 51,-3-1 0,-1-1 10,-3 5 0,-2-1 109,3 1 1,-3 1-66,-2-4 1,1-1 88,-1-4 1,6 1 7,2-1-60,3 1 0,1-5-39,0 1 0,5-6 4,3 2 0,3-4-63,4-4 0,-1 2-127,5-6 0,-4 2-808,4-2 970,0-2 0,4 4 0,0-6 0</inkml:trace>
  <inkml:trace contextRef="#ctx0" brushRef="#br1" timeOffset="38">13374 14961 6514,'0'-11'434,"0"-1"-96,0 1 0,0 0-209,0-1 0,0 1 94,0-1 0,0 5 77,0-1 0,-4 4 20,0-3-137,-5 4 0,7-2 39,-6 5-47,1 0 1,-5 1-167,1 3 1,-1 4 10,1 7 0,-1-1-109,1 5 1,0-4 87,-1 4 1,1 0-119,-1 4 0,2 0 66,3 0 1,0-4 15,3 0 1,3-4-192,-3 4 0,4-6 59,4-2 1,-1-1-94,4-6 1,1 0 97,3-4 0,5-1 109,-1-3 0,5-2-10,-1-6 1,1-4 16,-1-3 1,3-3 9,-3-1 0,1 0 10,-1 1 0,-2-1 111,-6 0 1,1 0-110,-1 0 1,-3 0 284,-1 1 1,-3-1 13,4 0 0,-6-1 19,2-3 1,1 3-107,-1-3 1,0 2 118,-4-2 1,0 3-162,0-2 1,0 5 16,0 2 1,0 9-63,0-1 1,-1 6 217,-3-3-332,3 5 1,-5 3 69,6 8 1,0 7-227,0 4 0,0 8 44,0 3 1,0 5 53,0 3 0,0 1 28,0 3 0,0 1 44,0-5 0,2 4-181,2-4 0,-3 0 103,3-4 1,-3-1-119,-1-2 0,0 1-42,0-6 0,0 1-167,0-4 1,0-2-50,0-2 1,0 2 454,0-6 0,5-5 0,1-5 0</inkml:trace>
  <inkml:trace contextRef="#ctx0" brushRef="#br1" timeOffset="39">13716 14721 7773,'-6'-5'190,"1"4"-76,0-4 0,4 6 278,-3 3 0,-2 8-95,-2 7 1,2 3-119,-2 5 1,0 4-38,-3 7 1,0-3-21,-1 3 0,2 2-2,2-2 1,3-4-147,5-4 0,0-2-177,0-1 0,2-2 154,1-9 1,4-1-261,4-4 1,1-4 107,-1-4 0,5-3-8,3-3 0,3-5 43,1-7 1,0-1 26,0-6 0,-4 5 47,0-6 1,0 2 111,4-6 1,-6 3 162,-1-3 0,-4 3-71,0 1 0,-6 0 107,-2 1 1,1-2-95,-1-3 0,-2 3-134,-6-3 0,-3 4-45,-8 4 1,-3-1-201,-5 5 0,0 5-290,0 6 0,-3 2 42,-1 2 1,4 6 501,4 1 0,0 3 0,-4 2 0</inkml:trace>
  <inkml:trace contextRef="#ctx0" brushRef="#br1" timeOffset="40">13557 14984 7576,'15'0'490,"0"0"1,5-4-251,-1 1 1,4-5 37,4 4 0,2-3 90,5 3 1,-3-4-33,-1 4 1,-3-3-370,3 3 1,-4-4-285,0 4 1,-7-1-913,-3 2 1229,1 1 0,-4-8 0,4 4 0</inkml:trace>
  <inkml:trace contextRef="#ctx0" brushRef="#br1" timeOffset="41">14596 14002 7824,'-6'-8'-858,"2"1"1478,2 4 102,2-7-488,0 9 0,2-4 177,2 5-274,2 0 1,5 0 17,1 0 0,4 0 21,3 0 0,4 0-166,4 0 1,1-4 101,2 0 1,4-1-126,1 1 0,-5 2-89,4-6 1,-3 2-98,-1-2 1,-3-1-51,-8 5 0,-3 1-271,-4 3 0,-5-2 88,1-1 432,-5 1 0,2-3 0,-5 5 0</inkml:trace>
  <inkml:trace contextRef="#ctx0" brushRef="#br1" timeOffset="42">14642 14116 9294,'11'1'845,"0"3"0,2-2-636,2 1 0,3-1 127,5-2 0,0-2-167,0-1 1,7 0-132,1-5 1,4 5-146,-5-5 0,2 2-373,-1-2 0,0-1-80,-4 5 1,-4-3 559,-4 3 0,0-5 0,4 3 0</inkml:trace>
  <inkml:trace contextRef="#ctx0" brushRef="#br1" timeOffset="43">15624 13579 7824,'0'-17'-16,"0"1"-4,0 4 659,0 0-170,0 6-106,0 1 1,0 7-104,0 6 0,4 1-8,-1 10 0,1 5-88,-4 7 1,4 2 0,0 1 0,0 4-21,-4 0 1,0 0-166,0-4 0,1 1-147,3-1 0,-3-1 149,3-3 0,1 2-308,-1-5 1,3-2 112,-3-6 1,4 1-13,-5-4 0,3 3-24,-3-4 1,0-4-521,4-3 92,-4-1-101,2 5 779,-5-6 0,0 4 0,0-3 0</inkml:trace>
  <inkml:trace contextRef="#ctx0" brushRef="#br1" timeOffset="44">15761 13751 7824,'5'-23'0,"-3"4"89,6 0 0,-4 0 156,3-4 1,2 0-17,7 0 0,-2 2 6,5 2 1,-4 1-61,4 3 0,-1 3-11,1 1 0,1 1 26,-5 6 1,4 1-60,-4 7 1,2 2-122,-2 6 1,-2 4-98,2 3 1,-6 8 56,-1 4 1,-6 3 13,2 4 1,-4-1 53,-4 5 1,-4-2-440,-7 2 1,-1 1 48,-3-5 1,-2-1-106,6-7 1,0 2 247,4-5 1,-1-4 99,1-4 1,3-5 93,0 1 1,6-2 212,-2-2 0,-1-3 740,1-1-507,0-4-148,4 2 1,2-5 30,1 0 1,4 0 29,4 0 1,2 0-208,2 0 1,-1 0-83,5 0 0,1-4 23,7 0 0,-3-1-195,3 1 0,-3 2-458,-1-6 1,0 6 324,0-2 0,-4 3-318,0 1 1,-5-2 567,1-1 0,-3 1 0,0-3 0</inkml:trace>
  <inkml:trace contextRef="#ctx0" brushRef="#br1" timeOffset="45">16617 13568 7832,'-1'-11'711,"-3"-1"-353,3 1-1,-4-1 380,0 6-483,4-4 0,-8 10-175,5 0 1,-5 6 74,1 9 0,-2 8-60,-1 8 1,-1 7 70,1 4 0,1-2-40,2 2 0,-2 0-44,2 4 1,3-2-179,2-2 0,1-3-201,2-4 201,0-6 30,5-1 1,3-7-124,7-2 1,-1-2 33,5-6 1,4-4 122,4-4 0,1-1 51,-2-2 1,0-5 10,4-3 0,-3-4-23,3-3 1,-4-2-21,0-6 1,-3 0-9,-4 0 0,0 0 42,-7 0-1,0 0-177,-8 1 1,0-2 22,-4-3 1,-5 1 31,-3-4 0,-7 3 33,-4-3 1,1 3-17,-1-3 0,0 4 31,-4 0 1,0 2-1,1 1 0,3 1-106,-1 3 1,1 4 101,-3 7 0,0-1-177,3 6 0,-3 0 4,3 7 0,2 0-87,-2 7 0,6-1 44,1 9 275,1 0 0,10 4 0,-4 0 0</inkml:trace>
  <inkml:trace contextRef="#ctx0" brushRef="#br1" timeOffset="46">16469 13922 7832,'-12'6'-399,"6"5"1057,1-10 1,10 4-205,3-5 1,3-1-136,4-3 1,3 1-121,5-4 1,1 0 0,3 0 0,-3-3-73,3 2 0,0-1-120,0 1 0,4-2-426,-5 3 1,5 2 293,-5 1 0,3-1-292,-6 1 0,1 0 417,-8 4 0,4-5 0,-2-1 0</inkml:trace>
  <inkml:trace contextRef="#ctx0" brushRef="#br1" timeOffset="47">17314 13294 7832,'0'-12'-1465,"0"1"1575,0 0 0,0 3 1083,0 0-557,5 1-322,-4-5 226,4 6-53,-5 1-95,0 0 53,0 4-344,-5 6 0,-1 2 15,-5 9 0,2 1-88,-3 2 1,3 8 55,-6 3 1,3 0-175,0 0 1,1 4 116,-1 4 0,5-2-116,-1-2 0,4-2 111,-3 6 1,4-2-9,-1-2 0,3-4-95,1 1 0,1-5 101,3 5 0,2-6-79,6 2 0,-5-3 49,1-1 1,3 0-4,5-1 0,-1 0 29,-4-3-20,1 3 7,4-5 0,-3 2-6,2 0 0,2-5 0,-2 2 1,0-4-51,-3 0 1,-1-1 53,0 1-267,1-6-55,-1 4-413,1-9-222,-6 4 956,-1-5 0,0-5 0,2-1 0</inkml:trace>
  <inkml:trace contextRef="#ctx0" brushRef="#br1" timeOffset="48">17497 13488 7832,'0'-11'2060,"0"-1"-1968,5 6 0,-3 1-79,6 5-11,-5 5 1,3 6 97,-2 8 1,-3 4-127,3 4 1,-3 2 11,-1 5 1,4 1-39,0-1 0,-1 0-103,-3 0 1,0-5-4,0-2 0,4-4 123,0-4 1,0 1-144,-4-4 2,5-1 0,-4-4-364,3 1-238,2-6 778,-4-1 0,8 0 0,-4 1 0</inkml:trace>
  <inkml:trace contextRef="#ctx0" brushRef="#br1" timeOffset="49">17691 13774 7832,'0'-12'-549,"1"5"640,3-1 1,-1 4 603,4-4 1,1 5-371,3-5 0,1 4-230,-1-3 1,4 0 173,0 0 1,2-3-41,-2 2 0,3 2-158,5-2 1,0 4-66,-1-3 1,0 3-229,-3-4 0,1 4-83,-4-3 0,-1 4-369,-4-1 0,-1 2 326,-2-2 348,2 3 0,-3-4 0,4 5 0</inkml:trace>
  <inkml:trace contextRef="#ctx0" brushRef="#br1" timeOffset="50">18171 13499 7832,'0'-7'1051,"0"-1"-654,0 1-67,0-5 126,0 6-53,0 1-245,0 5 0,0 9 37,0 2 1,-4 12-109,0 0 0,-5 7 86,1 1 1,2 2-102,-1 1 0,4 0-18,-1 0 1,3-1-110,1-2 1,5 1 7,3-6 0,2-3 24,1-4 0,1-5-148,-1 1 1,2-7 52,2-4 1,3-3 244,5-1 1,1-1-39,2-3 1,0-4 41,4-7 0,-3 1-164,3-5 1,-1 0 23,2-4 0,-4 0-123,-8 1 1,-3 3 110,-5-1 1,-3 1-126,0-3 0,-6-2 66,2-3 1,-8 3-247,-3-3 1,-5 2-1,-3-2 0,-3 3 140,-5-3 0,-5 3 17,-2 1 0,-2 2-17,2 2 0,-2 2-78,5 6 1,0 4 75,0 4 0,7 3-3,-3 3 0,4 4 26,0 4 1,2 6 13,6 2 1,4 2-83,4 2 0,1 0 37,2 0 0,0 2 196,0-2 0,0 2 0,-5-7 0,-1 5 0</inkml:trace>
  <inkml:trace contextRef="#ctx0" brushRef="#br1" timeOffset="51">18171 13682 7832,'6'5'3,"-1"-3"163,0 3 0,0-4 17,3 3 0,-2-3 7,-2 3 0,-2-3 167,6-1 1,-4 0-92,4 0 1,-1 0-61,5 0 1,0-4-52,3 0 0,-1-3-103,5 3 1,0-4 9,4 5 0,-4-5-143,0 4 1,-1-3-554,1 3 373,3-5 153,-10 8 1,9-8-1050,-6 5 593,0-5-202,-8 8-139,3-4 905,-4 5 0,5 0 0,1 0 0</inkml:trace>
  <inkml:trace contextRef="#ctx0" brushRef="#br1" timeOffset="52">18627 13237 7832,'0'-13'-85,"0"-2"-43,0 7 1,0 2 1199,0-2-217,0 6 38,0-3-537,0 5 1,4 5-101,0 2 0,5 9-31,-1 3 1,5 3-27,3 5 0,3-1-1,-4 4 0,1-1 26,0 2 1,-4 2-171,4-3 156,1 3-53,-4 1 1,2 1-212,-7-1 44,2-5 6,-9 4 0,4-4-189,-5 5 116,0 1-80,0-1 0,-1-4-67,-3 1 1,2-4 69,-6 3 1,1-8-116,-5 0 0,-1-1-864,-2 2 570,3-6 291,-5 0 1,6-6-1294,-1 1 824,1-1 741,-1 1 0,-4-6 0,-2-1 0</inkml:trace>
  <inkml:trace contextRef="#ctx0" brushRef="#br1" timeOffset="53">18913 13134 7822,'0'-18'-522,"4"2"-522,0 4 783,4 1 294,-1-1 1,4 1 176,1 0 1,-5 3 81,1 0 0,-2 5 208,2-5 1,2 5-154,-2 0 1,-2 1 188,2 2-400,-1 0 0,5 2-35,-1 1 0,-3 4-135,-1 4 0,-3 1 74,4-1 1,-6 6-209,2 2 1,-3 2 100,-1 2 1,-1 0-179,-3 0 1,2 0-231,-6-1 259,5 1 97,-2-5 1,5-2 169,0-4 0,0-1-55,0 1 0,2-5 117,1 1 0,4-6-18,4 2 1,6-2 213,2-2 0,1 0-102,-1 0 0,1 0-79,-4 0 0,3-4-420,-4 0 1,-4 0 85,-3 4 206,-5 0 0,-3 5 0,-7 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7T23:45:03.410"/>
    </inkml:context>
    <inkml:brush xml:id="br0">
      <inkml:brushProperty name="width" value="0.09071" units="cm"/>
      <inkml:brushProperty name="height" value="0.09071" units="cm"/>
      <inkml:brushProperty name="color" value="#FF0000"/>
    </inkml:brush>
  </inkml:definitions>
  <inkml:trace contextRef="#ctx0" brushRef="#br0">18833 7138 8070,'6'-5'-104,"-1"4"1,-5-6 294,0 4-16,0 1 0,0-4 292,0 2 178,0 3-285,0-4-138,0 5 0,0 5-4,0 2 0,0 0-142,0 0 1,0 2 54,0 7 0,0-3-164,0 7 1,2-5 96,2 4 1,-3 0-105,3 4 1,-3 0 20,-1-1 0,0 5-82,0 0 1,4-1 63,-1-3 1,1 1 83,-4 3 1,2-7-162,1 3 0,-1-6 60,1 2 0,2-5-82,-1 1 1,4-3 60,-4 0 0,1-5 31,-1 1 1,-3-4 3,3 4 1,-2-6-46,2 2-121,-3 2 127,4-5-192,-5 5 1,0-5-133,0 3-779,-5-3 578,4 4 604,-4-5 0,0-5 0,-1-1 0</inkml:trace>
  <inkml:trace contextRef="#ctx0" brushRef="#br0" timeOffset="1">18593 7149 8115,'0'-6'1088,"0"1"-814,0 5-120,5 0 1,-3-1-43,1-3 0,0 3 86,1-3-1,2 3 0,7 1-112,2 0 0,-2 0 63,2 0 0,3-4-44,1 0 1,2-4 18,2 5 1,0-5-28,0 4 1,0-3 15,-1 3 0,1-4-24,0 4 0,0-3 3,0 3 0,-4-4 11,0 4 0,-5 1-142,1 3 1,2-2 78,-2-1 0,0 1-80,-4-1 0,-3 1 52,0 2 1,-5 0-187,5 0 196,-5 0 0,3 0-539,-2 0-82,-3 0-184,4 0 29,-5 0 501,-5 0 0,-1 0 254,-6 0 0,-4 5 0,-2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379"/>
    </inkml:context>
    <inkml:brush xml:id="br0">
      <inkml:brushProperty name="width" value="0.09086" units="cm"/>
      <inkml:brushProperty name="height" value="0.09086" units="cm"/>
      <inkml:brushProperty name="color" value="#FF0000"/>
    </inkml:brush>
  </inkml:definitions>
  <inkml:trace contextRef="#ctx0" brushRef="#br0">12517 7446 7939,'-1'-6'-1566,"-3"2"1191,3 3 456,-4 1 116,5 0 1,-1-4 15,-3 0 4,3 1 28,-5 3-84,6 0 224,0-6-184,0 5 161,-5-4-234,4 5-16,-4 0 25,5 0-261,-5 0 193,4 0-10,-4 5 0,5 2-84,0 4 1,0 2 68,0 2 1,0 1 37,0 3 0,0 3 12,0-3 0,0 3 13,0 0 1,3 1-93,1 0 0,0-1 48,-4-3 1,0 1-118,0-5 1,0 4 73,0-3 1,0 0-46,0-1 1,4-2 55,0 2 0,-1-2-142,-3-2 1,0 1 59,0-1 16,6 1 0,-5-1 14,3 0-125,-3-4 134,-1 3-180,0-9-275,0 9 98,0-8-116,0 3 485,0-5 0,0 0 0</inkml:trace>
  <inkml:trace contextRef="#ctx0" brushRef="#br0" timeOffset="1">12255 7458 7962,'0'-7'146,"0"2"1,1 5 244,3 0-246,-3 0 0,9 0-104,-2 0 120,2 0 1,1 0-19,1 0 0,-1 0-157,1 0 0,0-3 115,3-1 0,2 0 29,2 4 1,3-4-97,-3 0 1,2-3-1,2 2 229,0-2-290,0 5 0,0-8 145,-1 2 1,0-2 6,-3-2 1,1 5 0,-4-1 0,3 2-8,-4-2 1,-4 2 275,-3 2-161,-6 3-179,3-4 0,-10 5 79,-2 0 1,-3 1-707,-2 3 1,1-2 112,-1 6 460,1 0 0,-1 3 0,1 0 0</inkml:trace>
  <inkml:trace contextRef="#ctx0" brushRef="#br0" timeOffset="2">7903 14173 7812,'0'-6'-337,"0"1"670,0 5 57,0-5-3,0 4-371,0-5 187,0 6-304,0 6 227,0-5-171,0 9 197,0-4-141,0 6 0,0-1 34,0 1 0,0 3-27,0 0 1,4 4-87,0-4 1,0 6 42,-4-2 0,0 2-1,0 2 1,1 0-67,3 0-25,-3-6 116,4 5 0,-5-8-128,0 5-7,0-5 102,5 2 0,-4-3-2,3 2 1,-2-2-38,-2 2 33,0-2 0,0-2-99,0 1-150,0-1-45,0 1 283,0-1-200,0-5-274,0 0 466,0-6 0,0 5 0,0 1 0</inkml:trace>
  <inkml:trace contextRef="#ctx0" brushRef="#br0" timeOffset="3">7721 14208 7805,'-8'0'-220,"0"0"50,6 0 1,-5-2 201,4-2 233,1 3-16,-3-4-93,5 5 1423,0 0-1464,5 0 1,-2-4 12,4 1 0,1-1-25,4 4 18,-1 0-27,5 0 1,-2-4-20,5 0-101,0 0 69,4 4 0,-4-4-65,0 1 0,-1-2 51,1 1 1,5 1-23,-5-4 0,5 4 84,-5-1 1,3-1-4,1 1 0,-4-3 19,0 3-46,0 0-9,-1 4 0,0-4-24,-3 1 42,-3-1-71,5 4 0,-6-2 34,1-1 30,-1 1 1,1-3-16,-1 5 0,-3 0 161,-1 0 8,-4 0-47,2 0-99,-5 0-660,-5 0 140,4 0 1,-8 2-1033,5 1 1481,-5-1 0,3 3 0,-6-5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18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10941 7732 8278,'5'-6'-1473,"-3"-5"2029,3 10 190,-5-9-237,0 9 279,0-4-242,0 5 219,0-5-313,0 3-451,0-3 0,-4 7 120,0 1 0,0 4 31,4 4 0,0 2-206,0 2 1,0 7 63,0 4 0,0 6-123,0-2 1,0 7 36,0 1 0,0 5-101,0-1 0,0-5 31,0 1 1,0-9 9,0 6 0,0-9 90,0 1 1,0-3-12,0-1 1,1-4 90,3 0 0,-2-5-79,1 1 1,0-2 87,1-2 0,-3 1-58,3-1 1,-2-1 65,2-2-135,-3-3-217,4 0-35,-5-4-50,0 4 1,0-6-72,0-3 0,0 2 141,0-6 1,-1 4 315,-3-3 0,-2-6 0,-5-5 0</inkml:trace>
  <inkml:trace contextRef="#ctx0" brushRef="#br0" timeOffset="1">10816 7835 8157,'0'-12'0,"0"1"0,0-1 0,3 5-73,1-1 0,5 2 214,-1-2 1,2-2 183,1 2 1,1 2-126,-1-1 1,6 3-7,2-4 0,3 4-141,5-3 0,1 3 139,2-4 1,3 6-149,-2-2 0,1 3 89,-2 1 1,2 0-237,-6 0 1,2 1 42,-1 3 0,-3 2-49,3 6 0,-8-1-25,-4 0 1,-2 5-61,-2-1 0,-3 5 19,-1-1 1,-5-1 90,-2 1 0,-10 0 50,-10 4 1,-2-4-20,-5 0 1,-2-1 127,-5 1 1,-1 1-77,1-5 0,0 0 117,0-3 0,-1-1-50,1 1 1,5-2-26,2-3 1,8-1-336,4-6 211,2 0-473,7 0 0,2 0 212,8 0 0,7-2 344,8-2 0,8-2 0,2-5 0</inkml:trace>
  <inkml:trace contextRef="#ctx0" brushRef="#br0" timeOffset="2">11615 7789 8038,'-6'-11'490,"2"-1"-141,3 6 111,-4-4 108,3 8-378,-3-3 1,5 10-1,0 3 1,0 7 12,0 4 0,0 4-141,0 4 0,0 2-160,0 5 0,0 1 88,0-1 0,0 0-240,0 0 1,4-1 152,0-2 1,0 2-188,-4-3 1,0-6 89,0-1 1,1-4 76,3 0 0,-3-2 109,3-6 0,1 1-139,-1-1 42,-1-5-14,3-1-564,-5-5 451,4 0 1,-5-1-756,0-3 987,0-2 0,0-11 0,0 0 0</inkml:trace>
  <inkml:trace contextRef="#ctx0" brushRef="#br0" timeOffset="3">11512 7823 8038,'0'-16'0,"4"3"0,0-2 0,5-2 269,-2 2 0,5 0-25,3 4 1,-1-1 88,5 1 0,-4 3-196,4 0 1,0 6-142,4-2 1,0 3 41,0 1 1,0 0 126,-1 0 0,1 4-257,0-1 1,-4 6 63,0-1 1,-5 2-88,1 2 0,-2-1 27,-1 0 1,-6 5-40,-2-1 1,-3 5 103,-1-1 0,-1 1-1,-3-1 0,-4 3 15,-7-3 1,-3 1 3,-5-1 1,1 3 6,-1-3 0,0-1-2,0 1 0,0-5 151,0 1 1,2 2-73,2-2 1,2 0 12,6-4 0,5 1-36,2-1 1,2 1 13,2-1 1,2 0 153,2 1 1,3-1-101,8 1 1,2-5 61,2 1 0,2 0-90,-2 3 1,7-1 45,1-2 0,-1 1-10,-3-6 1,4 5 23,-1-4 1,1 4-94,-4-5 1,-2 1-111,-2-4 1,2 4-455,-6 0 1,4 0 266,-4-4 1,-3 3-864,-5 1 0,1 4 1097,3-4 0,-4 4 0,-2-1 0</inkml:trace>
  <inkml:trace contextRef="#ctx0" brushRef="#br0" timeOffset="4">12232 7766 8062,'0'-11'281,"0"-1"1,0 5 477,0-1-293,0 6-250,0-3 0,0 6 7,0 3 1,4 2-30,-1 5 0,2 6-68,-1 2 106,-2 2-28,3 7 0,-4 2-221,3 4 1,-3 0 59,3 0 0,-3 1-121,-1-1 1,4-1-85,0-3 0,-1 2-14,-3-5 1,0 3 134,0-3 0,0-4-52,0-4 0,0-5 156,0 1 0,0-2-62,0-2-8,0 0 0,4 1-6,0-1-444,5-4 0,-7 1-48,6-4 505,-5 0 0,7-4 0,-4 0 0</inkml:trace>
  <inkml:trace contextRef="#ctx0" brushRef="#br0" timeOffset="5">12769 7755 8143,'-8'0'-257,"0"0"248,1 0 0,-5 0 405,1 0 1,-1 0-69,1 0 1,0 0 30,-1 0 0,1 0-18,-1 0 0,1 4-100,-1-1 0,0 6-112,-3-1 1,2 3 81,-2 5 0,2-3-194,2 7 0,-2 2 158,-2 5 1,2 1-238,-2-1 0,2-3-22,2 2 0,0 2 132,4-1 1,2 0-44,5-5 0,0 1-132,0 0 1,1-1 56,3-3 0,3 1 52,9-5 1,-2 0-49,5-3 1,-2-1 70,2 1 1,4-2 76,0-3 0,0-1 1,4-6 1,2 0 14,1 0 1,-1-2-43,2-2 1,-6-2 12,2-5 0,1-1 132,-1 1 1,-1-4-131,-3-1 1,-4-4 35,0 1 1,-5-3-11,1 0 0,-7-2-239,-4-3 1,-4-1 131,-4-2 0,-8-3-508,-7 2 1,-3 2 139,-5-2 0,-4 6-12,-7-2 0,3 5-369,-3 3 1,2 2 226,2 6 1,2 4-422,6 3 953,4 3 0,11 1 0,-1 0 0</inkml:trace>
  <inkml:trace contextRef="#ctx0" brushRef="#br0" timeOffset="6">13145 7789 8023,'0'-11'-583,"0"-1"0,0 5 462,0-1 0,0 4 482,0-3 198,0 4 524,0-7-819,0 9 0,0-3-31,0 8 0,-3 2-102,-1 5 0,-1 6 99,1 2 1,3 2-146,-3 2 1,3 5-7,1 3 1,0 2-113,0 1 0,0 0-143,0 0 0,0 1 100,0-1 1,3-5-186,1-2 1,0-1 87,-4-3 1,4 1 75,0-8 1,1-1 37,-2-4 1,0-1-34,5-2-16,-6 2 0,5-9-309,-4 3-289,-1-2 194,3-2-390,-5 0 902,-5 0 0,2-6 0,-5-1 0,1-8 0,-5-3 0</inkml:trace>
  <inkml:trace contextRef="#ctx0" brushRef="#br0" timeOffset="7">13020 7812 8023,'0'-19'-716,"0"0"1,4 5 429,-1-1 0,6 1 493,-1-2-23,2 4 0,5-5 301,1 6 1,3-1-89,-4 1 1,1 3-226,-1 1 0,3 4-29,5-1 0,0 3-63,0 1 1,-4 0-117,0 0 1,0 4 88,4 0 0,-6 5-131,-1-2 1,-4 5 22,0 3 0,-2-1-83,-2 5 0,-3-4 87,-5 4 0,-2 1-90,-1 7 0,-5-3 33,-7 3 0,-2-3 43,-2-1 0,-4 0-28,1 0 1,3-1 55,-4 1 0,2-4 66,-1 0 0,2-5-70,1 1 0,9-2 92,-1-1 0,3-1-106,1 0 276,2 1-172,5-1 0,1-1 12,3-2 0,2 1 183,5-5 1,5 5-63,-1-2 0,6 0 158,2 0 0,1-3-69,7 4 1,-1-5 19,5 5 1,-5-4-41,0 3 0,-3-4 23,4 1 1,-6 1-83,2-1 0,-5 1 12,-3-1 1,2-3-83,-6 3 0,0 1 61,-3-2 0,-5 1-290,1-4 0,-6 2 23,2 1-885,-2-1 1,-4 3 968,-2-5 0,-2 5 0,-5 1 0</inkml:trace>
  <inkml:trace contextRef="#ctx0" brushRef="#br0" timeOffset="8">1827 13008 7086,'0'-7'516,"0"-1"221,0 6 144,0-3-165,0 5-284,0-6-228,0 5 1,-1-3 28,-3 8 0,3 3-146,-3 4 0,3 2 91,1 2 1,0 3-242,0 4 0,0 1 63,0 0 0,0 1-133,0 3 1,0-2-7,0 6 1,0-2-82,0 1 1,0 0 84,0-4 1,0-2 20,0 3 1,0-4 1,0-4 0,0 1 58,0-5 1,-1 1 120,-3-5 0,3 0-67,-3 1 0,2-5 310,2 1-106,0 0 131,-5 3-261,4 1 0,-4-5 107,5 1-90,0-6 1,1 5 44,3-4-11,-3-1-4,4 3-209,1-5 129,0 0 1,5 0-12,1 0 0,3 0 2,0 0 1,6-5-5,-2-3 1,2 2-7,2-2 1,4 4 8,-1-3 0,2 3-77,-1-4 1,-3 5 73,3-5 0,1 5-54,-2 0 0,1 0 53,-4-1 1,-4 3-17,0-3 1,-2 2-37,3-2 0,-4 3 36,-5-3 0,1 1-382,-1-1 237,1 3-237,-6-4 226,4 5 0,-10 0-1152,0 0 671,-5 0 1,-2-1-151,-1-3 1,0 3 775,-3-3 0,-1 3 0,1 1 0</inkml:trace>
  <inkml:trace contextRef="#ctx0" brushRef="#br0" timeOffset="9">1907 13305 7966,'-5'-6'-255,"-1"1"1,-2 5 1036,1 0-210,4 0-156,-2 0 169,5 0-425,5 0 1,1 0 32,6 0 1,1-4-2,2 0 0,-1 0-185,5 4 0,-4-1 112,4-3 0,-4 2-156,4-6 1,4 4 49,4-3 1,-1 3-29,-3-4 1,4 1 9,0-5 1,-1 5 25,-3-1 0,-4 4-37,0-3 1,-5 4-101,1-1 1,-6 3-663,-1 1 329,-6-5-959,3 4 524,-5-4 884,-5 5 0,-6 5 0,-7 1 0</inkml:trace>
  <inkml:trace contextRef="#ctx0" brushRef="#br0" timeOffset="10">1850 12974 7984,'0'-11'742,"0"-1"-396,0 1 0,1 4 145,3 4 0,3 1-67,4 2 0,2 0-30,2 0 1,3 0-144,5 0 0,-4 0-28,0 0 1,1 0-235,7 0 1,-3 0 122,2 0 0,4 0-571,0 0 0,2 0 279,-2 0 0,2-3-1741,-5-1 1921,4 0 0,-7-1 0,4-1 0</inkml:trace>
  <inkml:trace contextRef="#ctx0" brushRef="#br0" timeOffset="11">2684 13054 8022,'-5'-6'0,"4"-1"-121,-3 4 1,-1 0-157,1-5 0,0 5 518,4-5 1,-1 5-7,-3 0 1,3 0 313,-3-1-122,3 3-101,-4-4 0,3 4 216,-2-3-45,3 3-322,1-4 1,0 15-160,0 5 0,5 1 80,3 3 0,2 0-133,1 4 1,2 1 38,2 3 1,2-2-85,2 6 1,1-6 10,-5 2 1,4 1-45,-3-1 1,3-1 30,-4-3 1,1-4 96,0 0 1,-4-4-127,4 4 0,-5-5 62,-3 2 0,2-4 26,-3 0 0,2-5-64,-1 1-28,2-1-22,-4 0 63,1-2 1,-1-5-272,-2 0 169,-3 0-807,4 0 1,-14-1 984,-2-3 0,-3-3 0,3-4 0</inkml:trace>
  <inkml:trace contextRef="#ctx0" brushRef="#br0" timeOffset="12">2924 13054 8125,'0'-11'0,"0"-1"725,0 1-409,0-1 1,0 5 194,0-1-96,0 6 93,0-3-466,0 5 1,0 5 125,0 2 1,-5 5-69,-3 3 1,-3 3 22,-5 4 1,2 6-226,-5 3 1,-1 2 116,-7 1 1,3 4-112,-2 0 0,0 0-69,0-3 1,3-2-27,0-3 0,1-2-98,7-5 1,0-2 103,4-2 1,-1-2 47,1-6 0,4-3-73,4 0-62,1-6 0,2 4-398,0-2-215,0-3 885,0 5 0,10-12 0,3 0 0</inkml:trace>
  <inkml:trace contextRef="#ctx0" brushRef="#br0" timeOffset="13">3266 13408 7935,'0'6'1081,"0"0"0,0-5-582,0 3-248,0-3-377,0 4-940,0 0 684,0-4-954,0 4 1336,0-5 0,0 5 0,0 2 0</inkml:trace>
  <inkml:trace contextRef="#ctx0" brushRef="#br0" timeOffset="14">1759 13899 7859,'-7'0'-867,"2"0"1471,5 5-363,5-3 0,-2 3-98,5-5 0,-5 3-9,5 1 0,0 0 129,3-4 1,4 0-104,1 0 1,4 0 14,-1 0 0,4 0-30,3 0 1,0 0 1,4 0 1,1-4 18,3 0 0,5-3-4,3 3 0,6-1-62,2 1 0,-2 3 57,-6-3 1,2 3-170,-2 1 1,1 0 20,-1 0 1,-2 0-85,-6 0 1,0 4 134,0-1 0,1 1-99,-1-4 1,0 4 216,0 0 1,-3 0-124,-1-4 0,-3 0 130,3 0 0,-4 0-62,0 0 0,-1 0 4,-3 0 0,-3 0-71,0 0 0,-3 0 12,3 0 1,-4 0 4,4 0 1,-5 0-40,1 0 1,-2 0-57,-2 0 82,1 0 0,-1 0-607,1 0 373,-6 0 0,0 0-702,-2 0 876,-3 0 0,4 0 0,-5 0 0</inkml:trace>
  <inkml:trace contextRef="#ctx0" brushRef="#br1" timeOffset="15">4534 12620 7993,'0'-6'280,"0"-1"545,0 4-177,0 1-408,0-3 0,-4 4-75,0-3-1,1 3 1,1-4-76,-1 5 0,1 1 40,-1 3 1,-3-2 22,3 6 0,-6 0-41,1 3 1,2 0-20,-2 1 1,4 4-152,-3 3 1,-1-1 112,-3 1 0,3 0-53,0 4 1,1 5 90,-5 2 1,1 3 38,0 2 1,-1-1-21,1 0 1,-1 2-5,1 2 0,3-1 35,1 5 0,4-6 18,-1 2 1,-1 2-214,1-2 1,1 0 119,3-4 1,3 0-268,1 1 0,1-2 79,-1-3 1,3 2-3,4-6 1,-3 1 37,-1-4 1,1 0 49,3 0 1,-1 0-4,-2-1 0,2-3 10,-2 0 1,-2-1 153,2 1 0,-5-2-80,5-6 0,-4 1 73,4-1 0,-5 0 28,5 1 179,0-6-199,3 4 0,0-8-28,1 1 0,-5-1 1,1-2-28,-5 0-674,2 0 290,0 5-1656,-4-4 1075,4 4 893,-5-5 0,-5-5 0,-1-1 0</inkml:trace>
  <inkml:trace contextRef="#ctx0" brushRef="#br1" timeOffset="16">5002 12906 8188,'-5'-7'322,"0"1"204,-2 2-238,-4 3 1,5-3-16,-5 8 0,-1-2-133,1 6 0,-4 0 80,-1 3 1,-3 5-197,4 4 0,-5 1 93,1 2 1,-2 4-43,2-1 0,-1 6-59,5-2 1,0 5-11,3 3 1,6-3 60,2 3 0,3 0-17,1-3 0,0 0 13,0-8 0,6 3 15,6-3 1,-1-2-157,4-6 0,3 2 149,1-6 0,-1 4-113,1-4 0,0-3 45,4-5 1,1-4-115,2 1 1,-1-3 37,1-1 1,2 0-2,-1 0 1,3-7 6,-3-4 1,3-2 38,-3-6 0,3 4 17,-3-4 0,1-4 1,-1-3 1,-4-2 80,-1 1 1,0-1-10,-7-2 0,0-5 11,-3 1 0,-6 1 25,-2-1 0,-3-4 132,-1 4 0,-5-3-259,-2 2 0,-5 6 60,-3 3 0,1 3-155,-5 4 1,-1-2 109,-7 6 1,3 0-277,-3 4 0,-2 4 26,-1 3 1,-3 3-113,-2 1 0,1 1-378,0 3 1,5 3 262,2 4 1,4-3 490,4-1 0,-3 6 0,5 5 0</inkml:trace>
  <inkml:trace contextRef="#ctx0" brushRef="#br1" timeOffset="17">4751 13225 6794,'0'7'239,"0"-1"581,0-2 23,0-3-47,0 4-401,5-5 1,2 0-107,4 0 0,0 0 1,1 0 0,0 0 7,4 0 1,1 1-71,6 3 0,0-2-139,0 1 0,1-1 167,3-2 1,-2 3-255,6 1 0,-1 1-54,4-1 1,-3-3-63,-1 3 0,-3-3 103,3-1 0,-4 0 66,0 0 1,-5 0 198,-2 0 0,-5 0-133,1 0 0,-2-1 42,-2-3-9,0 3-151,1-4-282,-6 0-210,-1 4 0,-6-4-244,-3 5 0,-2 0 734,-6 0 0,1 0 0,0 0 0</inkml:trace>
  <inkml:trace contextRef="#ctx0" brushRef="#br1" timeOffset="18">5802 12791 8086,'0'-11'-299,"0"0"0,0 3 280,0 0-17,0 1 222,0-5 1,0 5 556,0-1-296,0 5 8,0-2-48,0 5 55,-5 0-296,3 0 0,-3 5 50,5 3 1,0 2-125,0 2 1,0 4 99,0 3 1,0 8-181,0 3 1,0 7 46,0 1 1,0 7 21,0 0 0,-3 2-444,-1 7 0,-4-5 287,4 4 1,1-4-245,3 0 0,0-3 136,0-4 0,0-3-9,0-5 1,0-1 142,0-2 0,3-3 201,1-6 0,1 0-115,-1-3 1,-3-1 230,3-3 1,1-2-87,-1 2 1,0-6 173,-4-2 0,1 0-14,3 0-80,-3 4-438,4-10-233,-5 9-544,-5-9 519,4 4 0,-4-6-339,5-3 0,0-2 774,0-6 0,0 1 0,0 0 0</inkml:trace>
  <inkml:trace contextRef="#ctx0" brushRef="#br1" timeOffset="19">6259 12974 7959,'-2'-10'-90,"-1"2"-29,1-2 592,-3 9 573,5-9-257,0 8-316,0-3-366,0 5 1,0 5 90,0 3 1,0 2-6,0 2 1,0 4-61,0 3 0,0 4-134,0 4 0,0-3 43,0 2 1,0 4-158,0 0 1,0 3-54,0 1 1,4-3 83,0-1 1,0-3-17,-4 3 0,1-4 72,3 0 1,-3-5-12,3-2 0,-2-4 48,2 4 0,-3-5 19,3 1-142,-3-2 10,5-2-720,-5 1 322,4-6-1160,0-1 914,-4-5 748,4 0 0,-5-10 0,0-3 0</inkml:trace>
  <inkml:trace contextRef="#ctx0" brushRef="#br1" timeOffset="20">6533 13008 8043,'0'-11'207,"0"0"1,0-1 37,0 1 0,0 3-128,0 0 302,0 6 318,0-3-524,5 5 0,-3 1-15,6 3 0,-4 2-67,3 6 0,0 4 100,0 3 1,2 4-211,-5 4 1,4 2 48,-5 5 0,1 0-212,-4 1 0,0-1-45,0 0 0,0 0-71,0 1 0,0-6 134,0-2 0,0-3 42,0-1 1,4-2 2,0-2 1,1-2 16,-1-6 0,-3-3 69,3-1 0,1-3-112,-1 4-267,0-6-80,-4 3-357,0-5 406,-6 0 0,0 0-802,-5 0 1205,-1 0 0,1-5 0,-1-1 0</inkml:trace>
  <inkml:trace contextRef="#ctx0" brushRef="#br1" timeOffset="21">6247 13385 7873,'3'-10'198,"4"2"0,2 3 335,10 5 0,4 0-64,4 0 1,1-3-118,-2-1 1,6-4-306,2 4 0,4-1 90,-3 1 0,-5 3-137,4-3 0,-2 3 0,2 1 0</inkml:trace>
  <inkml:trace contextRef="#ctx0" brushRef="#br1" timeOffset="22">7652 12974 7972,'-11'0'776,"4"1"-36,3 3-430,-2 3 0,5 5-86,-3 3 0,3-1-60,1 5 0,0-3 18,0 3 1,0 5-14,0 6 0,0-1-31,0 2 0,4-2-150,-1 2 1,2-2-222,-1-3 1,-3-3 175,3 0 1,1-1-80,-1-7 0,0 0 107,-4-3 1,4-1-13,0 0 0,1-3-21,-2 0 1,-1-5-300,2 5-53,-3-5 227,-1 2-1767,0-5 1954,0-5 0,-5-2 0,-2-4 0</inkml:trace>
  <inkml:trace contextRef="#ctx0" brushRef="#br1" timeOffset="23">7378 13054 7972,'0'-11'-285,"4"-1"190,-1 1 330,11 4 1,-6-1 33,7 4 0,-2 0 198,-2 4 0,1-4-159,-1 0 0,4 1 89,1 3 1,4 0-127,-1 0 0,-1 0-161,1 0 0,4-4-90,3 0 0,1 0 157,-4 4 0,-3-4-401,3 0 1,-7-1 167,7 2 0,-4 1-580,0-1 1,-1 0 84,-3-1 551,-2 3 0,4-4 0,-6 5 0</inkml:trace>
  <inkml:trace contextRef="#ctx0" brushRef="#br1" timeOffset="24">7983 12460 7981,'0'-6'420,"-5"1"1,3 1-109,-6 0 0,4 0 270,-3 4 0,4 0-27,-2 0-307,5 0-23,0 5 0,0 2-43,0 4 1,4 1 70,0-1 0,8 0-28,0 1 0,2 3-19,-3 0 1,2 6-55,2-2 1,-1 2-47,5 2 1,-4 0-16,4 0 1,-1 3 124,1 1 0,-1 5 152,-3-2 0,-1 3 36,5 1 0,-5 1-1552,1-1 1,-1-4 937,1 1 1,-6-2-39,3 2 0,-3 2-39,2-3 0,-1 3 58,-2 1 0,1 1 145,-6-1 0,1-1-181,-4-3 0,0 3 16,0-2 0,0-2 209,0 1 1,-1-4-117,-3 0 0,2-2 229,-6-1 0,2 0 44,-2 0 0,-2-4 44,2 0 0,-2 0-113,-1 4 0,-1-1 73,1-3 0,1 1 79,2-5 0,-2 2-91,2-2 1,-1-3-106,2 4 0,-2-7 128,5-2-268,-5 1 1,8-2-365,-4 4-313,5-8 1,0 1 387,0-6 1,4 0 424,0-5 0,9 1 0,0-5 0</inkml:trace>
  <inkml:trace contextRef="#ctx0" brushRef="#br1" timeOffset="25">9262 12974 6974,'0'-11'1348,"-5"4"-540,4 2-529,-9 5 1,7 2-88,-4 1 1,4 5 3,-1 7 0,3 3 0,1 5 0,0 5-138,0 2 0,0 3 118,0 1 0,1 6-247,3 2 0,-3 1 78,3-1 0,-3-3-121,-1-5 0,2-1 62,2-2 0,-3-3 297,3-6 0,-3-4-59,-1-3 1,4-2-41,0-1 1,1-2-102,-2-3 54,-1 3-617,8-8 0,-8 3 18,6-5-1679,-5 0 1166,2 0 1013,-5-5 0,5-7 0,1-5 0</inkml:trace>
  <inkml:trace contextRef="#ctx0" brushRef="#br1" timeOffset="26">9731 12974 7947,'11'-11'0,"-3"-1"97,-1 1 0,-3 3 249,4 1 0,-2 3 201,2-4-301,-3 6 0,-5-5-112,0 3 1,-5 3 114,-3-3 0,-2 3-249,-2 1 0,0 1 88,-3 3 1,-3 3-219,-5 4 0,4 0-25,0 1 1,0-1-29,-4 1 1,0 0 146,0 4 0,4-4-82,0 4 0,5-4 87,-1 0 1,7-5 7,5 1 89,-4-1 0,6 5-59,-3-1 0,4-3 121,4 0 0,-1-5-71,4 5 1,1 0 10,3 3 0,2-3 4,2-1 1,-1 1 5,5 3 1,0-3-74,4-1 1,-1 1 48,-3 4 0,2-5-64,-2 1 1,3-1 49,1 5 1,-2-1-157,-2 1 0,1-1 35,-4 0 1,-1 1-66,-4-1 0,0 1 94,-4-1 1,-2 1-16,-5-1 1,0 0 107,0 1 0,-5 3-81,-2 0 1,-9 1 126,-3-5 0,-2 0-107,-2 1 1,-1-1 79,-3 1 0,2-5-43,-6 1 0,6-2 10,-2 2 0,4-3-103,4-5 0,3 0-387,4 0-314,6 0 0,1-5 777,5-3 0,5-2 0,1-1 0</inkml:trace>
  <inkml:trace contextRef="#ctx0" brushRef="#br1" timeOffset="27">10827 12723 7949,'0'-12'-343,"1"5"1074,3-1-433,-3 6 1,4-5 527,-5 4-80,0 1-544,0-3 0,4 14-38,0 2 0,0 8 27,-4 1 1,4 7-42,-1 8 1,5 0-121,-4 7 0,1-4-2,-1 4 0,-3-1 80,3 1 0,-3 1-239,-1-5 1,0 4 47,0-4 1,4-4-1,0-4 1,1-3 29,-1 4 1,-2-7-80,6-2 1,-4 0 72,3-7 1,1 4 56,3-3 0,-3-2-265,-1-7 0,-3 3-96,4-2 110,-6-3 1,3 1-200,-5-2-327,0-3 0,-1 4-8,-3-5 787,-2 0 0,-5-5 0,-1-1 0</inkml:trace>
  <inkml:trace contextRef="#ctx0" brushRef="#br1" timeOffset="28">10690 12871 8083,'0'-23'-230,"0"4"-59,0 0 1,4 5 410,0-1 0,4 3-8,0 0 0,-2 1 382,2-1 1,0 1-107,3-1 0,0 2-306,1 3 0,1-3 116,2 2 0,-1 2-134,5-2 0,0 5 59,4 0 0,3 1-129,1 2 1,3 0 13,-3 0 0,0 0 75,-4 0 0,2 5-114,-2 3 1,2 0 54,-6 3 1,1-5-71,0 10 1,-4-6 16,-5 5 1,1-2-61,-1-2 1,-1 4 1,-2 1 1,-3 0-187,-5-1 0,-1 2 3,-3 2 1,-6 1 125,-5-5 0,-6 6 92,2-2 0,-6-3-54,-2-1 1,1-2 156,3-1 1,-3-1-90,4 0 0,-6-3 233,9 0 1,0-6 1,7 2 1,5-3 192,-1-1-125,5 0-21,-2 0 1,7 0-109,1 0 0,4 0-23,4 0 0,6 0 39,2 0 1,1 1-30,-1 3 1,3-2-153,-3 1 1,4 2 87,3-1 1,-2 4-11,3-4 0,-3 5-22,-1-2 0,4 0 47,-1 0 0,-3 1-156,-4 3 0,-4 2 72,4 2 1,-5-1-160,1 5 1,-6-4 24,-1 4 0,-5-3-69,0 3 0,-1 0 59,-2 3 0,-3-3-85,-5 1 1,1-3 160,-8 2 1,1-2-36,-2-6 1,-1 4 163,-6 1 0,0-1-92,0-4 1,2 1 101,2-1 1,-3-3-65,3-1 1,-1-3 141,1 4 0,-2-6 4,6 2 0,0-3 298,3-1-254,1 0-49,0 0-297,-1-5 0,5 3 80,-1-6 0,5 4-1463,0-3 1540,1 4 0,7-12 0,2 2 0</inkml:trace>
  <inkml:trace contextRef="#ctx0" brushRef="#br1" timeOffset="29">11604 13157 8083,'-7'0'-675,"2"0"1510,5 0-625,5 0 1,-2 4 49,4-1 1,-3 5-96,4-4 1,-2 5-46,2-2 0,2 0 47,-2 0 0,2 0-149,1 0 1,4 2 94,1-5 1,4 4-89,-1-5 1,-1 1 21,1-4 0,0 0-154,4 0 1,-1 0 31,1 0 0,-1-5 65,-3-2 0,5-4-42,-5 0 0,0 0 67,-8-1 1,0 1 1,-4-1 0,-2 1 5,-5-1 1,0 1 6,0 0 0,-5-1-49,-2 1 1,-11-1-4,-1 1 0,-7-1-85,4 1 0,-2 5 63,-7 2 0,1 3-97,-5 1 1,6 1 111,2 3 0,1 2 1,3 5 0,-2 2-22,6 2 0,2 1-34,2 6 1,3-1 36,5 5 1,2 4-48,5 0 1,0 3-14,0 1 0,5-5-12,2-2 0,5-3 125,3-1 1,-1-1-77,5-3 0,-4-3 434,4-4 0,0-5-181,4 1 1,0-6 364,0 2 1,0-3-198,0-1 1,-1 0-15,1 0 1,5-1-360,3-3 0,-2 2 122,1-6 1,-4 2-1790,0-2 1690,-2-2 0,-1-1 0,0-7 0</inkml:trace>
  <inkml:trace contextRef="#ctx0" brushRef="#br1" timeOffset="30">12220 12563 7779,'-3'-8'-798,"-1"1"769,0 4 33,4-2 949,0 5-556,0 5 1,0 2 78,0 4 0,0 2-179,0 2 0,0 6 48,0 6 0,0 5-145,0-2 0,0 7 86,0 1 0,0 4-284,0-4 0,1 4 66,3-4 0,-3 0-301,3-4 1,1 1-42,-1-1 0,4 0-173,-5 0 1,5-4 118,-4-4 1,3 0 89,-3 0 0,1-5 266,-1 1 1,-3-6-146,3-1 1,-3-2-9,-1-2-81,0 0-46,0 1 1,0-5-486,0 1 737,0-5 0,-5 2 0,-1-5 0</inkml:trace>
  <inkml:trace contextRef="#ctx0" brushRef="#br1" timeOffset="31">12060 13145 8019,'2'-11'0,"2"0"0,-2 3 297,6 0 1,-1 2-48,5-2 1,-1 2-105,1 2 0,-1 3 42,0-3 0,6-1-33,2 1 1,2 0-147,2 4 0,4-3 90,0-1 1,3 0-297,-3 4 1,3-1 118,-3-3 1,3 1-117,-3-4 1,0 4-191,-5-1 1,-3-1-877,0 2 1260,-5-6 0,8 2 0,-4-4 0</inkml:trace>
  <inkml:trace contextRef="#ctx0" brushRef="#br1" timeOffset="32">12757 13123 8019,'8'-6'154,"-1"-1"1,1-2 345,3 1 0,0-2-314,-4 3 0,-2 0-185,-5 0 1,0 3 379,0-4 76,0 6-329,0-8 0,-5 7 129,-2-5 1,0 6-226,0-2 0,-1 3 27,-3 1 0,-1 0-22,1 0 1,-5 5 112,1 2 0,-4 4-26,4 0 1,-2 4-183,2 1 1,3 4 79,-4-1 1,4 2-142,0 2 0,1 0 51,-1 0 0,2 4-83,3-1 1,2 1 19,5-4 0,0-4-138,0 0 1,0-5 109,0 1 1,5-7 35,2-5 0,7-1 149,1-2 1,6 0-118,-2 0 1,-1-2 151,1-1 1,0-4-82,3-4 1,-3-2 174,0-2 1,-5 2 46,2-2 0,-4 1 82,0-1 0,-1 1-55,1-5 1,-5 4-143,1-4 1,-6 5 331,2-2-164,-3 4-232,-1 0 114,0 6 1,-3 3-206,-1 11 0,-5 1 94,1 10 0,-2 0 49,-1 4 0,3 0-64,1-1 0,4 3-3,-1 1 0,4-2-71,4 3 1,-1-3 104,4-1 0,5-4-145,3 0 1,5-5 50,-1 1 1,0-3-151,4-5 0,-3-2 68,7-5 1,-2 0-112,2 0 1,-5-1-127,4-3 0,-9 2-331,2-6 1,-5 2-1291,-3-2 1992,1-2 0,-1-1 0,0-7 0</inkml:trace>
  <inkml:trace contextRef="#ctx0" brushRef="#br1" timeOffset="33">13602 12494 8019,'0'-7'-512,"0"-1"0,0 4 500,0-3 670,5 4 236,-3-7-249,3 9-38,-5-4-129,0 5-357,-5 5 0,2 1 19,-5 6 0,1 0 1,-5 4 1,1 0 44,0 3 0,-2 6-79,-2-2 0,2 6 21,-2-2 1,-2 5-76,2-2 1,0 3 86,3 2 0,-2 3-162,3 0 0,-2 0 47,9-4 1,1 0 26,3 1 0,1-1 79,3 0 0,2 0-53,6 1 0,-5-1 128,1 0 0,-1-1-73,5-2 0,-5 0-72,1-4 0,0 3-6,3-3 1,-3 0-113,-1-4 0,0-1 108,0 1 1,3-1-147,-2-3 1,2 1-32,2-5 1,-1 1 89,0-5 0,1 4-97,-1 0 0,-1-3 108,-2-5 1,2 0-103,-2 0 1,-2 2 140,2-5 0,-4 1 16,3-1-29,-4-3 1,3 4 30,-2-5-720,-3 0 455,4 0 1,-4-1-553,3-3 175,-2 3-1095,3-4 1705,-5 0 0,0 4 0,0-4 0</inkml:trace>
  <inkml:trace contextRef="#ctx0" brushRef="#br1" timeOffset="34">14619 13385 7892,'4'-7'1161,"-1"-1"-706,1 5 0,-3-2-34,3 5 0,-3 2-95,3 1 1,-1 0 89,1 5 0,-2-1-299,6 5 1,-4 0 48,3 4 0,-4 1-179,1 6 0,-3-4 97,-1 0 0,0 0-81,0 4 0,0-1-301,0-3 0,-4-1-407,0-3 0,-5-4-496,2 1 1,2-1 1200,1-3 0,-3 2 0,1 1 0</inkml:trace>
  <inkml:trace contextRef="#ctx0" brushRef="#br1" timeOffset="35">15544 12483 7871,'0'-11'638,"0"-1"-345,0 1 0,0 3 387,0 1 26,0 4-164,0-2 503,0 5-879,0 5 1,1 1 222,3 6-247,2-1 0,9 4-15,1 1 0,-1 0 27,-4-1 1,5-1-9,-1 5 1,4 0-20,-4 4 1,5 0 66,-1 0 0,-1 1-169,1 3 0,-5-3 71,1 2 0,2 2-224,-2-1 0,-1 3-68,-6-3 0,2 5-35,-3-2 0,2-1 116,-1 2 1,1-6-35,-5 2 0,3 1 0,-3-1 1,1 4 58,-1 0 1,-3-2 109,3 1 0,-3-3-48,-1 3 0,-5-4 96,-2 0 0,0 2-49,0-1 1,-1-4-26,-3-4 0,-5-1-96,1 1 0,0 1 86,3-5 0,1 0-49,0-3 0,-1 3 28,1 0 1,-1 1 51,1-5 0,0-1-47,-1-2 0,4 2-2,1-2 1,3-2-96,-4 1 5,6-4 120,-3 7 1,1-7 4,0 4-45,0-4-33,4 2 25,-5-5-8,4 5 18,-4-4-488,5 4-2027,0-5 2557,0-5 0,5-1 0,1-5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20"/>
    </inkml:context>
    <inkml:brush xml:id="br0">
      <inkml:brushProperty name="width" value="0.09086" units="cm"/>
      <inkml:brushProperty name="height" value="0.09086" units="cm"/>
      <inkml:brushProperty name="color" value="#FF0000"/>
    </inkml:brush>
  </inkml:definitions>
  <inkml:trace contextRef="#ctx0" brushRef="#br0">6978 13020 8207,'0'-7'1962,"0"2"-1518,0 5-83,5 0 1,-4 2-119,3 1 1,1 4 14,-1 4 0,1 4-163,-1 1 0,-3 4-23,3-1 0,1 6-95,-1 2 1,0 3 58,-4-3 1,0 4-138,0-5 0,0 1-15,0-4 1,0 0-126,0-1 0,0-4 95,0-3 0,0-2-58,0-1 1,1-2-177,3-3 310,-3 3 1,6-8-385,-4 2 211,-1 2-268,3-5-216,-5 4 498,0-5 0,0-5 0,0-1 0</inkml:trace>
  <inkml:trace contextRef="#ctx0" brushRef="#br0" timeOffset="1">6738 13043 8069,'-6'0'1037,"1"0"-480,5 0-249,5 0 1,1 0-49,6 0 1,-3-2-22,2-1 1,-1 1 81,9-2 1,-4 3-48,4 1 0,2-4 0,5 1 0,4-5-77,4 4 0,0-5-176,0 2 1,1 0 137,-1 0 0,-1 3-156,-3-4 1,-2 2-170,-5-2 0,-1 2-37,-3 2-640,2 3-511,-8-4 1354,-2 5 0,-5 5 0,-6 1 0</inkml:trace>
  <inkml:trace contextRef="#ctx0" brushRef="#br0" timeOffset="2">13819 12940 8087,'0'-12'-384,"0"1"0,0 0 1039,0-1 0,0 1-212,0-1 0,2 1-13,1-1 0,0 0-88,4-3 0,0 6-69,0-3 1,7 3-149,-2-2 0,3 5 140,0 2 0,-1 3-148,5 1-88,0 0 0,4 1 0,-1 3-71,-3 3 0,1 3 19,-5 2 1,1 3-146,-5 0 0,-1 6 78,-2-2 0,-3 7-86,-5 5 0,-2 2-414,-1 1 378,-4 0 0,-4-3-644,0-1 560,-6 1 0,-1 2-9,-5-3 1,1-2 106,-1-5 0,5-2 97,3-2 1,2-1 143,2-3 0,3-3-238,0-1 623,6 1-240,-8-6 4,8 0 0,2 3-30,8-5 0,2 0 346,2-4 0,0 0-92,4 0 1,1 0 36,6 0 1,0 0-216,0 0 1,-4 0-167,0 0 0,-1 0-21,1 0 1,2 0-225,-2 0 1,-2 0-225,-2 0 0,-2 0 65,-2 0 332,1 0 0,-1 0 0,0 0 0</inkml:trace>
  <inkml:trace contextRef="#ctx0" brushRef="#br0" timeOffset="3">15144 12837 7865,'-10'-11'7,"2"-1"0,3 5 160,5-1 61,-5 5 1,4-7 355,-3 3-370,3-3 0,1-2-28,0 1 1,0 3-15,0 0 1,1 5-67,3-5 1,-2 4-34,6-3 0,-4 3 41,3-4 1,1 4-98,3-3 0,1 4 65,-1-1-109,1 3 30,-1 1 0,1-4 66,-1 1 0,4-1-108,0 4 1,1 5 68,-5 2 0,1 0-8,-1 0 1,-1 5-114,-2 3 1,1 0 72,-6-3 1,1 3-128,-4 0 1,0 2 43,0-2 0,-1-2-25,-3 2 0,-6 1 85,-5 0 0,-2-1 0,2-4 0,1 1-3,-5-1 1,1-3-8,-1-1 0,1 1 186,3 3-171,3-4-7,-5 3 224,11-9-8,-4 9-110,8-9 1,-2 8 10,8-5 0,3 4 110,4-4 1,0 1-77,1-2 1,4 0 33,3 5 0,-1-5-65,1 5 0,0-2 8,4 2 1,0 2-96,0-2-65,0 2 43,-1 1 0,-2 1-124,-1-1 1,-5 1 23,1-1 0,-6 2-160,-2 2 0,-4-1 41,1 5 0,-3-4-102,-1 4 1,-1-4 91,-3 4 1,-3-5 80,-4 2 1,-5 0 201,-4-1 1,-1 1 91,-2-5 1,0-3 213,0-1 1,1-3-8,-1 4 0,1-6 221,3 2 0,-1-3-114,5-1 1,-4 0 246,3 0 0,1 0-182,4 0-257,-1-5 1,2 3-362,2-6 1,2 5-953,2 0 1077,3 1 0,1-3 0,6-1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5:55.061"/>
    </inkml:context>
    <inkml:brush xml:id="br0">
      <inkml:brushProperty name="width" value="0.09086" units="cm"/>
      <inkml:brushProperty name="height" value="0.09086" units="cm"/>
      <inkml:brushProperty name="color" value="#FF0000"/>
    </inkml:brush>
  </inkml:definitions>
  <inkml:trace contextRef="#ctx0" brushRef="#br0">12220 12711 7840,'0'-6'20,"0"-4"1,2 5 595,1-3-99,-1 3 11,3 0-207,-5 4-91,-5-9 0,2 8 13,-4-1 1,3-2 6,-4 1-35,6 0-93,-9 4 1,9-1-11,-6-3 0,4 3 16,-3-3 0,-1 2-194,-3 2 1,-4 0 117,-1 0 1,-4 6-74,1 1 0,-4 1 28,-3 3 0,0-1-121,-4 9 1,3 2-89,-3 5 250,4-2-41,-2 9 0,5-3 23,1 4 1,4-1-76,3-3 1,6 3 3,1-2 1,6-2-6,-2 1 1,4-7-124,4 4 0,2-9 67,5 5 0,5-4-7,-1 0 0,5-3-201,-1-4 262,3-1-74,1 0 1,-1 0-134,1-4 1,-4 2 97,0-5 0,0 3-12,4-3 1,-4 0 63,0-4 0,0 0 12,4 0 1,-4-1 11,0-3 0,-1 1 71,1-4 1,1-1 504,-4-3-225,-1-1-39,-4 1 1,1 0 195,-1-1 0,-1-3-105,-2 0 0,1-1 33,-6 5 1,1-2-42,-4-2 0,4 6 2,0-2 0,0 2-182,-4-3 0,-5 5-103,-3-1 0,-3 6-46,-5-2 24,4 3 0,-10-3-218,3 0 139,-3 0 1,1 4-72,2 0 0,-1 0-198,4 0 1,1 0-425,4 0-437,-1 0-548,6 0 824,1 0 924,5 0 0,10 0 0,3 0 0</inkml:trace>
  <inkml:trace contextRef="#ctx0" brushRef="#br0" timeOffset="1">12769 12746 7854,'-6'-7'526,"0"-2"-138,-5 6 160,4-1-114,-3 4-191,9-5 0,-9 3 209,2-1-107,-2 1-219,4 2 1,-4 2 52,2 1 1,-2 4-51,-2 4 1,-3 4-111,0 1 1,-4 8 73,4-1 1,-2 7-163,2 1 0,1 0-51,-5 0 1,5 2-23,-1-3 0,2-2-318,2-1 277,4 2 4,2-5 1,6 0-3,3-5 1,4-5 111,7 1 0,2-2-22,2-1 0,1-1-71,-5 0 0,8-4 6,-4-3 0,5-3-5,-5-1 0,3 0 0,1 0 0,-1-1 118,1-3-55,0-3 76,0-4 1,-1 0 111,-3-1 1,1-1-36,-5-2 0,0 1 197,-3-5 1,-2 1-72,-2-1 1,0-6 72,-4 2 1,0-6 322,-4 2-285,-10-4-107,2 6 0,-13-4-181,2 3-123,-3 2-31,-1 1 1,-1 6-390,-3 6 1,5 3 91,-1 1 1,1 4 446,7-1 0,0 8 0,3 2 0</inkml:trace>
  <inkml:trace contextRef="#ctx0" brushRef="#br0" timeOffset="2">13203 12677 7848,'0'-6'912,"0"-4"-752,0 8 1,-2-3 381,-2 5-328,3 0-13,-4 0 0,4 0 26,-3 0 1,3 9-63,-3 3 0,1 7-70,0 0 1,1 7 6,-1 5 1,-4 2-172,0 1 1,0 4-36,0 0 1,0 0-204,0-3 1,-4-2-338,4-3 308,2 3 155,0-14 1,1 6-102,0-9 211,0 4 1,4-7 272,0 2-289,0-8 67,0 4-456,0-10 223,0 4 15,0-5-659,0-5 378,0 4 519,0-10 0,5 5 0,2-5 0</inkml:trace>
  <inkml:trace contextRef="#ctx0" brushRef="#br0" timeOffset="3">13134 12769 7860,'0'-18'0,"-1"0"94,-3 3 0,3 1 254,-3-5 1,3 5 373,1-1-320,5 7-148,-4-2 0,5 9 478,-2-3-255,-3 2-174,9 2 0,-7 3-49,5 5 0,-1 1-54,5 10 1,-1 5-1,1 6 1,-1 3-88,0 1 0,5 4-139,-1 1 1,0-1-616,-4-4 477,6-5 0,-4 3 76,2-6-873,3 1 495,-6-4 153,5 0 1,-2-6-76,0-1 1,1 0 182,-5-1 1,-1 1 164,-2-5 0,2-3-229,-3-1 263,-1 1 1,0 2 66,-2-2-103,-3 2-104,4-9-793,-5 9 413,0-8 526,-5 3 0,-1 0 0,-6 1 0</inkml:trace>
  <inkml:trace contextRef="#ctx0" brushRef="#br0" timeOffset="4">13123 13111 7792,'-6'-6'112,"5"-4"99,-4 8 0,6-6 49,3 4 0,-1 0-26,4 4 0,1 0-112,3 0 1,5-1-105,-1-3 1,1 3-106,0-3 122,-4-3 26,10 6 1,-8-8-706,5 5 314,-5-4 330,7 1 0,-3-9 0,5-2 0</inkml:trace>
  <inkml:trace contextRef="#ctx0" brushRef="#br0" timeOffset="5">13579 12734 7828,'0'-11'0,"-1"3"0,-3 1 985,3-1-385,-4 2 14,5 1 206,0 0-528,0 3 0,0-2 161,0 8-294,5 3 0,-4 9 1,3 3 1,1 8-143,-1 3 0,1 3-9,-1 1 1,-3 2-150,3 2 1,1-5-859,-1 5 685,5-10 1,-8 9-316,3-10 389,2-6 0,-5-1-82,3-4 317,3 4 1,-6-7-9,3 2 1,-3-6 592,-1-2-84,0-4-103,0 2 1,1-5 260,3 0-330,-3 0-91,4 0 0,-3 0 24,1 0-106,-1 0-81,8 0 0,-4-1 29,6-3 1,3 3-39,0-3 0,2 3-172,-2 1 0,1 0 94,3 0 1,2 0-49,-6 0 1,5 0 292,-1 0-34,-2 0-110,4 0 0,-8 0 324,2 0-339,-2 0-37,-2 0 0,1 0 100,-1 0-165,-5 0-453,5 0-28,-10 0 0,3 0-1613,-8 0 2126,-2 0 0,-6 0 0,1 0 0</inkml:trace>
  <inkml:trace contextRef="#ctx0" brushRef="#br0" timeOffset="6">14459 12700 7847,'0'-6'-827,"0"-4"2077,0 8-412,0-3-328,-5 5-607,3 0 89,-3 0 143,5 0-160,0 5-29,0 2 1,0 0-340,0 1-181,5-6 574,-3 8 0,8-3 0,-4 4 0</inkml:trace>
  <inkml:trace contextRef="#ctx0" brushRef="#br0" timeOffset="7">14527 13077 7872,'0'6'-294,"0"1"-366,0-4 1052,0-1 1172,0 3-968,0-5 1,5-5-1,2-2 1</inkml:trace>
  <inkml:trace contextRef="#ctx0" brushRef="#br0" timeOffset="8">15487 12677 7859,'-7'-1'-225,"4"-3"1,0 3 224,-1-3 868,3 3-321,-4 1 113,5 0-271,0 5 0,0-1-208,0 7 1,4 0 23,-1 12 1,5-2-106,-4 5 1,0 3-181,-4 2 0,3 1-450,1-2 319,0 3 100,-4-9 0,0 8-533,0-5 439,0-1 67,0-3 0,0-4-57,0 0 0,0-5 62,0 1 0,-1-6 254,-3-1-139,3-1 406,-4 0-87,5 3-68,0-9-39,0 4 211,0-5-175,5 0 2,-4 0-1,4-5-7,0 4-182,2-4 1,4 5 0,0 0 1,1-4-105,-1 0-52,6 0 104,-5 4 0,10 0-102,-3 0 0,3-1 87,0-3 0,1 3-11,0-3 0,-1 2 0,-3-2 0,1 3-10,-5-3 1,4-1-168,-3 1-256,-1 0-281,-4-1 386,-4 4 62,-2-4 0,-7 3-1053,-1-1 803,-4 1 551,-9-3 0,3 5 0,-9-5 0,5-1 0</inkml:trace>
  <inkml:trace contextRef="#ctx0" brushRef="#br0" timeOffset="9">15441 12997 7883,'8'-8'258,"-1"1"1,-3 4 7,4-1 0,-1-1-13,5 1 0,0 1 10,4 3 1,1 0-1,6 0 1,0-4-90,0 0 0,4 0 27,-1 4 0,2-4-155,-1 1 30,-8-1-206,7-1 1,-13 3-182,2-1 1,2 1-104,-2 2 1,-3-3-436,-5-1 1,-4-1 350,0 1 0,-1 1 498,-2-4 0,0-1 0,0-3 0</inkml:trace>
  <inkml:trace contextRef="#ctx0" brushRef="#br0" timeOffset="10">15510 12700 7912,'0'-8'419,"0"1"110,5 4-238,1-7 0,5 8-27,1-6 1,-5 5 18,1 0 0,1 0 27,6-1 1,-2 3-264,2-3 31,-2 3-59,3 1 0,-2-4 38,5 0 0,-4 0-183,4 4 0,-3-1-420,3-3 0,-5 3 17,1-3 1,1-1-311,0 1 1,3-1 838,-4 2 0,5-4 0,-2-4 0</inkml:trace>
  <inkml:trace contextRef="#ctx0" brushRef="#br0" timeOffset="11">16320 12643 8432,'0'-8'1332,"0"1"-767,0 4-73,0-7-61,-5 9 1,3-8-395,-6 5 1,1 0-5,-5 4 0,5 0-27,-1 0 1,0 0 68,-3 0 1,-1 0-162,1 0 1,0 4 81,-1 0 0,0 3-51,-4-3 0,4 5-84,-4-1 41,9-3 75,-3 5 0,5-4 26,-3 6 1,-1-5 116,5 1-57,0 0 0,4 3 18,0 0-29,0 1 1,5-1-64,3 1 46,2-1-1,7 1 0,-3-2-83,5-3 1,0 3 44,4-2 0,-1 1-8,1-1 0,0 2 1,0-3 1,-1 0-8,-3 0 1,2 1-32,-2 3 0,-2 1-9,-2-1 1,-2 1-26,-2-1 0,-1 0-123,-2 1 1,-3-1-125,-5 1 48,0 4 128,0-3 0,-5 7-405,-3-5 189,-7 1 335,2 0 1,-8-3-65,2 2 0,-4-2 125,-4-2 0,3 1 264,-3-1 1,0-3 383,0-1-339,0-4-190,9 2 1,2-5 187,5 0-130,4 0-166,-3 0-348,9 0-28,-4 0 0,5-1-562,0-3 0,0 1 901,0-4 0,5-1 0,1-3 0</inkml:trace>
  <inkml:trace contextRef="#ctx0" brushRef="#br0" timeOffset="12">16777 12711 7832,'2'-7'0,"1"-1"0,-1 4 540,1-3-192,-1 4 105,-2-7 53,0 9 1,0-6 512,0 4-119,0 1-321,0-3-338,0 5 1,0 5-51,0 3 0,0 3 13,0 5 0,0 1-160,0 6 1,3 5 58,1 3 1,4 2-408,-4 1 0,5-1-58,-2-3 0,3 2-237,2-5 1,-5-2 329,1-6 0,-2-2-46,2-6 1,1 0-249,-5 1-11,5-6-250,-8 4 183,9-8 417,-9 3 1,0-7-1,-4-1 0,-6 1 224,1-1 0,-7-4 0,-3 1 0</inkml:trace>
  <inkml:trace contextRef="#ctx0" brushRef="#br0" timeOffset="13">16526 12643 7817,'0'-12'0,"0"1"772,0 0-229,0 4 33,0-3 210,0 9-514,0-9 1,5 8 103,3-1 0,8 1-218,7 2 0,5 0 15,6 0 0,4 0-64,0 0 0,8 0 110,-4 0 0,4 0-310,-8 0 1,-4 0-200,-4 0 0,-4 0-393,0 0 0,-3 0 60,-4 0 0,-6 0 623,-5 0 0,-6 0 0,3 0 0</inkml:trace>
  <inkml:trace contextRef="#ctx0" brushRef="#br0" timeOffset="14">17257 12597 7908,'5'-6'731,"-4"1"-419,4 5 323,-5 0 0,0 5-418,0 2 0,0 5-13,0 3 0,2 4-51,1 8 0,-1 1-118,1 2 0,3 3-224,-3-2 0,5 2 134,-4 1 0,1-5-547,-1-2 347,-3 2 30,4-10 0,-4 6-130,3-9 1,-3-1 71,3-4 1,-3 1-558,-1-1 200,0 0 640,0-4 0,0 3 0,0-4 0</inkml:trace>
  <inkml:trace contextRef="#ctx0" brushRef="#br0" timeOffset="15">17451 12666 7837,'0'-15'-146,"0"-1"0,0 1 96,0 4 1,4 3 1759,0 0-1064,0 6 0,-3-7 490,3 5-852,-3 0 1,5 9-129,-2 3 1,-3 7-15,3 4 0,-1 3-131,0 1 1,0 5-11,5 2 0,-5 3 165,5 1 0,-2-3-604,2-1 0,2-1 21,-2 2 0,-2-3-145,2-5 0,-6-4 306,2 0 1,1-5-7,-1 1 0,1-4 274,-1-3 101,-3 2-316,4-9 152,-5 4-191,0-5 236,-5 0-63,4 0 1,-6-5-11,4-2 1,0 0 67,-5 0 1,6-5 64,-2-3 1,-1-5-1,1 1 1,-1-3 225,1-1 1,3-4 78,-3-4 1,-1-1-96,1 2 1,1 1 15,3 2 1,-2 7-73,-1-3 0,1 8 187,-2-1 1,3 4 278,1 0-286,0 6 0,4 0-212,0 2 1,1 3 1,-1-3 0,2 4-287,5 4 98,1 2 11,-1 5 0,5 2-17,-1 2 0,5 3-5,-1 5 0,-1 0-176,1 0 0,-1-4 2,1 0 1,1-5-145,-5 1 1,0-3 132,-3 0 0,-1-2 88,1-2 1,-5-3 121,1-5-71,-6 0-91,9 0-6,-10 0 128,9 0 1,-5-5 10,3-3 0,1-2 12,-6-2 1,3-3-11,-3 0 0,-1-5 107,1 1 1,0-3-127,1-1 0,-3-3 124,3-1 1,-3 2-4,-1 6 1,4-2-27,0 6 0,-1 0 84,-3 3-55,0 6 1,2 1-62,2 5 1,-2 10-12,6 5 1,-4 6-112,3 1 1,-3 6 73,4 3 1,-5 6-170,5 1 1,-4-1 54,3-7 0,-3 2-302,4-6 197,-6 1 108,9-4 1,-9-4 165,6 0 0,-6-5-170,2 1 152,2-2 1,-3-2-279,5 1 86,-6-6 0,4 3-1253,-2-5 561,-3 5-229,5-8 1104,-6 4 0,0 0 0,0 1 0</inkml:trace>
  <inkml:trace contextRef="#ctx0" brushRef="#br0" timeOffset="16">18308 12734 7899,'6'-18'-521,"-1"2"365,-5 5 0,4-5 1048,0 1-505,-1 0 1,-3 7 42,0 1 0,0 3 366,0-4 76,0 6-264,0-8-419,0 8 0,-3 2-21,-1 8 1,-4 3-123,4 5 0,1 6 62,3 9 0,-4 2-142,0 1 0,0 0-86,4 1 0,0 3-218,0 0 0,-1-1 26,-3-7 0,3 0 54,-3-7 1,3 3-79,1-7 0,0-3 120,0-1 0,0-2 93,0-1 1,-4-5-413,0 1-390,0-6-373,4 8 726,-5-8 572,4 3 0,-4-5 0,0-5 0,-1-2 0</inkml:trace>
  <inkml:trace contextRef="#ctx0" brushRef="#br0" timeOffset="17">18273 12677 7899,'0'-15'130,"0"0"1,2-4 278,1 3 0,-1 1-41,2 4 1,-2 1 687,2 2-648,-3-2 1,5 9 145,-2-3 1,3 5-189,4 7-149,0 4-69,1 6 0,1 9 54,2-1 0,-2 4-44,2 4 1,-3-1-155,0 9 0,3-5-126,0 1 1,1-3-420,-5-1 1,0-4-424,1-4 532,4-2 224,-3-1 0,3-5-171,-4-3 0,-2-2 96,-2-2 1,2 1 77,-3-1 1,0-1-333,0-2-73,-4 2 402,2-4 208,-5 1 0,-5 3 0,-1-4 0</inkml:trace>
  <inkml:trace contextRef="#ctx0" brushRef="#br0" timeOffset="18">18216 13065 7797,'8'-6'-84,"0"2"1,-2 2-139,1-2 0,4 3 259,-4-3 0,5 3 224,3 1 0,-1 0-129,5 0 0,0 0-70,4 0 0,0-4-280,-1 0 0,1-1 21,0 1 1,-1-1-175,-3-3 1,1-2 370,-5 3 0,6-3 0,-4-2 0</inkml:trace>
  <inkml:trace contextRef="#ctx0" brushRef="#br0" timeOffset="19">18879 12677 7869,'0'-11'0,"1"-1"75,3 1-46,2-1 1,2 2 615,-1 3 1297,-4 2-1130,2 5-552,-5 0 0,0 5-198,0 2 0,4 9 90,0 3 1,1 2-72,-2 2 1,-1 1-42,2 3 1,-3 2-109,-1 5 0,4-3-56,-1-1 1,1-3-314,-4 3 0,1-4 211,3 0 1,-2-7-384,1-3 555,4 1 1,-5-4 18,6 2 1,-6-6 21,2-1 1,-1-6-566,1 2-504,-3-3 25,4-1 1057,-15-5 0,2-1 0,-8-6 0</inkml:trace>
  <inkml:trace contextRef="#ctx0" brushRef="#br0" timeOffset="20">18605 12746 7828,'11'-18'0,"0"3"0,1 2 489,-1 2-196,6 4-123,-5-3 1,6 8 83,-3-6 1,-1 4-20,5-3 0,0 0 88,4 0 1,0-2-152,0 5 0,1-5-52,3 1 0,-3 3-158,3 1 1,-3-1 83,-2 2 0,0-2-177,-3 1 0,1 2-52,-4-1 0,-5 1-336,-3 2 341,-1 0 178,0 5 0,-2-3 0,-5 3 0</inkml:trace>
  <inkml:trace contextRef="#ctx0" brushRef="#br0" timeOffset="21">19256 12666 7919,'0'-8'100,"0"1"1,1 3 284,3-4 0,-2 4-81,6-3 0,-4 4 129,3-1 0,-4 2 370,1-2-224,2 3-360,-5-4 0,6 6-112,-4 3 1,0 0 29,4 7 1,-4-1-158,1 9 1,-3 1 25,-1 7 1,0 1 111,0 2 1,0 7-450,0-2 0,0-2 15,0-3 0,0-1-127,0 2 1,0-7 238,0-5 0,1-1 130,3 1 1,-1-4 80,4-8 172,1 4 0,3-6-24,1 2 1,-5-2-76,1-5 0,0 0 146,3 0 1,0 0-32,1 0 1,1 0-105,2 0 0,1 0-38,3 0 0,2-1-100,-6-3 0,5 3 64,-1-3 1,-2 2-140,-2-2 1,1 3-85,0-3 0,-1 2 59,-4 2 1,1-3-275,-1-1-335,1 0 185,-1-1 0,-5 2-31,-2-4 0,-3 3-95,-1-4 1,-5 2 696,-2-2 0,-9-7 0,-1 3 0</inkml:trace>
  <inkml:trace contextRef="#ctx0" brushRef="#br0" timeOffset="22">19347 12883 7821,'6'-12'289,"4"5"149,-2-1 1,3 6-197,5-2 1,-4 1-29,4-1 1,-2 2-1,1-6 1,-1 6 6,5-2 1,-4 1-129,4 0 0,-4 1-255,4-2 0,-5 3-551,2 1 1,-8 0 197,0 0 515,-5-5 0,2-1 0,-5-6 0</inkml:trace>
  <inkml:trace contextRef="#ctx0" brushRef="#br0" timeOffset="23">19290 12666 7869,'7'-12'878,"1"1"-359,0-1-244,8 6 0,1-4 95,2 2 1,4 2 7,-1-2 0,3 5 81,5-5 0,0 5-225,5 0 1,-2-2-23,-3 1 1,2 0-263,-5 4 0,-6 0-685,-6 0 735,-2 0 0,-2 5 0,1 1 0</inkml:trace>
  <inkml:trace contextRef="#ctx0" brushRef="#br0" timeOffset="24">20523 12380 7922,'0'-7'-518,"0"-1"444,5 0 1433,-3-3-386,3 5-173,-5-5-133,0 10-397,0-4 0,-2 5-120,-1 0 1,-4 0-76,-4 0 0,-2 5-144,-2 3 122,2 2-91,-3 6 0,1 3-66,-1 8 1,0-1 86,1 4 1,2 0-57,-2 5 0,2 3 9,2 0 1,0 1-92,4-1 1,-2-2 12,5 2 0,0-3-120,4 0 1,2-6-52,1-3 1,4 1 86,4-4 1,1 1 200,-1-9 0,2 1 32,2-5 0,-1-1 228,5-2 1,0-2-210,4-2 0,0-3 70,-1 3 0,1-4 348,0-4-206,5 3-93,-4-9 0,5 0 185,-2-6 1,-3 0-61,3 1 0,-3-3-9,-1-5-130,-6 0-98,5 0 0,-9-5-121,2-2 0,-4-3 69,-3-1 1,1-1-165,-5 1 1,-2-1-34,-6-3 0,2 2-248,-6-2 0,-1 2 123,-6 2 1,2 1 53,-2 3 1,-3 2 68,-1 5 0,-2 6-78,-2 6 0,-4 1-176,1 6 1,-5 2 151,5 5 1,-6 7-50,1 6 1,0 5 200,0 2 0,8 0 168,8 4 0,-3-3 0,1-1 0</inkml:trace>
  <inkml:trace contextRef="#ctx0" brushRef="#br0" timeOffset="25">20329 12769 7957,'6'0'302,"5"0"0,-9 0 386,6 0-345,-6 0 0,8 0 104,-2 0 1,2 0-82,2 0 0,4 0 74,3 0 0,4 0-96,4 0 0,1 0-44,2 0 0,7 0-107,-3 0 1,7 0 42,-3 0 0,-4-4-217,-3 0 32,-6 0-186,3-1 0,-10 4-449,-3-3-550,-3 3-857,-5 1 1991,-7 0 0,-7 0 0,-4 0 0</inkml:trace>
  <inkml:trace contextRef="#ctx0" brushRef="#br0" timeOffset="26">21722 12552 7690,'-6'0'1202,"-3"1"-935,5 3 1,1 2 122,3 5 0,0 2-108,0 2 0,0 3 79,0 5 0,3 1-174,1 3 0,4-2-183,-4 5 1,3-4-54,-3 1 0,1 0-260,-1 0 1,-3-4 168,3-4 1,-3-4-53,-1 4 1,0-5-306,0 1 0,0-6-533,0-1-269,0-6 453,0 9 846,0-10 0,0 4 0</inkml:trace>
  <inkml:trace contextRef="#ctx0" brushRef="#br0" timeOffset="27">21620 12826 7885,'5'-11'-243,"2"4"1,0-2 96,0 5 1,1 0 931,3 4 1,2-3-169,2-1 0,-2 0-74,2 4 0,3 0-275,1 0 1,3 0-92,0 0 0,0 0-332,-3 0 118,3 0 71,-10 0 1,10-1-109,-3-3 1,-3 3-295,0-3 1,-7 1-444,-2-1 1,-3 3-472,4-3 1281,-6-2 0,-2 0 0,-6-6 0</inkml:trace>
  <inkml:trace contextRef="#ctx0" brushRef="#br0" timeOffset="28">21643 12552 7885,'11'-6'91,"0"0"-91,1-5 0,3 3 558,0 0 0,6 5-86,-2-5 1,6 6-78,2-2 1,1 2-203,-2 2 1,0 0-125,4 0 1,-8 0-393,0 0 1,-3 0-154,1 0 1,-4 0-1536,-5 0 873,1 0 1138,-1 0 0,1 0 0,-1 0 0</inkml:trace>
  <inkml:trace contextRef="#ctx0" brushRef="#br0" timeOffset="29">22202 12517 8392,'0'7'947,"0"3"-664,0-3 0,0 4 0,0 0 1,0 2-123,0 2 0,-4 3-163,1 4 0,-3 1 105,3 0 1,1 0-85,-1 0 0,1 3-224,2 1 1,0 0 119,0-4 1,0-2-181,0-2 0,4-1 86,0-3 1,9-2-9,-2 2 1,8-3 164,0-5 0,-1 2 116,1-5 1,4 0-61,3-4 1,1 0 134,-4 0 1,4-5 197,-1-3 0,1-2-136,-4-2 1,0 1 249,-1 0-138,-4-6-234,-6 4 1,-4-8 31,-4 2 0,0 0-54,-4-4 1,-1 1-191,-3-8 0,-4 3 50,-7-3 1,0 1-137,-8-2 1,1-2-92,-8 3 0,-2 3 119,-6 4 1,-2 3-557,-6 8 0,4 4 236,0 8 1,10 0 37,2 0 0,6 8 6,5 4 0,6 7-369,6 0 806,4 3 0,-2 0 0,5 1 0</inkml:trace>
  <inkml:trace contextRef="#ctx0" brushRef="#br0" timeOffset="30">22762 12506 7957,'-7'-5'806,"2"-2"-135,5-4-279,0 5 138,-5 1-112,4 5 1,-4 1-93,5 3 1,0 2 39,0 5 0,1 2-156,3 2 0,-3 4-14,3 8 1,2-2-50,2 6 0,-2-2-133,2 2 0,-5 0-567,0-4 320,4 5 221,-6-8 0,8 0-685,-5-5 310,5-5-6,-8 7 105,4-8 0,-1 4-62,0-6 0,-1-3-580,-3-1 371,0-4 1,-1 2-929,-3-5 1155,-2 0 0,-6 0 332,1 0 0,0-5 0,-1-2 0</inkml:trace>
  <inkml:trace contextRef="#ctx0" brushRef="#br0" timeOffset="31">22659 12494 8001,'5'-11'45,"-2"0"146,4-1 0,1 2 370,3 2 1,2 0-130,2 4 0,-1-4 75,5 4 1,1 0-120,7 4 1,-3 0-103,3 0 1,1 2-274,-2 2 0,1 1-26,-4 2 1,-1 3-14,-3-2 0,-3 2 119,-5 2 0,1 0-114,-1 4 0,-3-4-134,0 3 1,-6 2-186,2-2 0,-8 4-289,-4-4 0,-3 4 243,-4-3 1,1 3-82,-5-4 0,0 5 135,-4-1 0,-2-1 59,2 1 0,-1-4 169,8 4 1,2-5 254,7 2 1,2-4-194,5 0 1,0-1 159,0 0 0,1 1 487,3-1 1,2-3-303,6 0 1,3-2 732,0 2-505,5 2-164,-2-9 1,5 8 152,0-5 0,0 4-237,-1 0 1,1-3-87,0-1 0,-1 1-6,-3-1 1,1 1-146,-5-1 1,1-3-1581,-5 3 903,0 2-2512,-4-5 3143,-7 5 0,-12-6 0,-5 0 0</inkml:trace>
  <inkml:trace contextRef="#ctx0" brushRef="#br0" timeOffset="32">15589 14071 7809,'0'-12'637,"0"1"1,0 3-26,0 0 275,0 6-137,0-3-436,0 5 0,0 5-110,0 3 1,0 7-94,0 4 1,4 2 65,0 2 0,1 5-42,-1 3 0,-3-2-128,3 1 0,1 1-154,-1 3 1,0-4-43,-4 1 1,0-6 31,0 2 0,4-3-31,-1-1 1,1-2-28,-4-2 0,4-2-250,0-6 32,0 1-299,1-1 226,-4-4-227,4-2-725,0-5 1458,-4 0 0,-1-5 0,-6-2 0</inkml:trace>
  <inkml:trace contextRef="#ctx0" brushRef="#br0" timeOffset="33">15567 14242 7845,'0'-15'109,"0"-1"0,0 1 296,0 4 1,0-1-92,0 1 0,0-1 167,0 1 1,5 3 211,2 1-235,3-1-300,2 2 1,-1 1 201,1 5 1,3 0-122,0 0 0,6 5-57,-2 2 0,1 9 5,-1 3 1,2-2-92,-2 3 0,3-1 26,1 3 0,-2 1-122,-1 0 0,1 0-132,-2 0 0,3-4-87,1 0 0,-4-4-50,0 4 0,-5-5 106,1 1 1,1-6-245,0-1 372,-1-1 1,-4 0-53,1-3 50,-6 2 231,-1-5 105,-5 4-167,0-5-34,0-5-32,0-1 16,0-6 1,0 1 68,0 0 0,-4-2-20,0-2 0,1 1 137,3-5 0,-2 1-116,-1-1 1,1-3-9,-2 3 0,3-2-188,1-2 0,0 0 97,0 0 0,-4 0-77,1 0 0,-1-1-51,4-2 1,0 2-159,0-3 1,0 2 12,0-2 1,1 4-117,3 0 1,-3 2 57,3 5 1,1 1-297,-1 4 405,0 4 1,-3 2 23,3 5 0,-3 3-135,3 5 0,-3 4-172,-1 11 0,0 0-736,0 0 1188,0 5 0,0-4 0,0 4 0</inkml:trace>
  <inkml:trace contextRef="#ctx0" brushRef="#br0" timeOffset="34">16286 14082 8223,'5'-11'1885,"-4"4"-1420,5-3 0,-5 9 804,3-3-415,-3 3-592,4 1 0,-4 5-160,3 2 1,-3 4 147,3 0 0,1 4-286,-1 0 0,1 9 103,-1-1 0,-3 3-294,3-3 1,-1 3-104,0 1 0,-1 1-236,1-2 1,-1-5 293,-2 2 0,0-8-56,0 0 1,3-2 272,1-2-195,0 1 596,-4-6-138,0 4 61,0-9 85,0 4 112,0-5-358,5 0 0,-4-1-9,3-3 0,-1 3-33,1-3 0,-2 3-3,6 1 1,-4-4 66,3 0 0,1 1-46,3 3 0,2-4 14,2 0 0,-1 0-74,5 4 1,-1-1-117,1-3 0,2 3 64,-1-3 0,-3 1-175,2 0 0,-1 1 48,1-1 1,3-3-140,-3 3 0,-7-1-204,0 4 264,-3 0 1,-2 0-938,1 0 398,-6 0-99,-7 0 0,0 0 24,-10 0 848,5 0 0,-12-5 0,5-2 0</inkml:trace>
  <inkml:trace contextRef="#ctx0" brushRef="#br0" timeOffset="35">16320 14310 7869,'0'-11'620,"0"0"1,2 3-316,1 0 0,4 6 74,4-2 1,2 1-210,2 0 0,-1 1-106,5-1 0,-1 1 82,1 2 0,1 0 44,-4 0 1,3-4-117,-4 1 0,4-1-99,-4 4 0,0 0-265,-3 0 1,-1-1-122,1-3 1,-2 1-490,-3-4 1,2 3 899,-5-4 0,5 1 0,-3-5 0</inkml:trace>
  <inkml:trace contextRef="#ctx0" brushRef="#br0" timeOffset="36">16309 14105 7888,'13'-12'0,"-6"1"0,-3 0 1070,0-1-642,2 1 1,6-1-65,-1 1 1,4 3-267,1 1 1,0 0 130,-1 0 0,-1-2-96,5 5 0,-3-4-206,3 5 1,-4-1 10,4 4 1,0-4-195,4 0 0,-4 0 130,0 4 0,0 0-106,4 0 0,-6 0-786,-1 0-189,1 0 1207,-4 0 0,4 0 0,-6 0 0</inkml:trace>
  <inkml:trace contextRef="#ctx0" brushRef="#br0" timeOffset="37">16789 14013 7942,'0'7'953,"0"-2"1014,0-5-1634,5 0 1,0 1-47,2 3 0,4 2-57,-4 6 0,3 4-9,2 3 0,-1 3-123,1 1 0,-5 1 7,1 2 0,-2-2-153,2 3 0,1 1 44,-6-1 1,6-1-168,-1-3 1,-2-4 60,2 0 1,-2-4-222,2 5 804,2-7-380,-4 4 1,2-7 352,0-2-4,-6-3 50,3-5-468,-5 0-194,0-5 1,0 2-82,0-4-103,0-1 0,-1-3 152,-3-1 0,3-3-12,-3 0 1,3-2-50,1 2 0,0-2 43,0-2 1,4-1 236,-1 5 1,3-4-22,-3 4 1,-1-1 108,1 5 1,2 3 145,-1 1 221,5 4-308,-2-2 1,4 10-126,0 3 1,1 2 12,-1 1 0,1 5-56,-1-1 0,0 4-10,1-4 1,-1 4-31,1-4 1,-5 2-161,1-2 1,0-2 120,3 2 1,0-6 49,1-1 1,-5-2 175,1 1 0,-2 0-112,2-3 1,2-3 309,-2 3-107,-3-3-62,5-1-38,-4-5 1,2-1 73,0-6 1,-6 1-30,2-1 0,1 1 136,-1-1 1,3-4-66,-3-3 0,0-4 78,-4-4 0,1 1-53,3-8 0,-3 6-91,3-7 1,-3 7-8,-1-2 1,0 5-100,0-2 1,0 4-369,0 4-762,-5-3 824,4 10 1,-4-1-259,5 5 1,0 7-539,0 1 1,0 5 1023,0 7 0,-5 4 0,-1 2 0</inkml:trace>
  <inkml:trace contextRef="#ctx0" brushRef="#br0" timeOffset="38">18365 13991 7805,'0'-8'190,"0"0"257,0 1-46,0-5 0,0 1 59,0-1 0,1 5-88,3-1 1,-3 4 293,3-3-414,-3 4 0,-6-3 102,-3 2 1,1 3-174,-5-3 0,2 4-93,-9 4 1,-1 2 7,-7 6 1,2 3-185,-6 0 0,1 9-212,-4-1 0,5 7 219,2 1 0,4-2-104,4 2 1,3-1-138,4 4 1,2-1-123,2-2 0,3 0 129,5-4 1,0 0-20,0-4 1,7-4 199,4 0 1,2-5-11,6 1 0,-3-6 167,7-2 1,-3-3-72,7 4 1,-3-6 220,-1 2-94,0-3 22,5-1 0,-4-1-26,3-3 0,-3 3-7,-2-3 0,1-2 84,0-2 1,-4-2-57,0-1 1,-5 1 101,1 2 1,-2-6-10,-1 3 0,-6-3-63,-2 2 0,-3-1-55,-1-2 1,0 3 14,0-4 0,-5 5 6,-3 3 0,-2-1-23,-1 6 1,-5-1-17,1 4 1,-4 0-157,4 0 1,-2 0-259,2 0 0,3 4-325,-4-1 1,0 5 310,1-4 0,3 3-644,5-3 0,3 0 1019,-4-4 0,1 5 0,-5 2 0</inkml:trace>
  <inkml:trace contextRef="#ctx0" brushRef="#br0" timeOffset="39">18639 13991 7831,'7'0'-200,"1"0"46,-5-6 0,3 4 191,-2-6 0,-3 5 115,3-5 1,-3 4 711,-1-4-72,0 6-420,0-8 1,0 7 134,0-4 174,0 4-411,0-2 0,1 5 218,3 0-417,-3 0 0,5 5 119,-6 3 0,3 7-120,1 4 0,4 3-25,-4 0 1,1 3-148,-2 1 1,0 0-24,5 4 0,-5-3-118,5 3 1,-5-1 4,0 2 1,-1-3-113,-2-5 0,3-2-106,1-2 355,0 3 1,-4-10 188,0 4-216,0-9-87,0-2-209,0 0-121,0-3-504,0 3-952,0-5 2001,0-5 0,0-2 0,0-4 0</inkml:trace>
  <inkml:trace contextRef="#ctx0" brushRef="#br0" timeOffset="40">18947 13968 7953,'0'-12'366,"0"5"312,0-1-66,0 6 18,0-9 154,0 10-170,0-4-254,0 5 1,0 6-366,0 6 0,0 4 91,0 7 0,0 8-111,0-1 0,4 6-29,0-6 0,1 3-88,-1 1 0,-2-5 89,6-2 1,-4 1-79,3-1 1,-4-6-38,1-6 1,1 2-32,-1-2 0,3-3-283,-3-5-51,0 1-266,1-2-68,-4-1-233,4-5 222,-5 0 878,-5 0 0,3-4 0,-6 1 0,0-11 0,-3 1 0</inkml:trace>
  <inkml:trace contextRef="#ctx0" brushRef="#br0" timeOffset="41">18879 13968 7831,'0'-12'347,"0"1"164,0-1 1,1 1-281,3 0 1,2 3-111,6 0 0,4 5 140,3-5 1,3 5-1,0 0 1,3 1-86,1 2 0,0 0-34,4 0 0,-3 2-102,3 1 1,-4 4 59,0 4 1,-2 1-168,-1-1 1,-1 0-56,-3 1 1,-4 1-28,-7 2 0,0-1-79,-4 5 1,0-4 97,-4 4 0,-5-4-76,-3 4 0,-6-1 30,-1 1 1,-5 3-296,1-3 0,-3-2 103,-1 3 0,1-7 2,-1 3 1,5 0 233,3-1 1,3-3 202,5-5-39,-3 1 1,8 0 458,-1-1-259,1-4 1,4 3-104,1-2 0,0-3 253,4 3-123,-4-3-129,7 4 0,-7-3-61,4 1 0,1 3 67,3-3 1,2 1-15,2-4 1,-1 1 27,5 3 1,-3-2 123,3 1 0,-4-1-285,4-2 0,-4 0 64,4 0 1,-5 0-168,1 0 0,-2 0-237,-2 0 1,-3 0-1117,0 0 1004,-6 0 463,3 0 0,0 5 0,2 1 0</inkml:trace>
  <inkml:trace contextRef="#ctx0" brushRef="#br0" timeOffset="42">19541 13933 7814,'0'-6'815,"0"-4"-233,0 4 632,0-6-393,0 6-38,0-4-238,0 8-169,0 8 1,0 6-314,0 11 0,0 1 109,0 3 1,0 1-91,0 2 0,0 6 80,0-6 0,1 8-248,3-7 131,-3 4-193,5-6 0,-6 1-203,0-4 0,0-2 214,0-1 1,-4-1-53,0-3 0,0-3 61,4-4 0,0-5 25,0 1 0,0-4 71,0 3-130,0-4 263,0 2-5,0 0 1,1-4 128,3 3 0,-1-3-99,4-1 1,1 0 51,3 0 0,5-1-52,-1-3 1,4 3 134,-4-3 1,5-1-224,-1 1 1,3-3-52,1 3 1,0 0-129,0 4 0,-4 0-121,0 0 0,-5 0-369,1 0 1,-6 0-1073,-2 0-1048,-4 0 2751,2 0 0,-5-5 0,0-1 0</inkml:trace>
  <inkml:trace contextRef="#ctx0" brushRef="#br0" timeOffset="43">19952 13899 8057,'0'-6'1678,"0"1"-1011,0 5 0,2 6-355,1 6 1,0 4-69,4 7 0,-3 1-101,4 3-59,-6-3 1,9 7 47,-4-4 0,0 5-152,0-2 0,-3 2-240,4-2 1,-6-2 163,2-5 1,1-1-98,-1-3 1,0 1 18,-4-5 1,1 1-82,3-5 1,-3 0 69,3 1 0,-3-5-344,-1 1 207,0-5 1,0 3-682,0-2 151,0-3 0,-1 4 852,-3-5 0,3-1 0,-3-3 0,-2-2 0,-1-6 0</inkml:trace>
  <inkml:trace contextRef="#ctx0" brushRef="#br0" timeOffset="44">19964 14253 7319,'-7'-11'430,"2"-1"0,7 2-15,1 3 0,4 2-158,4 5 0,1 0-151,-1 0 0,4 0 79,0 0 0,4 0-167,-3 0 1,4-2 25,-1-2 1,3 3-63,0-3 1,1 3 90,0 1 0,0-4-188,0 1 0,-4-3 32,0 3 1,-1 0-156,1-5 0,-3 5-671,-4-5 0,-6 4 451,-2-3 0,-3 3 458,-1-4 0,-10 1 0,-3-5 0</inkml:trace>
  <inkml:trace contextRef="#ctx0" brushRef="#br0" timeOffset="45">19975 13979 7831,'-10'-5'1024,"2"-3"-682,3-2-133,5-1 1,5 3 180,3 1 1,7 3-47,4-4 0,4 6 78,4-2 0,2 3-128,5 1 1,-3-4-186,-1 0 0,-1 0-48,2 4 0,-5 0-186,-7 0 1,2 0-1149,-6 0 0,0 0 68,-3 0 1205,-1 0 0,-5-5 0,-1-1 0</inkml:trace>
  <inkml:trace contextRef="#ctx0" brushRef="#br0" timeOffset="46">20580 13899 7836,'0'-6'578,"0"-4"0,2 8 94,1-1-106,-1 1-309,3 2 0,-5 2 10,0 1 1,4 5 13,-1 7 0,3 3-161,-3 5 0,-1 1 90,1 3 0,-1-2-234,-2 5 0,3-3-40,1 4 0,1-5-79,-1 5 1,-3-6 39,3 2 1,1-7-32,-1-1 1,4-4 79,-4 4 0,3-5 32,-3 1 1,4-6-631,-5-1 448,6 0 1,-7-1-1116,1 1 668,-1-6 1,-7 3-169,-3-5 0,-4 0 819,-3 0 0,3-1 0,-4-3 0,-1-2 0,-1-5 0</inkml:trace>
  <inkml:trace contextRef="#ctx0" brushRef="#br0" timeOffset="47">20489 13933 7836,'0'-11'226,"0"0"71,0-1 0,1 1-91,3-1 0,4 2-1,7 3 1,3-2 93,5 5 1,-1-4-27,1 4 1,5 1-89,3 3 1,3 0 50,4 0 1,-5 5-132,5 2 1,-10 4 6,2 0 1,-4 0-116,-3 1 0,-7 0-114,-4 4 0,-2-2-169,-7 5 1,0-4 64,-7 4 0,-2-1-122,-6 1 1,-4 2-16,-3-2 0,-6-1 7,-2 1 0,-4-4 61,5 4 0,-5-5 78,5 2 1,3-4 137,4 0 1,6-5 98,2 1 152,-1 0 1,11 3-73,-3 0 0,3-3 101,1 0 1,5-1 98,3 5 0,2-1-75,1 1 0,6-5 35,2 1 1,1-1-50,-1 5 1,3-1 43,-3 1 1,2-5-53,2 1 0,0-1 53,0 5 0,0-6-151,-1-2 0,0 1-133,-3-1 0,-2 4-985,-6-5 541,0 1 323,1-4 0,-5 1-2233,1 3 2377,-5-3 0,2 5 0</inkml:trace>
  <inkml:trace contextRef="#ctx0" brushRef="#br0" timeOffset="48">21163 13933 7827,'0'-11'2710,"0"5"-1958,0 1-543,0 5 1,0 5-45,0 2 1,0 5-3,0 3 1,1 4-83,3 8 1,-3 2 111,3 5 1,-3 0-19,-1 1 1,2-1-186,1 0 1,-1-3 84,1-1 1,-1-5-133,-2 2 1,4-7-24,-1-1 0,1-5-18,-4 2 0,1-4 62,3 0 1,-3-5-146,3 1 1,-1-2-448,1 2-13,-3-3 1,4-4-844,-5 3 1034,0-3 0,0 3 450,0-8 0,0-7 0,0-7 0</inkml:trace>
  <inkml:trace contextRef="#ctx0" brushRef="#br0" timeOffset="49">21368 13945 11575,'0'16'471,"0"3"0,0 3-369,0 1 0,0 5 34,0 2 0,0 4-167,0 5 1,0-4 37,0 3 0,0-6-170,0-2 0,0-8 67,0 1 1,4-4-29,0 0 1,4-3 313,-5-4-179,6-1 1,-4-3 80,3-1 0,2-4-53,-2 1 0,2-3 10,1-1 1,2 0 5,2 0 1,-2 0 10,2 0 0,2-1-62,-2-3 0,5 3-13,-1-3 0,-1 1-135,1-1 175,-5 3-22,8-4 0,-10 5-46,4 0 0,-4 0-35,0 0-197,-1 0-221,0 0-734,1 0 657,-6 0 1,-2-4-349,-8 1 1,0-5 914,-7 4 0,-3-10 0,-9 1 0</inkml:trace>
  <inkml:trace contextRef="#ctx0" brushRef="#br0" timeOffset="50">21357 14253 8187,'0'-11'-108,"3"4"26,4 4 1,1-2 80,7 1 1,2-1 76,-2 1 1,4 3 322,-4-3 0,5 3-147,-1 1 0,2 0-111,-2 0 1,2 0-77,-2 0 0,-1 0-93,1 0 1,-5 0 93,1 0-222,-2 0 359,-2-6-203,1 0 0,-6-5 0,-1-1 0</inkml:trace>
  <inkml:trace contextRef="#ctx0" brushRef="#br0" timeOffset="51">21403 13979 7796,'5'-11'235,"2"1"144,9 2 0,0 2-243,3 2 0,1 3-149,-4-3 1,0-1 356,-1 1 1,3 0-127,5 4 1,-4-1-88,0-3 0,1 3-15,7-3 0,-3 1-140,3 0 0,-4 1 154,-4-2 0,1 2-23,-5-2 0,4 3 0,-4-3 1,2 3-18,-2 1 0,-6 0 10,2 0 1,-2 0-14,3 0 1,-5 0 446,1 0-311,-5 0-287,7 5 1,-5 1 121,2 6 1,0 4-144,-3 3 0,-3 3 75,3 1 0,-3 4-88,-1 4 0,0 3 150,0 4 1,-4-2-59,0 2 1,-1-4 17,1-3 1,3 0-34,-3-4 1,3-4 7,1-4 1,0-5 18,0 1 0,0-2-7,0-2 55,0-5-7,0 5 228,0-10-159,0 4-100,0-15 1,0 6-58,0-7 0,0 2-113,0-3 1,0-3 121,0 0-102,0 0 60,0-2 1,0-1 35,0-4 1,4-1-23,0 0 1,1-4 126,-1 1-116,-3-1-17,9 9 85,-9-3 1,4 8-45,-5-2 214,0 7 0,2 3 63,1 5-227,-1 0-2,8 5 1,-8 3-4,6 7 0,0-1 3,3 5 0,0 0-28,1 4 1,-1-2-91,1-2 1,-1 3-8,1-3 0,0-1 94,3 1 0,-4-5-15,4 1 0,-9-2 27,6-2 1,-4-1 181,4-2 13,-1 2 95,1-9 0,-1 4 61,1-5-122,-6 0 0,3-5 8,-5-2 1,-1-4-106,-3 0 1,4-2 36,0-2 0,0-3 2,-4-4 1,0-1-24,0 0 1,0-1 27,0-3-52,0-2-38,-5 0 1,3-6-154,-1 1 1,1 0 127,2-4 1,0 4-446,0 3 1,0-1 183,0 6 1,0 4-239,0 7 153,0 2 1,-1 7-173,-3 2 1,3 8-216,-3 4 0,3 7-1211,1 4 1287,0 2 592,-5 2 0,4 5 0,-4 1 0</inkml:trace>
  <inkml:trace contextRef="#ctx0" brushRef="#br0" timeOffset="52">22465 13933 7822,'-7'-6'-1098,"2"1"1794,5 0-123,0 4 290,0-4-214,0 5-396,0 5 1,0 1-62,0 5 1,0 6 25,0 2 1,0 3-132,0 0 1,0 5 44,0 0 1,0 3-53,0-3 0,0 3-32,0-3 1,2 0-139,1-5 1,-1 1 119,2 0 1,2-5 8,2-3 1,-2-2-216,1-2 149,-4 1 0,2-5-339,-5 1 106,5-6-491,-4 3 0,1-6 39,-6-3 1,-5 2 711,1-6 0,-2-4 0,-1-6 0</inkml:trace>
  <inkml:trace contextRef="#ctx0" brushRef="#br0" timeOffset="53">22305 13876 7826,'0'-11'632,"5"5"-601,1-5 0,7 6-289,2-2 1,3-2 221,5 5 0,-4 0 16,0 4 1,-4 0 19,4 0 0,-4 0 147,4 0 1,-3 2 143,3 1 0,0 0-122,4 4 1,-1 1 205,1 4 0,0-1-62,0 0 1,4 1-32,-1-1 1,5 2-175,-5 2 0,1-2-178,-4 2 1,-4-2 69,0-2 0,-5 2-215,1 2 1,-3 2 74,-5 2 1,-2 1 15,-5-5 1,0 5 29,0-1 0,-6-1 38,-6 1 0,0-1 6,-7 1 0,4 1-16,-4-4 1,-1 3 5,-2-4 1,0 4 37,3-4 1,-3 0-59,3-3 121,-2 4 0,-2-3 36,0 2-105,0-2 1,2-6 169,2 1 1,-2-2 1,6 2 0,-4 1 360,4-5-323,0 5 1,3-8 85,1 3 1,3-3-123,1-1 1,3 0 43,-4 0-374,6 0 165,-8 0-501,8 0 1,-3 1-533,5 3-432,0-3 919,0 4 566,5-5 0,2 0 0,4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24"/>
    </inkml:context>
    <inkml:brush xml:id="br0">
      <inkml:brushProperty name="width" value="0.09086" units="cm"/>
      <inkml:brushProperty name="height" value="0.09086" units="cm"/>
      <inkml:brushProperty name="color" value="#FF0000"/>
    </inkml:brush>
  </inkml:definitions>
  <inkml:trace contextRef="#ctx0" brushRef="#br0">2238 3986 6775,'0'11'225,"0"1"0,4-1 56,0 1 0,1 0-118,-1 3 1,-1 3 4,4 5-72,-4 0 1,3 0 17,-2 0 0,-3 1 11,3 2 1,-3-2-129,-1 3 0,0-3 91,0-1 1,0 0-125,0 0 1,0 0 16,0-1 1,0-4 95,0-3 0,0 2 89,0-2-117,0-5 32,0 0-23,0-3 55,0 4-363,0-4 224,0-2-1047,0-5 1,0-5 456,0-3 616,0 3 0,-5-10 0,-1 2 0</inkml:trace>
  <inkml:trace contextRef="#ctx0" brushRef="#br0" timeOffset="1">2181 4123 8071,'0'-11'19,"0"-1"1,0 1 69,0-1 1,4 5 240,0-1-82,5 0 0,-2-3-41,9 0 0,-4 0 26,4 4 1,1-3-121,2 2 0,3 2-36,1-2 1,0 6-162,0-2 1,2 2 95,-2 2 1,5 0-170,-9 0 1,5 2-12,-5 2 0,1 2 93,-1 5 1,-2 1-115,-6-1 1,1 2 115,-1 2 1,-5-2 23,-2 2 1,-3 1 9,-1 0 0,-1 4 69,-3-1 1,-7-1 10,-8 1 1,-3-1 143,-1 1 0,-4 2 17,-4-2 0,-3-1-102,-4 1 1,6-5 98,-2 1 0,7-6-64,0-1 0,5-6-177,3 2 244,2-3-682,11-1-550,1 0 0,6 0 1030,3 0 0,7-5 0,7-1 0</inkml:trace>
  <inkml:trace contextRef="#ctx0" brushRef="#br0" timeOffset="4">3381 4043 8042,'0'-11'250,"0"3"673,0 0-1041,0 6 119,0-3-38,0 5 1,0 5 118,0 2 0,5 9 81,2 3 1,0 6-57,0 2 1,0 4-109,0 0 0,2 1-19,-5-2 0,1 2-171,-1-6 1,-3 5 25,3-4 0,-2-5 135,2-3 1,-3-3 38,3 3 0,-2-9-31,-2 1 1,1-3 242,3-1-290,-3 4-263,4-10-42,-5 4-1346,0-5 1255,0-5 465,-5-1 0,-1-6 0,-6 1 0</inkml:trace>
  <inkml:trace contextRef="#ctx0" brushRef="#br0" timeOffset="5">3403 4329 8042,'-5'-12'1080,"4"1"-561,-4 4-237,5-3 1,5 9-109,3-3 1,2 3-143,1 1 1,4 0-117,1 0 1,3 0 124,-4 0 1,5 0-468,-1 0 1,-1 0 246,1 0 1,-5 4-162,1-1 1,-2 1 132,-2-4 1,1 0-158,-1 0 1,-3 0-62,-1 0 1,-4-1 424,1-3 0,2 3 0,1-4 0</inkml:trace>
  <inkml:trace contextRef="#ctx0" brushRef="#br0" timeOffset="6">3403 4089 8023,'7'-12'0,"4"1"0,1-1 0,0 1 1300,7 0 1,-1 3-565,1 0 0,-1 5-324,-3-5 0,-1 4-279,5-4 1,-4 6 95,4-2 0,-3 3-1024,3 1 1,-5 0 468,1 0 0,-1 5 326,1 3 0,3 2 0,5 1 0</inkml:trace>
  <inkml:trace contextRef="#ctx0" brushRef="#br0" timeOffset="7">4751 4009 8029,'-8'-4'-662,"1"0"1,3-1 1026,-4 1 0,1 3 230,-5-3-461,1 3 1,-2 1 73,-2 0 0,-1 0-62,-3 0-14,-3 5 1,5-3 4,-2 6 0,-1 1 36,5 6 1,-4-1-171,4 5 0,-1 0 102,5 4 1,0 0-155,-1 0 1,2 0 36,2-1 1,3 1-38,5 0 0,0 0 40,0 0 0,2-4-163,1 0 0,4-5 10,4 1 0,2-3 146,2-5 1,2 2-4,2-5 1,2 0-9,-2-4 0,3 0 45,1 0 0,1-2-35,2-1 0,-2-4 25,3-4 0,-4-1 12,-4 1 0,1-2-2,-4-2 1,-1 2 182,-4-2 1,-1-1-116,-2 0 0,-3-4-17,-5 1 0,0-1-21,0 1 1,-1-3-271,-3 3 1,-6-1 95,-5 1 0,-4-2-289,3 6 1,-3 0 75,4 4 0,-4 0-313,4 4 652,0 2 0,-2 5 0,-1 0 0</inkml:trace>
  <inkml:trace contextRef="#ctx0" brushRef="#br0" timeOffset="8">4979 4043 8128,'0'-11'-310,"0"-1"791,0 1 804,0 4-500,0 2-266,0 5-598,0 10 76,6-2 0,-4 15 23,6 0 0,-4 1 105,3 6 0,-3 0-333,4 0 0,-6 3 137,2-3 1,1-2-264,-1-1 1,3-4 110,-3-4 0,0-3 22,-4-4 1,4-1 223,0 1 2,-1-1-197,-3 0 70,6-4-190,-5-2 266,4-5-1377,-5 0 1403,-5-5 0,-2-2 0,-4-4 0</inkml:trace>
  <inkml:trace contextRef="#ctx0" brushRef="#br0" timeOffset="9">4957 4226 8128,'0'-12'448,"5"6"1,-3-3-195,6 5 1,-1 0-24,5 4 1,1 0 22,2 0 1,-1 0-193,5 0 0,0 0-25,4 0 0,0 0-148,-1 0 1,0 0-247,-3 0 0,1-1 250,-4-3 1,-1 3-420,-4-3 1,1 2-14,-1-2-108,-5 3 647,5-4 0,-10 0 0,4-2 0</inkml:trace>
  <inkml:trace contextRef="#ctx0" brushRef="#br0" timeOffset="10">4888 3997 8222,'12'-11'43,"3"1"814,0 2 0,5-1-265,-1 5 0,4-4-71,4 0 1,-2 2-133,6-2 0,-5 4-288,5-3 1,-5 4-247,5-1 1,-7 3-386,-1 1 1,-2 0 529,-5 0 0,4 5 0,-2 1 0</inkml:trace>
  <inkml:trace contextRef="#ctx0" brushRef="#br0" timeOffset="11">6327 3723 9695,'-6'12'257,"1"3"-28,5 0 1,-2 7 46,-1 0-180,1 6 0,-3 7-65,5-1 1,0-2 56,0 2 0,0-4-201,0 5 1,2-2 157,1-7 1,0 5-92,5-5 0,-6-3 33,2-4 1,1-1-108,-1 1 1,3-2-179,-3-6 25,0 0-302,1 1 165,-4-1-815,4 1 438,-5-6 787,0-1 0,-5-5 0,-1 0 0</inkml:trace>
  <inkml:trace contextRef="#ctx0" brushRef="#br0" timeOffset="12">6144 3872 8124,'0'-12'0,"0"0"99,0-4 0,2 4 157,2-4 1,-2 0 1,6 1 0,-1-1 41,5 5 1,3-2-42,0-2-90,5 2 1,-2-2-192,5 8 1,4-4 83,-1 4 0,2 2-169,-1 1 0,-2 3 103,6 1 1,-6 0-160,2 0 0,-3 5 40,-1 2 1,-2 4-36,-2 0 0,-3 0-56,-9 1 0,2 3 104,-5 0 0,0 4-87,-4-4 1,-5 5 122,-3-5 1,-3 4 127,-5-4 0,-1 4-129,-6-4 0,1 1 248,3-5 1,-2 0-69,2 1 0,-2-2 121,2-2 1,3 0 278,4-4-238,1 5 1,3-8 103,1 3-115,4-3-70,-2-1 0,6 0-30,3 0 1,-1 0-44,4 0 1,2 2 20,6 2 1,2-3-118,2 3 0,2-3 32,-2-1 0,7 1-144,1 3 1,-1-2 52,-3 6 1,0-4 101,0 4 1,-2-1-322,-2 5 0,2-1 74,-6 0 1,0 2-150,-4 2 0,0-1 95,-4 5 1,2-5-123,-5 2 1,0 0 28,-4-1 0,-7 4 120,-4-4 1,-2 2 245,-6-2 1,0-2-71,-4 2 1,-3-2 38,-1-2 1,-3-1-89,3-2 1,0 1 349,4-5 1,2 1-121,2-1 0,2-3 254,6 3 1,3-3-260,1-1 0,3 0-232,-4 0 0,6-1-560,-2-3-108,3 3 286,1-10 1,5 6 476,2-2 0,9-3 0,1 3 0</inkml:trace>
  <inkml:trace contextRef="#ctx0" brushRef="#br0" timeOffset="13">6887 4157 8009,'0'-7'449,"0"-1"-107,0 5 504,5-2-145,-4 5-9,4-5-208,-5 4-456,0-4 1,0 6-28,0 3 1,4-1-6,0 4 0,3-3-143,-3 4 0,5-5 85,-1 5 0,2-4-74,1 3 0,1-4 46,-1 1 0,4 1-75,1-1 0,0-1 103,-1-3 1,-1-1-35,5-3 0,-3 2 86,3-6 1,-4 1-12,4-5 0,-5 1 179,1-1 0,-2-3-110,-2 0 1,-1 0 93,-2 3 0,-3-3-74,-5 0 1,0 0-65,0 3 0,-1 1 48,-3-1 0,-2 1-41,-6-1 0,-4 5-22,-3-1 0,-3 6-19,-1-2 0,0 3-24,1 1 0,-5 5 57,0 2 0,1 5-52,3 3 0,0 3 41,0 5 0,4 3-186,0 1 0,9 5 109,-2-2 0,9 2-131,-1-2 1,4 2 70,4-5 1,6 3 36,5-3 0,4-6 117,-4-5 1,9-4 209,-1 0 0,3-6 296,-4-2 0,1-3-247,0-1 0,0 0-147,0 0 1,-4-5 7,0-3 0,-5 2-886,1-2 0,-2 5 757,-2-5 0,6 5 0,0-2 0</inkml:trace>
  <inkml:trace contextRef="#ctx0" brushRef="#br0" timeOffset="14">7481 3632 8134,'6'-8'26,"-2"1"508,-3 4-227,-1-2 1,0 4 315,0-3 29,0 3-238,0-4 1,-1 17-234,-3 3 29,3 8 0,-6-4-164,4 8 0,1 2 112,-1 5 1,1 2-99,2 2 0,0-1-10,0 5 0,2-2-391,1 2 1,0-2 183,4-6 0,-3-4-235,4 1 0,-2-7 167,2-1 0,-2-2-27,-2-6 0,-3 5 132,3-5-96,-3 0-305,4-4 228,-3 1-389,3-6 235,-5-1 447,-5-5 0,-2 5 0,-4 2 0</inkml:trace>
  <inkml:trace contextRef="#ctx0" brushRef="#br0" timeOffset="15">7332 4100 8020,'5'-6'-559,"-2"-4"733,4 2 0,-3 3 436,4 1 1,3-1-273,4 1 1,6-3-118,-2 3 0,2-4-59,2 4-114,5-5 1,-4 7-190,3-6 1,-3 5 114,-1-5 1,-4 5-638,0 0 1,-5 1 137,1 2 525,3 0 0,-5-5 0,3-1 0</inkml:trace>
  <inkml:trace contextRef="#ctx0" brushRef="#br0" timeOffset="16">8029 4077 8053,'-4'-11'161,"0"-1"0,0 5 565,4-1 1,-1 2-212,-3-2 1,2-2-70,-6 2 0,1 0-176,-5 0 1,2 2-171,2 2 1,-6 3 7,3-3 0,-4 4-166,0 4 1,1-1-188,-5 9 1,3-2 183,-3 9 1,5 0-185,-1 4 1,2 0 72,2 0 0,1-2-92,2-2 1,3 3 41,5-3 0,0 1-49,0-1 0,5-2 123,3-6 1,3 0 33,5 1 0,-3-6 210,7-2 1,-3-3-136,2-1 0,3-5 355,-3-2 0,3-4-149,0 0 0,-4-2 112,-3-2 1,-2 2-88,-2-2 1,-4 2-134,-3 2 0,-3 3-23,-1 1 211,0-1-437,0 2 185,0 1-466,0 5 278,0 5 0,0 1 104,0 6 0,0-1 96,0 0 0,0 5 117,0-1 1,0 1-163,0 0 0,1-4 15,3 4 1,2-4 33,6 0 1,3-2-5,0-3 0,2 2 196,-2-5 1,-2 0-56,2-4 0,1 0-451,0 0 0,-1 0-81,-4 0 384,6 0 0,0 0 0,6 0 0</inkml:trace>
  <inkml:trace contextRef="#ctx0" brushRef="#br0" timeOffset="17">8657 3586 8109,'0'-6'73,"5"-4"395,-4 3-216,4 1 1,-5 0 450,0 2-250,0 3 60,0-5-161,0 6 1,-5 0-269,-1 6 1,-5 1 60,-1 8 1,-1 3-114,-2 5 1,1 2 89,-5 6 0,4-1-101,-4 8 0,5 2 59,-1-2 0,2 4-81,2-4 1,-1 1-50,1-1 1,5-2 91,2 2 1,2-3-275,2 0 0,0-1 105,0 0 0,0-4-66,0 1 0,6-6 91,1 2 1,-1-4-8,2-4 1,0 1 72,3-5 0,-3 1 97,-1-5 1,1 0 57,3 1 0,1-1-85,-1 1 1,-1-5-16,-2 1 0,2-2-10,-2 2 0,-2 1-140,2-5 1,-6 1 73,2-2-816,2-1 604,-4 3 0,4-1-1388,-2-1 231,-3 1 1426,4-4 0,0 0 0,2 0 0</inkml:trace>
  <inkml:trace contextRef="#ctx0" brushRef="#br0" timeOffset="18">9091 3917 8243,'-5'-17'414,"4"-4"174,-3 6 0,3 0-280,1 3-683,0 1 691,-5 0 474,3 4-179,-3 2-457,5 5 0,-1 10-346,-3 6 137,3 9 87,-4-1 0,5 10-162,0 1 1,-4-1-9,0 4 1,-1 1-196,1-1 1,-1-2 81,-2-2 1,-4-6-68,4 6 1,-3-8-55,-2-4 0,2 0 150,2-7 0,-2-1 383,3-6-144,-3 2 0,2-9 120,0 3 0,1-3-89,-5-1 0,5 0 110,-1 0 0,0 0-29,-3 0 0,0-3 40,-1-1 1,5-5-45,-1 1 0,0-3 160,-3-4 1,3 2 17,1-2 0,4-2-189,-1 2 0,3 0-124,1 3 243,0 1-391,0 5 185,0-5 0,0 11-157,0 0 0,5 7 12,3 8 1,6-1 70,1 5 1,1-1-75,0 1 0,1 2 102,6-2 0,0-1-296,0 1 1,-1-5 86,-3 1 0,-2-3 319,-1-5 0,-4-2-119,3-5 1,-2 0 21,-1 0-154,-1 0 1,0 0-129,1 0 0,-5-1 288,1-3 0,0-2 0,3-5 0</inkml:trace>
  <inkml:trace contextRef="#ctx0" brushRef="#br0" timeOffset="19">9331 4397 9773,'0'11'420,"0"1"0,4 1-195,-1 2 1,1-1-256,-4 5 0,-1 0-74,-3 4 1,2 1-156,-6 2 1,0-1-82,-3 1 1,2-2-440,-2-1 1,4-4 778,-8 0 0,5 0 0,-7 4 0</inkml:trace>
  <inkml:trace contextRef="#ctx0" brushRef="#br0" timeOffset="20">9651 4625 7111,'0'7'610,"0"-2"2922,0-5-3127,0-5 1,-4-2 82,0-4-322,0 0 0,0-1-52,1 1 1,-1 2 120,4-3 0,-4 4-194,0-8 0,-3-1 64,3-2 0,0 1-61,4-1 1,-4-2-147,0-5 1,1-3-140,3-6 1,0 5-206,0-1 1,0-2 181,0-1 1,0-6-145,0 5 0,3-1 142,1 1 0,4 5 9,-4-1 0,3 5 83,-3-5 1,4 7 184,-5 1 0,5 2-77,-4 5 0,5 1 76,-2 4 1,0 1 78,0 2 0,-4 2 26,1 2 35,2 3-85,0-4-65,6 10 0,-5-3-8,1 6 1,-4-4-124,3 3 79,-4-4 1,3 6 25,-2-6 0,-3 3-21,3-3 1,-3 0-21,-1 4-65,0-4 45,5 7 131,-3-3-111,3 4 223,-10 0 0,3 1-57,-1-1 1,-2-3 8,1-1-93,0-4 1,4 7 49,0-2-95,0-3 107,0 5-127,0-9 1,0 6 77,0-4-74,0-1 34,0 3 0,4-4 8,0 3 1,1-3 41,-2 3 1,4-2-35,4 2 0,1-1 74,-1 4 0,1-3-62,-1 4 0,0-4-24,1 3 1,-1-4 25,1 1 1,-1 2-37,0 2 0,1-2-35,-1 1 1,-3 1-9,0 4 1,-6-1 1,2 0 1,-3 1 46,-1-1 1,-5 2 6,-3 2 0,-3-1-26,-4 5 1,1-5 207,-5 1 0,4 2-65,-4-2 1,0 0 125,-4-3 1,4-1-42,0 1 1,5-6 305,-2-2-622,4 2 93,0-5-596,6 4 467,1-5 1,5-1-1744,0-3 1898,5 3 0,1-9 0,6 4 0</inkml:trace>
  <inkml:trace contextRef="#ctx0" brushRef="#br0" timeOffset="21">10062 3655 8009,'0'-12'-248,"0"6"1645,0-4-192,0 8-366,0-8-67,0 9-182,0-4-521,0 5 1,0 5 121,0 3 1,5 2 5,2 1 1,4 6-41,0 2 1,4 4-108,1 3 1,3-2-261,-4 3 0,5 2 140,-1 2 0,3 2-508,1 1 1,-4 0 273,0 0 0,-5 1-213,1-1 1,-3-4 175,0 1 1,-6-4-19,-2 3 0,-3-5 73,-1 2 1,0-4 184,0-4 1,0 1 231,0-5 1,-4 2-97,1-2 0,-6-3 267,1-1 1,-2 0-135,-1-3 1,3 2 197,0 2 1,1-5 93,-5 1-467,1-6 0,0 7 20,-1-5 1,6 1-166,2-1 1,1-3-510,0 3 1,1-1 75,-1 0 585,1-1 0,7 8 0,2-4 0</inkml:trace>
  <inkml:trace contextRef="#ctx0" brushRef="#br0" timeOffset="22">11010 4009 7895,'0'-7'584,"0"2"-649,5 5 0,-3 0 71,6 0 0,0 0 33,3 0 34,0 0 1,1 0 233,-1 0-154,1 0 0,4 0-72,3 0 0,3 0-1,1 0 0,-1 0-36,1 0 38,0 0 0,0-1 92,0-3-221,-5 3 150,3-9-66,-3 9 0,0-6-63,-3 3 1,-2 3-8,-2-3 0,-3 2-411,-1-2 22,-4 3-422,2-4 79,-5 5 765,-5 0 0,-7 5 0,-5 1 0</inkml:trace>
  <inkml:trace contextRef="#ctx0" brushRef="#br0" timeOffset="23">11055 4191 6874,'0'-6'1063,"0"1"1,2 5-578,1 0-119,4 0 0,4 0-106,1 0 1,0 0-59,4 0 0,-4 0 187,3 0-336,3 0 0,-1 0 130,2 0 1,2 0-54,-2 0-109,3-5 1,1 2 106,0-4 0,-2 3-139,-2-4 1,2 2-470,-6-2 263,0 3-86,-4 0 1,0 3-856,-4-6 1157,-2 6 0,-5-3 0</inkml:trace>
  <inkml:trace contextRef="#ctx0" brushRef="#br0" timeOffset="24">12255 3769 8053,'0'-6'598,"0"0"-310,0 6-153,0 6 1,0 0-13,0 5 1,0 10 12,0 1 1,0 5 4,0 0 0,0 1-51,0 2-105,0 8 120,0-12 0,3 10-331,1-9 162,0 5 0,-3-8-147,3 3 0,-3-3 96,3-2 1,-1 0 24,1-3 0,-3-2-40,3-6 72,2 0-46,-5 1-126,4-1 186,-5-4-111,0-2-160,0-5 0,-5-5 1,-1-2-1</inkml:trace>
  <inkml:trace contextRef="#ctx0" brushRef="#br0" timeOffset="25">12140 3849 8053,'0'-7'0,"2"-3"98,1 3 1,0-3 254,5-2 0,-5 1-75,5-1 0,0 2-30,3 3 1,2-4-58,2 4 1,-2 0-53,2 0 1,-2 4-166,-2-1 66,6 3-37,-5 1 0,8 0 18,-4 0 1,3 0 17,-4 0 1,0 5-457,-3 3 244,4 2 1,-3 4-130,2-3 0,-4 7 69,-3-6 0,-2 2-12,-2-3 0,-2 0 117,1 1 64,-1-1 1,-4 1 127,-1-1 0,0-1-93,-5-2 0,1 2 74,-5-2-5,-4 2 1,2 1 8,-5 1 0,5-5 120,-1 1 1,2-2-37,2 2 0,-1 1 75,1-6 1,1 3 35,2-3-185,3-1-33,5 3-4,0-5 44,0 5-27,0-4 0,1 4 9,3-5 1,4 4 3,7 0 1,-1 0-17,5-4 1,-1 3-105,1 1 112,2 0-15,-3-4 0,5 4-21,0 0 19,-6-1 0,4 1-120,-6 0 0,0 5 121,-3-1 1,-1-2-310,0 1 166,-4 1 0,-2 4 18,-5-1 0,4 0-55,-1 1 1,0 0-186,-7 4 13,-2-4 235,-6 5 0,0-2 137,-4 0-127,-1 1 1,-2-5 222,0 0-71,0 1 1,-3-2-32,3-2 1,1 0 194,3-4 1,2 1-109,-2-1 0,6-3-22,2 3 0,3-2 122,-4-2-13,6 0-786,-3 0-535,5 0 1105,0-6 0,0 0 0,0-5 0</inkml:trace>
  <inkml:trace contextRef="#ctx0" brushRef="#br0" timeOffset="26">12746 3769 7999,'0'-12'-2,"0"1"0,0 3 470,0 1 10,0 4-195,5-2-127,-4 5 1,4 1-32,-5 3-92,5 8 1,-4 2 94,3 5 0,1 0-107,-1 4 1,0 3 51,-4 1 1,4 3-180,0-3 1,-1 5-173,-3-2 1,4-1 130,0 2 0,0-6-15,-4 2 46,0-3 0,4-2-93,-1-3 187,1 2-72,-4-8 104,0 3-33,0-4 1,4-1 9,0 1 1,0-5 33,-4 1-165,0-6 1,0 5-468,0-4 611,0-1 0,0 3 0,0-5 0</inkml:trace>
  <inkml:trace contextRef="#ctx0" brushRef="#br0" timeOffset="27">12986 4317 7942,'0'-6'752,"0"-4"1,0 7-511,0-5 1,0 5 299,0-5-312,0 0 1,0-3 0,0 0 0,0-1-9,0 1 1,1-5-29,3 1 1,-3-5-78,3 1-45,2-3 1,-3-4 3,4-1 0,-4-5 36,1 2 0,1-3-190,-2-1 0,5 4 55,-4 4 1,3-2-152,-3 1 104,5 1 1,-8 7 16,3-1 0,1 7-49,-1-3 1,0 4-2,-4 0 116,0 6-116,5-4 103,-4 8-68,4-3 1,-3 7-138,1 1 1,0 5 113,5 7 0,-1 4-155,5 8 1,-1-2 85,0 6 98,1-1 1,-2 5-127,-2-1 0,2-4 79,-3 1 0,0-2-133,0 1 1,1-2 86,3-5 0,0-1 171,-4-3 1,3-2-75,-2-1 1,-2-4 147,2 4-177,-1-9 1,1 3 190,0-2-33,-6-3 0,7 1-180,-5-2 73,0-3-239,-4 5-42,0-6 0,-10-6 1,-3 0-1</inkml:trace>
  <inkml:trace contextRef="#ctx0" brushRef="#br0" timeOffset="28">12997 4226 7904,'0'-8'-227,"0"0"1,5 5 739,3-5 0,2 4-131,1-3 0,1 3-285,-1-4 0,6 4 20,2-3 1,2 0-386,2 0 1,0-3 179,0 2 0,0 2-545,-1-2 633,1 6 0,0-14 0,0 4 0</inkml:trace>
  <inkml:trace contextRef="#ctx0" brushRef="#br0" timeOffset="29">13625 3849 7908,'-1'-10'419,"-3"2"1,3-2-11,-3 2-1,3-2-307,1-1-51,0-1 1,0 5 146,0-1 1,0 4 144,0-3 93,-5 4-191,-2-7 1,-4 9-28,-1-3 1,1 3-114,0 1 0,-5 3-132,1 1 0,0 5 332,3-1 0,-3 2-103,0 1 0,0 5-1156,3-1 0,1 0 369,0-4 0,3 5 507,0-1 0,6 0 139,-2-3-41,3-1 183,1 0-177,5 1 0,-3-5 118,6 1 1,1-2-96,6 2 1,-1 2-17,5-2 3,-5-3 1,8 5-32,-3-2 1,-2-2-12,2 2 1,-1-5-8,1 5 1,1-4-143,-4 3 1,-1 1-17,-4 3 1,1 1 81,-1-1 0,-3 1-227,-1-1 276,-4 1 1,2 0 155,-5 3-158,0-2 0,0 1 30,0-3 1,-1-4 128,-3 8 1,-4-9-16,-7 6 0,-3-3 227,-4 2 0,-1 1-15,0-1 1,0-3-87,0-1 0,2-3 102,2 4-68,2-6-274,6 3 1,-1-5-210,1 0 1,3 0 0,1 0-418,4 0 639,-2 0 0,0-5 0,-1-1 0</inkml:trace>
  <inkml:trace contextRef="#ctx0" brushRef="#br0" timeOffset="30">14162 3415 7099,'0'-7'625,"0"2"0,0 4-89,0-3-17,0 3 33,0-4 141,0 5-763,-5 0 100,4 0-93,-5 0 0,6 6 79,0 6 0,0 4 65,0 7 0,0 1-8,0 3 0,0 2-45,0 5 0,0 1 31,0-1 1,-3-1-14,-1-3 0,0 7-39,4-3 1,0 3-112,0-3 0,0-1 71,0-2 0,0 2-183,0-3 0,1 2 18,3-2 0,-3 2 113,3-5 0,-3 0 50,-1-5 0,4 0-14,0-3 0,0 3 108,-4-3 0,0-3-38,0-1 0,0-1 138,0 1 0,0-2 288,0 2-369,0-2 1,0-1 87,0-1 1,0-3-98,0-1 1,0-3 179,0 4-57,0-6 278,0 3-207,0 0 41,0-3-260,0 3-965,0-5 0,0-5 1,0-2-1</inkml:trace>
  <inkml:trace contextRef="#ctx0" brushRef="#br0" timeOffset="31">14893 3712 7957,'-7'-7'-52,"2"2"530,5 5-25,0-5-136,0 4-160,0-4 1,-1 5-3,-3 0 0,3 1-10,-3 3 0,3 0-85,1 7-99,0-2 90,-5 13 0,2-5-108,-4 6 1,3 0 40,-4 0 1,5 1-139,-5 3 1,0-2 32,-3 6 0,-1-5-157,1 5 1,-2-6 114,-2 2 1,2-3-28,-2-1 0,2-4 105,2 0 6,0-5 1,-1 2 106,1-4 1,-1-2-71,1-3 1,3 2 312,1-5-185,-1 0 0,-3-4 152,-1 0 1,5 0-45,-1 0 0,4-4-88,-3 0 0,4-5-52,-1 2 1,2-3 3,-2-2 0,3 0-115,-3-4 1,3 2 120,1-5 1,1 4-139,3-4 0,-2 5 126,6-1-189,-6 2 123,9 2 0,-9 4 6,6 4 0,-5 1-33,5 2 1,-4 2-6,4 1 1,-1 8-1,5 4 0,-1 4 31,0-4 0,1 5-121,-1-1 1,1-1 63,-1 1 0,0-4-77,1 4 0,3-8 148,0 0 0,1-2 262,-5 2-296,0-4 1,1-2 455,-1-5-191,1 0-100,-1 0 0,1 0-90,-1 0 0,-3 0-106,-1 0 0,-3 0-148,4 0 1,-6-2-315,2-1-491,-3 1 1019,-1-8 0,5 4 0,2-6 0</inkml:trace>
  <inkml:trace contextRef="#ctx0" brushRef="#br0" timeOffset="32">15053 3997 7001,'0'-6'1711,"0"1"-1249,0 5-274,5 0 0,1 0 7,6 0 1,-1 0-127,0 0 1,-3 0 78,0 0 0,-1 0-62,5 0 1,-1 0 128,0 0-265,1 0 90,-1 0-222,1 0 66,-1 0 1,-3 0-447,-1 0 174,-4 0-106,2 0-78,-5 0 1,0 0 0</inkml:trace>
  <inkml:trace contextRef="#ctx0" brushRef="#br0" timeOffset="33">15441 3712 7878,'0'-12'431,"0"1"210,0 5 250,0 1-109,5-1-690,-4 5 1,4 1-78,-5 8 1,0 2 89,0 1 0,4 6-145,0 2 1,0 2 73,-4 2 0,0 0-111,0 0 1,0 1-78,0 3 112,0-3 1,0 8-158,0-6 1,0 5-56,0-5 130,0 1 0,-4-5 51,0-3-127,0 2 113,4-8 134,0 8 63,0-8 0,0 4-105,0-6 1,0-3 242,0-1-196,0-4 54,0 7-995,0-9 406,0 4 483,0-5 0,0 0 0</inkml:trace>
  <inkml:trace contextRef="#ctx0" brushRef="#br0" timeOffset="34">16126 3826 7944,'0'-6'21,"0"-5"185,0 5-76,0 0 1,0-1 378,0 4 246,0 1-465,0-3-6,0 5 0,0 5-511,0 3 209,0 7 1,0 3 23,0 5 1,0 3-109,0 1 1,0 4 68,0-5 0,0 1-65,0-4 1,2 2-161,1-2 139,-1 2 0,3-12 90,-5 2 1,1-2 107,3-2 65,-3 1-166,4-1-182,-5-4-302,5 3-97,-4-4-378,5 0 981,-6-1 0,-6 1 0,0 0 0</inkml:trace>
  <inkml:trace contextRef="#ctx0" brushRef="#br0" timeOffset="35">16309 3780 7952,'0'-7'29,"0"-1"0,4 4 364,0-3 118,-1 4-290,-3-2 1,2 5-15,1 0 1,-1 5-158,2 3 1,1 7 123,-2 4 0,1 4-290,-4 3 1,4 4-50,0 4 0,0-1-53,-4-3 0,0 2 71,0-5 1,3-1-118,1-3 0,0-4 167,-4 0 0,0-5 40,0 2 0,1-8 202,3 0-235,-3-5-15,5 7 1,-6-8-289,0 6 312,0-6 81,0 3 0,-6 1 0,0 0 0</inkml:trace>
  <inkml:trace contextRef="#ctx0" brushRef="#br0" timeOffset="36">16103 4100 7952,'0'-8'-813,"0"1"609,0 4 1,2-6 827,1 6 1,0-1 345,5 4-1012,-1 0 0,8 0-108,1 0 0,3 0-57,-4 0 1,5 0-18,-1 0 0,3-4-697,1 0 921,0 0 0,-1-1 0,1-1 0</inkml:trace>
  <inkml:trace contextRef="#ctx0" brushRef="#br0" timeOffset="37">16526 3780 7879,'-4'-7'541,"0"-1"-112,1 6-829,3-4 162,0 6 391,0 6 0,0 1-73,0 8 1,3-1-81,1 5 1,4 2 98,-4 5-267,4-2 236,-6 9-128,3-3 0,-4 0-147,3 1 0,-3-6 111,3 2 0,-3-5-45,-1-3 1,0-2 180,0-6 0,0 1 295,0-1-91,0-4-63,0 3-197,0-9 350,0 4 1304,0-5-1500,5 0 1,-2 0-36,4 0 1,-3-1 34,4-3 1,-4 3-102,3-3 1,1 1 17,3 0 1,1 1-132,-1-2 1,-2 3-114,3 1 0,-7-1 79,6-3 1,-2 3-87,2-3 0,1 3 39,-1 1 1,-3 0-77,-1 0 1,-3-1-105,4-3 0,-4 2-489,3-1 467,-4 1-98,2 2-105,-5-5 562,0 4 0,-5-9 0,-2 4 0</inkml:trace>
  <inkml:trace contextRef="#ctx0" brushRef="#br0" timeOffset="38">16503 4020 7861,'0'-11'-327,"5"3"831,3 0-333,2 6 1,3-3 20,2 5-95,3-5 0,3 4 155,-2-3 1,3-1 34,-3 1-288,2 0 0,-2 3-127,1-3 0,-7 3-76,3-3 0,-4 1-825,0 0-60,-6 1 1089,-1-3 0,-5-5 0,0-3 0</inkml:trace>
  <inkml:trace contextRef="#ctx0" brushRef="#br0" timeOffset="39">16503 3780 7875,'0'-11'0,"1"-1"291,3 1 0,3 5 28,4 2-724,0-2 275,6 4 1,-1-7 119,3 6 145,3-1-61,-4 4-114,5 0 1,-4-4-163,0 0 1,-2 0 157,2 4 44,3 0 0,-9 0 0,3 0 0</inkml:trace>
  <inkml:trace contextRef="#ctx0" brushRef="#br0" timeOffset="40">16937 3700 8299,'0'-6'723,"0"1"-435,0 5-247,0 5 1,0-1 37,0 7-24,0 3 1,1 9-64,3 0 0,-3 5 125,3 2 0,-2 3-241,-2 2 1,0-1 41,0 0 0,0-4-30,0 1 0,0-6 116,0 2 1,0-4-115,0-4 0,0 1 82,0-5 0,0-3 54,0-5-16,0 1 0,0 0 31,0-1-172,0-4-249,0 2-60,0-5-637,0-5 1077,0-2 0,-6-4 0,0 0 0</inkml:trace>
  <inkml:trace contextRef="#ctx0" brushRef="#br0" timeOffset="41">16949 3769 7888,'0'-8'439,"0"1"0,0-1 271,0-3-572,0 4-167,0-3 1,1 9 218,3-3 0,2 3 43,5 1 0,1 5-117,-1 2 1,2 9-114,2 3 0,-1 4 38,5 3-97,-5 3 160,3 6 1,-5-1-387,4 0 169,-4 0 0,3-4-185,-7-4 197,2 3 0,-3-8 29,4 2 1,-3-7-50,-1 3 106,1-5 1,-1 3-15,1-6-129,-5 0 128,7 1-521,-9-6 201,4-1-18,-5-5-471,0 0 839,-5 0 0,-1 0 0,-6 0 0</inkml:trace>
  <inkml:trace contextRef="#ctx0" brushRef="#br0" timeOffset="42">16891 4100 7820,'0'-6'636,"0"-4"-237,6 8-268,5-3 1,3 1-225,5 1 1,0-1 192,4 4 1,1-4-98,3 0 1,-3-3-78,2 3 1,-2-1-541,-1 1 614,0 3 0,-5-10 0,-2 5 0</inkml:trace>
  <inkml:trace contextRef="#ctx0" brushRef="#br0" timeOffset="43">17405 3803 7924,'0'-6'-777,"0"1"1521,0 0-215,0 3-223,0-3 0,0 7-26,0 1 0,0 4-174,0 4 0,0 2-164,0 2 1,0 3 84,0 5 0,0 3-133,0 1 1,4 3 137,0-3 0,0 4-90,-4-5 1,0 1-329,0-4 165,5-6 101,-4 5 1,4-9 57,-5 2 96,5-2 24,-3-2-308,8 0-316,-9-4-72,4-2 278,-5-5 360,0 0 0,-5-5 0,-1-2 0</inkml:trace>
  <inkml:trace contextRef="#ctx0" brushRef="#br0" timeOffset="44">17268 3872 7924,'0'-12'-503,"5"1"1,-2-1 1216,5 1 0,-5 1-207,5 2 1,-4-2-95,3 2 1,2 2-239,7-2 1,-3 5 13,7-5 0,-1 6-270,3-2 1,1 2 99,0 2 0,-1 2-195,-3 2 0,2-2 121,-2 6 0,2-1-161,-2 5 0,1 3 8,-5 0 1,0 2-74,-3-2 1,-1-1 90,1 5 0,-6-4-42,-2 4 1,-3 0 72,-1 4 0,0-1-9,0-3 78,-5 2 1,-1-3-57,-6 5 0,-3-5 89,0-3 0,-6 1 104,2 0 1,-2-1 169,-2-4 1,0 1-111,0-1 0,2-1 350,2-2-223,-3 2 82,9-9 158,-3 9-41,5-8 92,-1 8-475,6-9-466,1 4-679,5-5 404,0 0 371,5 0 320,1 0 0,11-5 0,0-1 0</inkml:trace>
  <inkml:trace contextRef="#ctx0" brushRef="#br0" timeOffset="45">17954 3826 7884,'0'-11'-835,"0"-1"1401,0 1-311,0 4 0,0 1-22,0 2 1,-4 2 172,0-6 165,0 6-98,-1-4-319,4 6 1,-6-3-58,4-1-54,1 0 23,-8 4 1,4 0-79,-6 0 0,1 1 83,0 3 1,-1-1-166,1 4 153,-1 1 0,1 3-35,0 1 1,0-1-146,4 1 30,2-1 1,5 0 90,0 1 0,0-1-200,0 1 192,0-6 2,0 9 0,5-7 21,2 7 0,7 0 5,2-3 0,0 2-22,-1-7 0,-1 3 4,5 2 0,-5-1-60,1 1 65,-2-1 0,-1 1-49,-1-1 0,0-1-276,1-2 273,-1 2 1,-3-4-94,0 6 1,-6-1 74,2 1 0,-3-1-11,-1 0 0,0 1 61,0-1 1,-5-3-1,-3-1 1,-3 1 142,-4 3-160,2 1 1,-8-5 61,1 1 1,0-2 74,1 2-198,-2 2 0,4-7-122,-2 4 1,6-4-317,6 1-493,-1 2 1022,2-5 0,1 4 0,5-5 0</inkml:trace>
  <inkml:trace contextRef="#ctx0" brushRef="#br0" timeOffset="46">18102 4237 9496,'6'1'401,"-2"3"0,-3 4-146,-1 7 0,0-1 108,0 5 0,0 0-222,0 4-107,-5 0 126,4 0 1,-8-1-202,5 1 47,-4 0-358,1 0 0,-4 0-435,-1 0 1,1-2 442,0-2 344,-1-2 0,1-1 0,-1 2 0</inkml:trace>
  <inkml:trace contextRef="#ctx0" brushRef="#br0" timeOffset="47">18959 4511 7785,'-7'0'-219,"2"0"1608,5 0-1183,-5 0 149,4 0-123,-4 0 1,5-1 214,0-3-198,0 3 1,-1-9-88,-3 2 1,2-2-1,-1-1 1,1-1-13,2 1 0,-3-5-173,-1 1 1,0-6 5,4-2 31,-5 0 1,2-6 166,-4 2-513,4-2 213,-7-5 0,5-4-361,-3 0 363,-2-6 0,8 8-48,-6-6 0,6 1-40,-2-1 0,1-2 65,-1 2 1,3 3 24,-3 1 0,3 3 170,1 5-28,0 2 0,0 5-144,0 0 259,0 5-176,0 2 0,0 8 199,0 1-135,5-1 0,-2 2-18,4 2 1,1 3-8,3 1 1,2 0-53,2 0 44,-2 0 0,7 1 2,-5 3 1,1-2-6,-5 6 0,4-4-8,1 3 1,-5 1-47,-3 3 1,-1 1-8,5-1 1,-6-3 0,-2-1 0,1 1-99,-1 4 0,-1 0 39,-3 3 0,0-2-388,0 2 338,0-2 1,0-2 11,0 1 1,-3-1 28,-1 1 51,0-6 0,0 4 185,0-2-200,-4-3 340,1 5 36,1-4 107,1 1-273,5 3 51,0-9 0,1 4-89,3-5 1,2 4 7,6 0 0,-1 1-23,0-1 0,-3-3 8,0 3 0,-1 2-32,5 2 1,-1-2 23,1 2 1,-2-4-93,-3 3 0,2 1 30,-5 3 1,4-3-17,-5-1-83,1 1 1,-4 3 116,0 1 0,-1-1-68,-3 1 1,-3-1 45,-9 1 1,2-2-61,-5-3 1,5 3 38,-1-2-60,-3 2 1,7-2-6,0-1 0,0-3-448,8 4 65,-6-6-113,7 4 590,-3-6 0,10 5 0,2 1 0</inkml:trace>
  <inkml:trace contextRef="#ctx0" brushRef="#br0" timeOffset="48">19347 3940 7868,'0'-11'1192,"0"4"-1072,0 2 1326,0 5-1314,5 0-166,1 0 79,6 0 0,-1 0-36,1 0-89,-6 0 13,4 0 7,-4-5 1,10 4-24,-1-3 0,0 3 96,-3 1 1,-1 0-97,0 0 0,1-4 72,-1 0 1,-3 1-95,-1 3 1,-3 0-589,4 0 299,-6 0 31,4 0 363,-6 0 0,0-6 0,0 0 0</inkml:trace>
  <inkml:trace contextRef="#ctx0" brushRef="#br0" timeOffset="49">19712 3666 7927,'2'-11'0,"1"-1"0,-1 1 226,3-1 1,-5 5 406,0-1 0,1 6 346,3-2 94,-3 3-896,4 1-117,-5 10 0,0-1 131,0 10 1,0 1 48,0 7 0,0-2-220,0 5 1,0 0 59,0 0 1,0 3-226,0-2 1,0-2 112,0 1 0,0-4-135,0 0 0,0-2-101,0-1 470,0 0-95,0-5 1,0-2 13,0-4-74,0-1-47,5 1-1,-3-1 1,3-3-113,-5-1-161,0-4 1,0 3-1265,0-2 1538,0-3 0,0 4 0,0-5 0</inkml:trace>
  <inkml:trace contextRef="#ctx0" brushRef="#br0" timeOffset="50">20500 3735 7880,'-6'-7'-332,"1"2"640,5 5 1,0 1 28,0 3 0,0 3 83,0 4 0,0 4-216,0 0 0,4 6 25,0-2 1,3 2-244,-3 2 42,5 0 1,-7-1-220,6-3 1,-4 1 47,4-5 99,-6 6 0,3-9-202,-5 3 0,1-2 57,3-1 0,-3-5-347,3 1 200,-2-1 0,-4 1-519,-2 0 855,3-6 0,-9 8 0,4-3 0</inkml:trace>
  <inkml:trace contextRef="#ctx0" brushRef="#br0" timeOffset="51">20215 3757 7924,'5'-11'180,"1"5"-2,1 1 1,7 1 30,-3 0 0,3 0-18,-3 4 1,5 0 100,-1 0 1,5 0-61,-1 0 1,7 0-123,0 0 0,6-4 120,-2 1 0,0-5-261,0 4 1,-1-1 22,2 1-83,2 3 1,-9-8 37,2 5 1,-5-1-106,-2 1 101,-5 3 1,2-8 6,-4 5 107,-6 1-35,4 3 0,-9 0 80,5 0 102,-6 0-130,0 5-83,0 1 0,0 11-25,0 2 73,0 2-76,-6 2 0,1 4 0,-2-1 1,-3 5-60,2-5 1,2 5-185,-2-4 0,4-2 159,-3-6 1,4 1 52,-1-5 1,-1 5 197,1-5-186,1 0 0,3-7 20,0-1 244,0 1-341,0-2-168,0 4 120,0-8-299,0 3 193,0-5 1,3-2-766,1-1 253,0-4 799,-4-4 0,0-6 0,0 0 0</inkml:trace>
  <inkml:trace contextRef="#ctx0" brushRef="#br0" timeOffset="52">20717 3735 7924,'0'-12'-1169,"0"1"1753,6-6 0,-4 5 285,6-4 41,-6 9-548,8 2 0,-3 5-169,4 0 1,1 9 38,-1 2 1,0 8 26,1 0 1,-1 8-150,1 3 0,-1-1-165,0 2 0,1-5-281,-1 5 0,1-6 244,-1 2 0,-3-3-186,-1-1 0,1-2 75,3-2 90,-4 3 0,3-9-7,-2 2 1,0-2 176,0-2 0,1-3-124,-5-1 1,3-3-221,-3 4 231,0-6-313,1 3 1,-2-1-128,4 0-627,-4 0 476,2-4 647,-5 0 0,0 0 0</inkml:trace>
  <inkml:trace contextRef="#ctx0" brushRef="#br0" timeOffset="53">20695 4020 7853,'7'-6'-77,"1"2"1,-1-1-63,5 1 0,1 0 263,2 4 1,-3-4 201,4 1 0,1-1-217,3 4 50,-4-5-40,6 4 1,-6-6-191,3 3 60,-2 3-272,-1-4 1,-3 5 282,2 0 0,-2-5 0,-2-1 0</inkml:trace>
  <inkml:trace contextRef="#ctx0" brushRef="#br0" timeOffset="54">21174 3678 8020,'0'-12'0,"0"1"0,0-1 0,2 5 810,1-1-175,-1 5-212,8-2-60,-9 5 0,4 3-219,-5 5 27,0-1 1,0 19-19,0-4 0,0 9-86,0-1 1,0 3-95,0 2 1,0-1 94,0 0 1,0-3-777,0-1 510,0-5 0,0 3 0,0-5 0,0-1-119,0-3 0,0-3 304,0-4-157,0-1-76,0 1 169,0-6-402,0-1 120,0-5 1,-5 0 0,-1 0 0</inkml:trace>
  <inkml:trace contextRef="#ctx0" brushRef="#br0" timeOffset="55">21380 3769 7897,'0'-18'500,"0"2"-245,0 4-69,0 6 77,0 1 232,5 5 1,-4 2-107,3 6 0,-3 5-329,-1 9 190,0 1-194,0 0 1,0 5-103,0 3 0,0 2 73,0 1 0,-4-4-132,1 1 1,-2-6 100,1 2 1,3-4-88,-3-4 1,2-3-91,2-4 34,0-1 84,0 0 392,0-4-167,0 3 121,0-9-86,0 4 1,2-5-71,2 0 0,-2 0 97,6 0 1,-1-4-108,5 1 0,3-2 26,0 1 1,2 1-214,-2-4 12,-2 4 1,4-6 157,-1 5-227,-4-5-54,10 8 168,-9-4 1,4 1-126,-1 0 1,-4 1 30,3 3 1,-6-2-465,-1-1-85,0 1-387,-2-3 177,4 5 375,-9 0 408,4 0 1,-15 5 0,-2 2-1</inkml:trace>
  <inkml:trace contextRef="#ctx0" brushRef="#br0" timeOffset="56">21962 3746 7851,'0'-11'0,"0"-1"30,0 1 1,2-1 200,1 1-155,-1 5 0,1-3-173,-6 5 1,0-4 238,-4 4 1,-5 1 198,-3 3 1,-2 0-376,2 0 184,-3 0-36,-4 0 0,0 5 83,3 2-48,-3-2-87,10 6 0,-9-5 28,6 5 0,1 1 12,7-1 1,0 1-205,3-1 159,3 0 0,-3 1-95,8-1 0,2 1 104,6-1-16,-1 1 1,2-5 42,2 1-173,-2-1 118,9 5 1,-9-1 23,6 1-23,-5-6 0,7 4 3,-6-2 1,1 2-5,0 1 0,-4 1-49,4-1 0,-4 1-15,0-1 1,-1 0-158,1 1 206,-6-1-12,4 1 1,-9-1-142,3 1 140,-3-1-10,-1 0 0,0 5-3,0-1 1,-5-1 47,-2-7 1,-3 4 139,-2-4 1,-3 2-17,0-1 1,-6 1 211,2-6 1,-1 5 44,1-4-337,-3 0 1,6-4 131,-3 0-1017,-3 0 582,10 0 1,-5 0-790,6 0 503,4 0 500,-3 0 0,4-5 0,-6-2 0</inkml:trace>
  <inkml:trace contextRef="#ctx0" brushRef="#br0" timeOffset="57">12015 3312 8102,'6'-8'-278,"-2"1"262,-3 4 1,0-6-161,3 6 213,-2-1 123,3-1 158,-5 3-70,0-3 703,0 5-904,-5 5 1,2 2 42,-5 4 1,5 4-10,-5 1 0,0 5-3,-3 2 1,-4 1 3,-1 7 1,1-1-26,4 4 0,-4 2-6,-1 2 1,1-3-120,4 4 0,1 0 132,2-1 1,-2 1-124,2-1 1,2-2 57,-2 2 0,6-2-51,-2-2 0,3 0 61,1 0 0,0 2-33,0 2 1,0-3 17,0 4 1,5-4 1,2-1 0,3-1-15,2-2 0,3-2-1,0-2 0,2-3-231,-2 2 242,-2-7 0,4 3 26,-1-3 0,-4-3-3,4 0 0,-4-4 16,0 0 1,-1-1 104,1 1 1,-2-1-65,-3 1 61,4-1 1,-6 0 179,2 1-238,3-6 40,-8 4 0,4-8 449,-2 1-196,-3 4 86,9-6-437,-9 9-172,10-9 0,-9 4-163,6-5 1,-6 2-1061,2 2 1379,2-3 0,-4 4 0,3-5 0</inkml:trace>
  <inkml:trace contextRef="#ctx0" brushRef="#br0" timeOffset="58">22259 3209 6955,'-1'-6'365,"-3"2"312,3-2-472,-4 4 1,5-4 263,0 2-265,0 3-12,0-4 491,0 5 1,4 5-556,-1 3 1,5-2 39,-4 2 0,5 1-34,-2 6 1,4-1-62,0 5 64,0-5-15,1 7 0,0-3-17,4 5 29,-9 0-113,9 0 1,-10 1-87,5 2 1,-1-2 56,-2 3 1,2 1-101,-2-1 1,-2 3 8,2-3 1,-4 4-95,3 0 0,-3-2-44,4 2 43,-6-6 150,3 8 1,-5-9 67,0 3-52,0 2 1,0-5-61,0 3 136,0-3-88,0-1 48,-5-1 1,0 1 92,-3 0 1,-2-1-70,3-3 0,-3 2 10,-2-2 1,2-1-181,2 1 142,-2-5 5,4 8 0,-2-10-110,1 4 99,-1 1 0,0-4-39,1 2 30,-1-2 1,-2-2-1,2 1 1,-2-2-3,3-2 1,0 0 48,0-4 78,-1 5 0,0-4 103,1 3 8,4-3-165,-7-5 198,9 0-12,-4 5-186,5-4 1,-1 4 106,-3-5-75,2 0-230,-3 0-3458,5 0 3596,0-5 0,5 4 0,2-4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83"/>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2238 12038 8417,'0'-7'935,"0"2"-381,0 5-361,0 5 0,2 2-2,2 4 1,-3 6 67,3 2 1,1 7-42,-1 5 0,1 3-134,-2 4 1,-1-1 110,1 5 1,-1-4-326,-2 4 0,1-7-57,3-1 0,-3-1-13,3-6 0,-3-2 81,-1-6 1,1 2 60,3-6 0,-1 0-100,4-3 1,-4-1 88,1 0 20,2-4-22,-5 3-467,4-9-246,-5 4-362,0-5 1146,0-5 0,-5-1 0,-1-6 0</inkml:trace>
  <inkml:trace contextRef="#ctx0" brushRef="#br0" timeOffset="1">2147 12175 8063,'0'-18'-553,"0"3"763,5 2 1,-2 2 355,4-1 1,-3 2-61,4 2 0,-4-1-148,3 6 1,1-5-224,3 4 0,6-5 127,2 2 0,0 2-232,4 1 1,-3-1-41,7 1 1,2-4-46,1 5 0,2-1-182,-2 4 0,2 0 124,-5 0 0,-2 1-148,-6 3 136,3 2 0,-10 6-22,4-1 0,-9 0 34,-3 1 1,-3 4-28,-1 3 1,-5-1-95,-2 1 0,-9 0-142,-3 4 302,-2-5 0,-6 2 105,1-5 1,-5 4-81,4-3 74,1-1 1,3-4 174,0 1 0,4-5 57,0 1 7,5-6 1,-1 5 40,7-3 125,3-3-61,5 4 18,10-5-284,-2-5 1,14 4 239,-3-3-214,2 3-38,2 1 1,4 0-97,-1 0 0,1 0 60,-4 0 1,0 1-128,-1 3 0,0 2 78,-3 5 1,1 1-75,-4-1 1,3 4-348,-4 1 172,0-1-18,-9 1 1,3-2-86,-5 5 1,0-3 92,-4 3 0,-1-5-29,-3 1 0,-3 1 200,-4 0 0,-5-1 103,-3-4 1,1 1-91,-1-1 1,-4-1 180,-4-2 1,1 1-11,3-5-133,5 4 2,-4-6 0,10 3 163,-4-5 56,9 0-463,-3 0-356,8 0 287,-3-5 1,7 0 341,1-3 0,4-7 0,4 2 0</inkml:trace>
  <inkml:trace contextRef="#ctx0" brushRef="#br0" timeOffset="2">2878 12175 7915,'-1'-18'111,"-3"3"0,3 2 615,-3 2-321,3-1-195,1 1 1,-4 3 503,0 0-312,0 6 110,4-3-112,0 5 1,0 5-363,0 3 0,0 7 132,0 4 1,4 2-136,0 2 1,0 5-326,-4 3 173,5 2 106,-4 1 0,4 0-810,-5 0 457,0-4 129,5 3 1,-4-9-59,3 2 0,-3-3 72,-1-4 1,0-2-61,0-6 1,0-3 198,0-1 1,0-3 459,0 4 118,0-6-315,0 3-36,0-5 286,6 0-231,-5 0-53,4 0 1,-4 0 96,3 0 0,-1 0-159,4 0 0,1-3-44,3-1 0,1-1 13,-1 1 1,4 3-92,0-3 1,6-1-49,-2 1-38,2 0 150,2 4 0,-1-1-223,-3-3-30,2 3 149,-3-4 0,1 5-138,0 0 0,-5 0 132,1 0 1,-2-4-15,-1 0 1,-5 0-216,1 4-218,-6 0-705,3 0 824,-5 0 1,-5-4 410,-2 1 0,-3-1 0,-2 4 0</inkml:trace>
  <inkml:trace contextRef="#ctx0" brushRef="#br0" timeOffset="3">2912 12369 7940,'-7'-4'-118,"-1"0"-1,6-5 370,-4 3 1,6-2 435,0 1 1,6 4 61,1-1-368,3 3-181,2-4 1,4 4 95,3-3-76,3 3-143,1-4 0,0 3-82,-1-1 1,1-3-10,0 3 1,0-1-278,0 4 0,-2-4 91,-2 0 0,2 0-108,-6 4 0,0-3-1254,-3-1 684,-6 0 878,-1 4 0,0 0 0,1 0 0</inkml:trace>
  <inkml:trace contextRef="#ctx0" brushRef="#br0" timeOffset="4">2889 12060 8078,'-6'-5'0,"1"3"501,5-6 1,0 6-383,0-8 0,1 8 332,3-2-62,2-2-140,6 5 0,-1-6 168,1 4 1,4 1-187,3-1 0,3 1-206,1 2 1,0-3-436,-1-1 264,1 0 208,5 4 0,-4 0-675,3 0 208,2 0 264,-5 0 141,4 0 0,0 5 0,1 1 0</inkml:trace>
  <inkml:trace contextRef="#ctx0" brushRef="#br0" timeOffset="5">3735 12083 7679,'-7'-5'918,"2"4"119,5-9-4,-5 9-775,4-5 0,-4 8-145,5 2 0,0 6-39,0 5-115,5 5 80,-4-2 1,5 10-266,-2 2 151,-2 3 49,3 2 1,-2-2-143,1-3 1,1 2-94,-1-6 0,-3 0-257,3-7 1,-1-3 243,1-4 205,-3-1-128,4 1-100,0-6 202,-4 4-450,4-9-432,-5 4 977,0-5 0,-5-5 0,-1-1 0</inkml:trace>
  <inkml:trace contextRef="#ctx0" brushRef="#br0" timeOffset="6">3426 12095 8044,'0'-12'0,"2"5"-8,1-1 1,0 6 38,4-2 14,1 2 175,9 2 1,-3 0 319,5 0 0,1-3-317,7-1 0,-2 0-116,5 4 1,1 0 36,3 0 0,0-4-123,1 0 0,-2 1-260,-3 3 139,3-5-25,-9 3 0,8-4-87,-5 2 0,-1-1 142,-3-3 1,-4-2-98,0 3 1,-4 0 169,4 0 84,-5-1 0,3-2-26,-6 2 125,-4-2 0,-2 8 535,-5-6-295,0 5 174,0-2 78,0 5 1,0 5-657,0 3 0,0 3 34,0 5 0,-4 1-160,0 6 0,-1 7-223,1 4 1,3 0 173,-3 4 1,-1 1-400,1 0 357,0-1 1,4-4-488,0 0 0,0-5 226,0-2 0,0-7 300,0-1 1,0-5-91,0 1 0,0-6 366,0-1 1,4-4-158,0 3-231,0-4 118,-4 2 0,1-5-97,3 0 0,-3-1 247,3-3 0,-3-2 0,-1-6 0</inkml:trace>
  <inkml:trace contextRef="#ctx0" brushRef="#br0" timeOffset="7">4100 12049 8011,'0'-18'0,"0"2"0,0 1 242,0-1 0,0 1 416,0 4 1,0 3 557,0 0-611,0 6-293,0-3 0,0 6-21,0 3-150,5 2-1,2 11 1,5 4 57,3 6 0,-1 5-43,5-2 1,-3 7-130,3 1 0,-2 4-150,2-4 1,3 0-428,-3-4 0,-1-1-500,1-2 563,-5-3 245,7-6 1,-8-2-133,2-1 79,-2-5 181,-2 2 0,1-5-33,-1 1 0,-3-1-19,0 1 1,-5-5 194,5 1 0,-4-6-143,3 2 1,-4-1-144,1 1-199,-3-3 457,-1 4 0,-5-5 0,-1 0 0</inkml:trace>
  <inkml:trace contextRef="#ctx0" brushRef="#br0" timeOffset="8">4077 12437 7918,'12'-7'287,"-1"-1"0,6 0 359,2-3 0,1 1 588,-1 2-579,3-2-328,-5 9 1,1-9-87,-3 2-269,3 3-331,-5 0 0,7 5-1498,-5 0 1857,6 0 0,-9 0 0,5 0 0</inkml:trace>
  <inkml:trace contextRef="#ctx0" brushRef="#br0" timeOffset="9">5368 12038 8057,'-7'-7'-493,"-1"1"298,4 2 391,-5 3 0,6-4 218,-4 5 1,3 0 315,-4 0 268,6 0-326,-3 0-375,5 0 0,0 5 107,0 2-171,0 4-130,0 5 1,4 2 71,-1 5 1,6 3-81,-1 1 1,-2 5-243,2-2 1,-2-1-52,2 2 0,1-6-339,-6 2 0,2-7-164,-1-1 485,-2-5 1,3 3-164,-5-6 74,5 0 208,-4 1-294,4-6-69,-5 4-219,0-8-439,0 3 1118,0-5 0,0 0 0</inkml:trace>
  <inkml:trace contextRef="#ctx0" brushRef="#br0" timeOffset="10">5345 12232 8057,'-5'-7'-760,"4"-3"506,-4 9 1263,5-4-388,0 5-303,5 0 0,1 0 84,5 0 1,2 1-157,2 3 1,3-3 0,5 3 0,1-3-21,3-1 0,-2 0-29,6 0 1,-6 0-553,2 0 219,-3-5 185,-7 4 0,4-5-1235,-6 2 628,0 3-23,-3-10 0,-5 9 581,1-6 0,-6 1 0,3-5 0</inkml:trace>
  <inkml:trace contextRef="#ctx0" brushRef="#br0" timeOffset="11">5299 11992 8035,'12'-12'0,"-1"5"126,1-1 1,4 2 338,3-2 1,-1 2-173,1 2 1,0 3 126,4-3 1,0 3-209,-1 1 1,1-4-122,0 0 0,0 0-121,0 4 0,-4-3 133,0-1 1,0 0 126,4 4 0,0-4-101,-1 0 1,1 1-180,0 3 50,0 0 0,0-6 0,0 0 0</inkml:trace>
  <inkml:trace contextRef="#ctx0" brushRef="#br0" timeOffset="12">5859 11958 8049,'-6'0'-351,"0"0"1,6 5 1103,0 2-293,0-2-108,0 11 0,2-9 202,2 8 0,-3 3-319,3 1 1,1 7-162,-1 0 0,1 2 32,-2-1 1,0-2-242,5 6 0,-5-6-106,5 2 1,0-3 161,3-1 0,4-2 17,0-2 0,2-2-39,-2-6 0,-2-1-58,2-2 0,2 1 179,-2-5 0,1-1 11,0-3 0,-2 0 10,5 0 0,-4-5 146,4-2 1,-4-3 131,4-2-121,-5-4-77,3 3 1,-2-9 159,0 3 9,-5-2-134,0-2 1,-8-1 185,1-3 1,2 2-203,-1-6 1,0 5-21,-4-5 0,-5 5-115,-3-5 0,2 7-314,-2 1 1,5 5-782,-5 7 542,5 0-11,-7 4 0,8 2-413,-6 5 1,6 1 971,-2 3 0,3 8 0,1 5 0</inkml:trace>
  <inkml:trace contextRef="#ctx0" brushRef="#br0" timeOffset="13">6521 11969 8044,'0'-6'310,"0"-4"-79,0 8 424,0-3 557,0 5-779,-5 0 130,4 0-354,-4 0 1,1 5-85,0 3 1,-1 3-130,1 5 0,3 5 123,-3 6 1,3 5-86,1-2 1,0-1-336,0 2 0,0-2 19,0 1 1,0-2-81,0-5 0,1-4 165,3 0 0,-1-5 44,4 1 124,-4-2 25,7-2 1,-9-3-62,3 0 33,2-6 45,-4 3-17,3-5 1,-5-5-293,0-2 269,0-4 41,-5 5 0,3-5-14,-1-1 0,-2-1 34,1-6 0,-4 0 156,4-3 0,-3-1 25,3 0 0,-4 0-113,4 0 0,-1 4 252,2 0-255,1 5 163,-3-2 207,5 9-112,0-3-274,0 9 6,0-4 0,5 10-21,3 3 1,3 3-166,5 4 0,-1 3 88,8 5 0,-3 0-202,7-1 1,-3 1-250,-1 0 1,3 0 207,1 0 1,1-5 111,-2-3 0,-2-4 117,3-3 1,-4 1 133,-4-5 1,1 3-54,-4-3 1,-1 0 155,-4-4 0,1 0-75,-1 0 1,-3 0 153,-1 0 1,-4-1 751,1-3-667,2-3 0,-5-4 64,3 0 1,-4-5-26,-4 1 1,2-6 75,-6-2 1,4 0-253,-3-4 1,3-2-163,-4-1 0,6-3-562,-2-2 297,3 1 197,-4 0 1,3 5-675,-2 2 1,3 3 340,1 1 0,1 5-1251,3 3 960,-2 2 0,3 6 28,-5-1 0,0 7 4,0 1 0,3 2-120,1 10 1,5-2 700,-1 9 0,7 0 0,3 4 0</inkml:trace>
  <inkml:trace contextRef="#ctx0" brushRef="#br0" timeOffset="14">7389 11980 8107,'2'-11'-416,"1"0"166,-1-1 445,8 1 0,-9-1-74,3 1 0,-3 3 1208,-1 1-899,0-1 1,-5-2-157,-3 2 0,-2 3-102,-1 5 1,-1 0-9,1 0 0,-5 2 44,-3 1 1,-3 4-34,-1 4 1,-1 6 26,-3 2 0,7 3-117,-3 5 0,4-1-237,0 4 0,3-3 21,4 3 1,2-3-85,2 3 0,3-3 118,5 3 0,0-4-86,0 0 1,9-3 65,3-4 0,3 1 59,0-4 0,4-5 264,8-3 0,-3-2-93,3 2 0,0-3 204,0-5-118,0 0-137,-4 0 1,-1 0-121,1 0 0,-4-4-183,0 0 1,-1-1-426,1 1 1,-1 3 665,-3-3 0,-2-2 0,3 0 0</inkml:trace>
  <inkml:trace contextRef="#ctx0" brushRef="#br0" timeOffset="15">7823 11980 8028,'-1'-10'23,"-3"3"229,3 2 194,-4 0 423,5 3-166,0-3-157,0 5-343,0 5 0,0 7 27,0 7 1,0 2-1,0 2 1,0 1-88,0 3 1,1 1-116,3 2 1,-3 2-77,3-5 0,1-1-262,-1-3 0,4-1-68,-5-3 1,2-3-5,-1-4-301,-3-1 365,5 1-86,-1-6-992,-4 4 684,4-9 712,-5 4 0,-5-5 0,-1 0 0</inkml:trace>
  <inkml:trace contextRef="#ctx0" brushRef="#br0" timeOffset="16">7538 11969 8067,'11'-10'48,"1"2"0,-1-1 65,0 6 1,5-1 114,-1 4 0,6-1 267,2-3 1,1 2-194,7-1 1,1 0 87,6-1 0,-3 3-169,3-3-166,-2-2 106,-2 0 0,0-2-184,1 0 1,-5 1 15,1-5 1,-6 5-40,2-1 1,-5 0 78,-3-3 0,2 1 0,-6 2 0,-4-2 193,-3 2-18,-5 3 338,7 0-215,-9 5-181,4 0-66,-5 0 1,-4 9-188,0 3 1,1 8 162,3 3 1,0 1-116,0 6 1,0 1 49,0 3 1,0-1-36,0-2 1,0 2-278,0-3 134,0-2 26,0 0 0,0-5-55,0-1 0,0 0 181,0-3 0,1-2-17,3-6 0,-2 0 20,6 1 1,-4-2 9,3-2 0,-3 0-378,4-4 4,-6 5 1,7-6-149,-5 4-228,0-4-728,-4 2 1496,0-5 0,0 0 0</inkml:trace>
  <inkml:trace contextRef="#ctx0" brushRef="#br0" timeOffset="17">8509 12060 7884,'0'-11'10,"0"0"1470,0 4-576,0-3-353,0 9-209,0-4 87,0 5-214,0 5 0,-4 2-54,0 9 0,-4-2-98,5 5 0,-5 4-172,4 3 95,-5 6 61,8-8 0,-4 8-182,5-6-136,0 1 187,0-4 0,1-5-417,3-3 243,2 3 127,6-6 1,0 1-118,4-5 1,-2-6 236,5 2 1,0-3 5,3-1 0,5-5 59,0-2 1,1-4-52,-2 0 0,-2-4 112,3-1 35,-3-4-60,-6 2 0,-2-4 117,-4-1 0,-2 0-49,-2 0 1,-3-5 112,-5-2 1,-2-3-185,-1-2 1,-5 1-184,-7 0 0,-3 5-119,-5 2 104,-5 3 70,-1 6 0,-9 7-672,0 7-123,0 3 618,9 1 0,-3 9-95,5 2 1,6 8-178,6 0 1,3 6 489,5 2 0,1 2 0,6-1 0,0 3 0,0-1 0</inkml:trace>
  <inkml:trace contextRef="#ctx0" brushRef="#br0" timeOffset="18">8988 11969 8017,'4'-11'-54,"0"-1"1,0 1 395,-4-1 212,0 1-326,0 0 407,0 4-78,0 2 0,0 4 473,0-3-469,0 3 1,0-3-209,0 8 1,-4 2-83,0 6 0,-1 0-167,1 3 1,3 3 123,-3 5 0,3 0-217,1 0 23,0 5-99,0-4 1,4 5-51,-1-2 0,5-3-44,-4 2 0,3-2-261,-3-1 1,4 0 234,-4 0 1,5-5-47,-2-3 1,-2-2 144,-1-2 1,-1 1-120,0-1 412,-1-5-137,3 4 64,-5-8-10,0 3 323,0-5-373,0-5 1,0-2 7,0-4 1,0 0 220,0-1-7,0 1-202,0-6 0,0 3 119,0-5 1,0 0-151,0-4 1,0 4-63,0 0 0,0 5 100,0-1-193,0 2 1,0 6-108,0-1 109,0 6 37,0-3 1,5 10-192,2 2 84,-1 3-27,4 7 0,-3-3-112,9 5 0,-4 0 37,3 4 0,2-4-155,-2 0 0,5-5 100,-1 1 0,-1-2 74,1-2 0,-5-5 429,1-2 0,2-2-170,-2-2 1,0 0 89,-3 0 1,-5 0 426,1 0-12,0 0 1,2-6-87,-3-1 1,2-3 312,-5-2 0,4 1-171,-4-1 1,1-4 122,-2-3 1,-1 1 263,2-1-421,-3-5-244,-1 0 1,0-4-641,0 5 227,0-5 170,0 4 1,0-4-368,0 5 241,0 0-143,0 6 1,0 0-870,0 6 35,-5-1-924,3 1 1037,-3 5 1,2 6-1371,-1 7 2304,-5 8 0,3 3 0,-6 5 0</inkml:trace>
  <inkml:trace contextRef="#ctx0" brushRef="#br0" timeOffset="19">2307 14824 7823,'0'-7'5,"0"-1"0,0 4-197,0-3 0,0-1 86,0-3 0,0 3 405,0 0 0,0 5 98,0-5 1,0 4 93,0-3 1,0 3 271,0-4 161,0 6-689,0-4-64,0 6 0,-1 6-178,-3 1 0,1 8 72,-4 4 0,4 4-116,-1 4 1,3 3 40,1 8 1,0-1-13,0 5 1,0-4-66,0 4 1,4-5-22,0 1 0,3-3 54,-3 0 0,4-6 7,-4-2 0,5-3-82,-2-1 1,-1-4 72,2 0 0,-2-5-108,2 1 1,-3-6-96,-5-2 77,5 1 130,-4 3 1,3-4-62,-8-4 64,3-1 237,-9-2 136,4 0-204,-1 0 1,2-5 4,5-3 0,0 2-129,0-2 0,0 4-112,0-3 0,7 3 97,4-4 1,0 4-18,5-3 1,0 3-89,-1-4 0,6 6 95,-2-2 0,-1 2 22,1-2 0,0 2-40,3-1 0,1 0 145,0-1 1,-1 3-160,-3-3 0,1 3-77,-5 1 0,4 0 66,-3 0 1,-1 0-16,-4 0 1,1 0-341,-1 0 75,-5 0-500,5 0 735,-10 0 1,-6-5 0,-8-1 0</inkml:trace>
  <inkml:trace contextRef="#ctx0" brushRef="#br0" timeOffset="20">2307 15155 7807,'-8'-7'0,"1"-1"0,4 1 29,-1-5 0,3 5-6,1-1 0,4 4 343,0-3 1,5 3 2,-2-4 0,5 4-17,3-3 1,-1 4-106,5-1 0,-4-1-23,4 2 1,-4-1-94,4 4 0,0 0-125,4 0 0,-1-4 28,-3 0 1,3 0 82,-3 4 1,1 0-464,-1 0 0,2 0-63,-2 0 1,-2-4-250,-2 1 0,2-2 168,-2 1 0,4 1-714,-4-4 1204,0-1 0,-3-3 0,-1-1 0</inkml:trace>
  <inkml:trace contextRef="#ctx0" brushRef="#br0" timeOffset="21">2421 14756 7874,'-10'-15'425,"2"-1"98,3 1 0,10 4-247,3-1 1,2 5-123,2-1 1,-1 4 119,0-3 0,1 4-76,-1-1 0,2-1-8,2 1 0,2 1-103,2 3 0,2 0-152,-2 0 1,4 0 1,4 0 0,-3-4-238,3 0 1,-2 0-58,2 4 1,-3 0-289,2 0 1,-1 0 645,-3 0 0,6-5 0,1-1 0</inkml:trace>
  <inkml:trace contextRef="#ctx0" brushRef="#br0" timeOffset="22">3004 14813 7830,'0'-6'1278,"0"0"-370,0 6-507,5 0 1,-3 6-117,6 1 1,0 8-107,3 4 0,0 3 27,1 1 1,-1 0-77,1-1 0,3 6-140,0 3 1,2-3 123,-2-2 0,-2 2-108,2-1 0,-3 0-215,0-5 0,-1 0 135,1-3 1,-5-1-138,1-3 1,0-3-22,3-1 1,-3 0 1,-1-3 1,-3-3-7,4-1 1,-5-3-531,5-1 474,-5 0 1,3 0-332,-2 0 623,-3-5 0,9-1 0,-4-6 0</inkml:trace>
  <inkml:trace contextRef="#ctx0" brushRef="#br0" timeOffset="23">3335 14847 7836,'-6'-11'1018,"2"-1"-939,2-4 0,4 3 152,2-2-107,-3 7 0,3 3 99,-8 5 1,1 1-157,-4 3 1,-6 8-9,-6 7 1,-3 4-103,0 3 0,-1 3 100,0 6 1,-4-1-108,1 0 1,-1 0-17,4 1 0,1-6-2,3-2 1,3-3 71,5-2 0,-1 0 22,1-3 0,4-2-115,4-6 0,-3-3-122,3-1 0,-1-3-684,4 4 895,0-6 0,0 3 0,0-5 0</inkml:trace>
  <inkml:trace contextRef="#ctx0" brushRef="#br0" timeOffset="24">3506 15201 12344,'0'7'-1133,"0"3"-750,0-9 1883,0 9 0,-5-9 0,-1 4 0</inkml:trace>
  <inkml:trace contextRef="#ctx0" brushRef="#br0" timeOffset="25">2204 15612 7506,'7'-6'689,"3"1"164,-4 0-559,5 4 1,1-5-34,-1 6 1,1 2-127,-1 2 0,1-3 9,-1 3 0,4-2-41,0 2 1,6-3 87,-2 3 1,6-3-48,2-1 0,3 0 20,-3 0 1,8 0-104,0 0 1,2-1 1,-3-3 0,4 3-145,0-3 0,0 3 90,-4 1 1,4-1-95,0-3 1,4 3 27,-4-3 0,0 2 54,-3 2 0,-5-1 69,1-3 0,-6 3 30,2-3 0,-1 3 128,-3 1 0,2-4-86,-5 0 0,-4 1 300,-1 3-296,3 0 0,-5 0 361,2 0-240,-2 0-120,-2 0 0,-3 0-140,-1 0-136,-4 0 1,3 3-677,-2 1-188,-3 0-734,4-4 1732,-5 0 0,5 5 0,2 1 0</inkml:trace>
  <inkml:trace contextRef="#ctx0" brushRef="#br1" timeOffset="26">4774 14630 7739,'-6'-6'-149,"1"1"487,5 5 61,0 0-254,0 5 0,0 1-18,0 6 0,-2 3-96,-2 0 1,3 5 89,-3-1 1,3 3-78,1 1 1,0 1 24,0 3 0,0-2-45,0 5 1,4-4-4,0 0 0,3 2 0,-3-1 1,4 3-19,-4-3 0,3 0 53,-3-4 1,1-1-92,-1 1 1,-3-4 56,3 0 0,1-5-2,-1 1 0,0-2-28,-4-1-194,0-6-308,0 4 141,0-9-78,0 4 0,-2-5 134,-1 0 1,1-1 312,-2-3 0,-2-2 0,0-5 0</inkml:trace>
  <inkml:trace contextRef="#ctx0" brushRef="#br1" timeOffset="27">4614 14744 7988,'0'-17'0,"0"1"0,1 4-160,3 0 0,-1 1 214,4-1 1,1 1 239,3 0 0,5 3-59,-1 0 1,4 1-118,-4-5 1,5 6 90,-1 2 0,3-1-73,1 1 0,0 0-101,-1 4 1,5 0 25,0 0 0,-1 0-123,-3 0 1,0 6 91,0 1 1,-4 3-170,0 2 1,-5-1 88,1 1 0,-2-1 10,-2 0 1,-3 2-92,0 2 1,-6-1 104,2 5 0,-8-1-141,-4 1 0,-6 1 33,-1-4 1,-6 4 27,-2-1 0,-1-3 50,-7 0 0,5-4-5,-5 0 0,7-2 20,1-2 1,0 0-23,4-4 0,3 0-184,1-4 183,7 0 1,-1-1-326,5-3 389,1 3 0,8-9 0,1 3 0</inkml:trace>
  <inkml:trace contextRef="#ctx0" brushRef="#br1" timeOffset="30">5870 14767 7886,'0'-11'0,"0"-1"174,0 1 96,0-1 57,5 1 41,-3 5-193,3 1 1,-1 10-30,-1 2 0,2 9 19,-1 3 0,-1 2-132,4 2 1,-3 4 67,4-1 0,-4 9-116,3-5 0,-4 6 81,1-6 1,-3 2-82,-1-2 0,1 2 43,3-5 1,-3-1-107,3-3 1,-3-5 21,-1-3-79,0 3 1,4-5-31,0 2 0,1-8-83,-1-3-193,-3-3 77,4-1-392,-5 0 429,0-5 1,0-1-236,0-5 562,0-1 0,-10 1 0,-3-1 0</inkml:trace>
  <inkml:trace contextRef="#ctx0" brushRef="#br1" timeOffset="31">5870 15007 8675,'12'-6'703,"0"1"-676,4 5 0,-2-4 154,5 0 0,0-1 54,4 1 0,-1 3-7,1-3 1,-4 3 2,0 1 1,0-4-319,4 0 0,-4-3 110,0 3 1,-4-1-582,4 1 420,-5 3 1,2-6-959,-9 3-5,-2 3 1101,-5-9 0,-10 4 0,-2-6 0</inkml:trace>
  <inkml:trace contextRef="#ctx0" brushRef="#br1" timeOffset="32">5825 14676 7869,'11'-7'0,"0"-3"772,1 3 1,6-2-237,5 1 1,4-1-150,8 6 0,3-3-219,0 3 1,0 0 9,-4-5 0,3 2-137,-3-1 1,-2 0 140,-9 3 1,0 3-799,-1-3 0,-2 3 200,-1 1 416,-5 0 0,2 0 0,-5 0 0</inkml:trace>
  <inkml:trace contextRef="#ctx0" brushRef="#br1" timeOffset="33">7264 14676 7882,'0'-7'0,"-2"1"-29,-1 2 145,1 3 0,-8-8-9,3 5 1,0 1 105,0 3 1,-1 0-21,-3 0 0,-1 3 34,1 1 1,-1 5-9,1-1 1,-4 6-207,-1 1 1,1 5 128,4-1 0,-1 7-136,1 0 1,1 2 35,2-1 0,-1-2 36,5 6 0,1-6-22,3 2 1,1-3-117,3-1 0,2-1 31,6 1 1,4-5 48,3-3 1,3-2 23,0-2 1,1-4 4,0-3 1,1-3 1,3-1 0,-3-1-31,3-3 0,-7-3 1,-1-4 1,-5 0-39,1-1 1,-2-3-146,-2 0 1,-4-6-40,-4 2 1,-1-2 48,-2-2 1,-2 0-80,-1 0 0,-8-3 18,-4-1 1,-1-4 3,1 5 0,1-5 30,-5 5 0,3-1-118,-3 4 0,2 5 109,-3 3 0,0 4 6,5 3 1,0-1-31,3 6 0,1-1 42,-1 4 1,5 5 169,-1 2 0,1 9 0,-5 1 0</inkml:trace>
  <inkml:trace contextRef="#ctx0" brushRef="#br1" timeOffset="34">7549 14642 7920,'7'-8'619,"-4"0"-31,-1 6-386,-2-3 231,0 5-150,5 0 1,-4 5-29,3 2 1,1 9-1,-1 3 0,1 2-65,-1 2 1,-2 1 28,6 3 0,-5-2-164,5 6 1,-4-1 74,4 4 0,-5-4-72,5-4 1,-2 1 83,2-4 1,1 1 1,-5-9 0,3 2-161,-3-2 1,4-3-38,-5 4 0,1-7-82,-4-2 0,2 0 27,1 0-812,-1 3-9,3-8-381,-5 3 339,-5-5 314,-2-5 1,-3-2 245,2-4 1,0-1 81,4 1 0,-4 0 330,4-1 0,-5-4 0,3-2 0,-5-5 0</inkml:trace>
  <inkml:trace contextRef="#ctx0" brushRef="#br1" timeOffset="35">7595 14893 7920,'-4'-8'4,"0"1"0,-1 4 130,1-1 96,3-2 1,-4 3 206,5-4-170,0 4 1,1-2-55,3 5 0,2 0-27,6 0 1,-1 0-15,1 0 0,4 0-72,3 0 1,-1 0-8,1 0 0,-4 0-200,4 0 0,-1 0-221,1 0 1,1-1 188,-4-3 0,3 3-476,-4-3 0,-4-1-276,-3 1 891,-6-5 0,4 3 0,-6-6 0</inkml:trace>
  <inkml:trace contextRef="#ctx0" brushRef="#br1" timeOffset="36">7492 14676 7916,'10'-8'607,"-2"1"0,6-1-231,-3-3 0,10 0-148,1 4 0,1 0 70,4 4 1,1 0 0,-2-5 0,6 5 28,-1-5 1,-3 4-60,-2-3 1,-2 4-535,-1-1 1,0-1 234,0 1 1,-4 1-1923,0 3 1953,-10 0 0,6 0 0,-9 0 0</inkml:trace>
  <inkml:trace contextRef="#ctx0" brushRef="#br1" timeOffset="37">9000 14470 7986,'-7'0'173,"-3"0"1,9-1 349,-3-3-169,3 3-256,1-4 0,1 5 103,3 0 1,-3 6-58,3 6 0,1 0 60,-1 7 0,0 4 2,-4 4 0,0 5-70,0-2 1,0 3-124,0 1 1,0-3 107,0-1 1,0-1-178,0 2 0,0-3 107,0-5 1,1-1-143,3 1 0,-2-5-25,6-3 0,-4 0 108,3-3 1,-4 2-144,1-7 1,-2-1 13,2-3-961,-3-1-126,4-2 1224,-15 0 0,-3-5 0,-9-2 0</inkml:trace>
  <inkml:trace contextRef="#ctx0" brushRef="#br1" timeOffset="38">8828 14630 7979,'0'-15'0,"0"0"0,0-1 380,0 5 0,4-4-58,0 0 0,5-4-113,-2 3 0,7 1 24,2 4 1,3-1-15,-4 1 1,5-1-16,-1 1 0,3 3-3,1 1 0,-1 4-187,1-1 1,0 3 94,0 1 0,0 0-271,0 0 0,-6 1 23,-1 3 0,-4 1 66,0 3 0,-2 2-70,-2-2 1,0 3-149,-4 4 1,0-1-28,-4 5 0,-4-3 105,0 3 1,-8-4-38,0 4 1,-3-4 120,0 4 1,1-5 153,-5 1 1,1-3 10,-1-5 1,-1 3 129,5-2 0,-1-2-31,5 2 8,-6-5 1,5 5 426,-4-4-130,9 0 72,-3-4-119,8 0-403,2 5 0,12-4 140,7 3 0,2 3-7,2 0 0,1 0-64,3 0 1,-2 1-21,6 3 1,-6 1-152,2-1 0,-3 0 104,-1 1 0,-2-1-176,-1 1 0,-3 0 57,-1 4 0,-5-4-75,0 4 1,-1-4-43,-6 0 0,0-1-74,-4 0 0,0 1 139,0-1 1,-6 1 38,-6-1 1,0 1 66,-7-1 1,0-1-60,-4-2 0,-4 1 177,0-6 1,0 3-102,0-3 1,3-1 100,-3 1 0,4-1-101,4-2 1,3-2-41,4-1-92,1-4 1,5-4-204,2-1 0,2 1 391,2 0 0,6-6 0,0-1 0</inkml:trace>
  <inkml:trace contextRef="#ctx0" brushRef="#br1" timeOffset="39">9399 14482 7976,'5'-12'-543,"-2"2"1117,5 2-64,-1-2-169,5 9 0,-5-4-43,1 5 1,-6 5-16,2 3 0,-3 7-22,-1 4 1,0 2 12,0 2 0,4 0-134,0 0 1,1 5 73,-1 2 0,-1 0-301,4 0 1,-1-1 120,2 2 0,2 0-63,-2-4 1,-2 0-132,2-4 0,-2-4-144,2 0 1,1-5-36,-6 1 0,1-3-248,-4 0 0,0-4-1180,0-1 1767,0 1 0,0-2 0,0-1 0</inkml:trace>
  <inkml:trace contextRef="#ctx0" brushRef="#br1" timeOffset="40">9913 14425 7657,'-3'-8'-361,"-1"0"1,0 5 956,4-5 275,0 5-169,0-2 60,0 5-476,-5 0 1,4 3-118,-3 4 1,-3 2 3,0 10 0,-2 2-127,1 5 0,-2 5 120,3 7 1,-4-1-108,0 5 0,1-2-41,2 2 0,-2 1-96,2-5 1,3 0 44,2-3 1,1-6 91,2-3 0,0-5-127,0-2 0,0-5-63,0 1 0,0-2-184,0-2 0,0-3-109,0-1-98,0-4-123,0 2 1,0-6 226,0-3 0,2-3 418,1-4 0,-1-5 0,3-2 0</inkml:trace>
  <inkml:trace contextRef="#ctx0" brushRef="#br1" timeOffset="41">9879 14516 7955,'0'-12'0,"4"1"310,0 0 632,-1-1-354,3 1-43,-5-1-455,9 6 0,-7 6 132,4 8 0,-1 3 4,2 4 1,2 3-5,-2 5 1,6 7-113,1 1 1,0 4 26,-3-4 1,-1 2-219,1 1 0,3 0 6,0 1 1,0-6 166,-3-3 1,-1-1-94,0-3 1,5 0 51,-1-3 0,0-3-80,-3-4 0,-1-1 74,0 1 0,0-5-508,-4 1-295,3-5-275,-8 7 532,3-9 0,-10 4-283,-3-5 1,-3 0 783,-5 0 0,-1 0 0,-6 0 0</inkml:trace>
  <inkml:trace contextRef="#ctx0" brushRef="#br1" timeOffset="42">9731 14904 7860,'1'-7'218,"3"-1"0,3 2 365,8-2 1,3-1-320,5 5 1,0-5-254,0 2 1,0 1-86,-1-2 0,6 0 134,3-3 1,-2 3-340,1 1 1,-4 0 177,1 0 1,-3-2-221,-2 5 1,-2-4-189,-1 5 509,-6-6 0,9 2 0,-4-4 0</inkml:trace>
  <inkml:trace contextRef="#ctx0" brushRef="#br1" timeOffset="43">10541 14447 7930,'-6'-11'508,"2"0"1,4-3-136,4 2 0,-3-2-327,3 7 0,-3 0 82,-1 0 1,0 3-162,0-4 1,-5 6-85,-2-2 0,-7 3 132,-1 1 0,-2 3-78,2 1 0,-7 9 50,-4-2 0,-1 3-32,4-2 0,0 3 140,0 0 1,4 4 1,0-4 0,5 4-37,-1-3 0,4 3 2,3-4 0,3 4-121,5-4 0,0 2 123,0-2 0,5-1-58,3 5 0,6-5 33,1 1 1,5-2-108,-1-2 1,7-3 74,0-1 0,6 1-6,-1 3 0,-2 0 30,1-4 1,-4 3 0,0-2 1,-2 2 24,-1 2 0,-5-1-33,-3 0 1,-7 1 45,-4-1 1,-3 2-96,-1 2 0,-7-2 3,-4 2 0,-7 2 3,-8-2 0,-4 0-13,-4-4 0,-1 1 27,-3-1 1,1 3-14,-5-2 1,5 2-118,-1-7 0,4 0 109,3 0 0,5-4-1084,7 1 590,2-3 520,11-1 0,6-10 0,6-3 0</inkml:trace>
  <inkml:trace contextRef="#ctx0" brushRef="#br1" timeOffset="44">11021 14025 7983,'0'-8'-146,"0"1"1,0 3-1,0-4 423,0-1 169,0 4 422,0-5 37,0 9-340,0-9-550,0 8 1,0-1 98,0 6 0,1 4 58,3 4 0,-1 2-3,4 2 0,1 2-20,3 2 0,-3 3-32,0 1 1,-2 1-131,2 7 1,-3-2 15,-5 1 1,3 3 78,1-2 0,0 2-148,-4 1 1,-1 0 67,-3 1 0,3 3-78,-3 0 1,3 4 95,1-4 1,0 4-6,0-4 0,0 1 79,0-1 1,0-2-69,0 2 0,0-4 159,0-4 1,0 2-79,0-5 1,0-1-84,0-3 0,1-1 3,3-3 1,-3 1-90,3-5 0,-3 5 73,-1-5 0,0 0-158,0-4 111,0 1-3,0-1 1,0-3-421,0-1 127,0-4-530,0 2-2597,0-5 3459,0-5 0,0-1 0,0-6 0</inkml:trace>
  <inkml:trace contextRef="#ctx0" brushRef="#br1" timeOffset="45">11387 14299 7960,'3'-8'0,"1"1"247,0-1 390,1-3-118,-4 4 175,4 2-423,1 5 1,-5 2-77,3 1 0,-2 5 32,2 7 1,-2-1-34,6 5 1,-4 1-100,4 7 1,-6-2 57,2 6 1,1-4-144,-1 3 0,1-1-37,-1 2 0,-3 0 115,3-4 1,1 0-100,-1-4 0,-1-1 59,-3 1 0,0-1-115,0-3 1,0 1 16,0-5 0,0 1-85,0-5 1,0 0 169,0 1 1,0-5-35,0 1 1,0-4-1233,0 4-773,0-6 345,0 3 1471,0-5 1,5-5 0,2-1 0</inkml:trace>
  <inkml:trace contextRef="#ctx0" brushRef="#br1" timeOffset="46">11752 14288 7884,'0'-8'279,"0"0"1,1 4 228,3-3-454,-3 4 1,10-2 57,-4 5 0,0 0 90,0 0 1,-4 2 37,0 1 1,3 7-1,-3 6 1,5 8-70,-4-1 1,0 3 57,-4 1 0,0-2-158,0 6 0,0-1-4,0 4 0,0 1-37,0-1 1,0-4-16,0 1 1,1-2-113,3 2 0,-3-4 107,3-4 1,-2-1-100,2-3 1,-3-1-193,3-3 80,-3-2 0,-1 3-638,0-4 336,0-6-890,0 4 822,0-9 1,-2 4 570,-6-5 0,-4-5 0,-11-1 0</inkml:trace>
  <inkml:trace contextRef="#ctx0" brushRef="#br1" timeOffset="47">11444 14721 7811,'-7'-1'0,"4"-3"0,3 2 376,3-6 1,4 4-37,4-3 0,6 4-346,2-1 0,0 2 17,4-2 1,-3 3 27,6-3 0,0-1 76,1 1 1,-3 0-153,2 4 1,1-3-258,-4-1 0,1-1 180,-9 1 0,4 3-265,-4-3 1,1-1 109,-5 1 269,-5 0 0,5-1 0,-5-1 0</inkml:trace>
  <inkml:trace contextRef="#ctx0" brushRef="#br1" timeOffset="48">8771 14071 7913,'7'-2'-1019,"-4"-2"1046,4 3 790,-6-9-435,4 9-61,-5-4-20,0 5 78,-5 0-189,-1 0 0,-6 3-11,1 1 1,-1 5-3,1-1 1,0 2-63,-1 1 0,1 5 33,-1-1 1,1 5 9,-1-1 0,5 8-2,-1 3 0,1 3-9,-5 2 0,1 0-22,-1 3 0,2-1-5,3 5 1,-2-4 77,5 4 0,-4-4-45,4 4 1,1-2 93,3 2 1,0 1-49,0-5 1,5 4 19,2-4 0,0 0-36,0-3 1,1-1-3,3 0 0,1 0-160,-1 1 1,1-5 89,-1 1 0,0-6-149,1 2 1,-1-3 115,1-1 1,0-4 16,4 0 0,-4-5 3,4 1 0,-4-1 21,0 1 1,3-6-72,0 2 0,-3-2 5,-5 3 1,-1-5 33,2 1 116,2-6-275,-3 9 1,0-10 118,1 3-818,-1 2-328,5-5-789,-1 4 1017,1-5 1,-5 0-1484,1 0 2354,0 0 0,3 0 0,0 0 0</inkml:trace>
  <inkml:trace contextRef="#ctx0" brushRef="#br1" timeOffset="49">13191 13888 7721,'0'-8'-78,"0"1"0,0 3 527,0-4-80,0 6 0,1-7-74,3 5 1,-1 0-14,4 4 1,-3 0-98,4 0 0,-1 0 3,5 0 1,-3 4 43,2 0 0,-5 5 133,10-2 1,-6 7-16,5 1 0,-1 2-71,1-2 0,-1-1-107,5 5 0,-4 0 70,4 4 1,-5 0-163,2 0 0,-2 3 39,1 1 0,-2 3 29,2-3 1,-1 5-42,1-2 0,-2-1-3,2 2 0,-4-2-93,-3 2 0,2 0 82,-2-4 0,-2 5-140,2-2 0,-6 3 95,2 1 1,1 1-136,-1-1 0,0 0 26,-4 0 1,0-3-46,0-1 1,0 1 71,0 3 0,0-5-4,0-2 0,-2 1-80,-1-2 1,0 1 53,-5-4 1,1-2-95,-5-1 0,1-3 126,0-1 0,-1-4-113,1 3 1,2-3-1,-3-5 1,7 4-71,-6-4 0,2-2-29,-2-1 19,-1 2 0,2-3-221,2 5 314,-2-6 0,9 4-396,-3-2 230,3-2-556,1 3-1202,0-5 2056,0 5 0,0-4 0,0 4 0</inkml:trace>
  <inkml:trace contextRef="#ctx0" brushRef="#br1" timeOffset="50">19119 14756 7788,'5'-7'466,"-3"2"175,6 5 0,-4 0-209,3 0 1,-3 0-119,4 0 1,-6 5-179,2 3 0,-3 3 5,-1 5 0,0 1 0,0 6 1,-1 4-25,-3 0 0,-2 0-204,-6 0 1,0-1-137,-4 4 0,4-5-284,-3 2 0,-2-3-396,2-1 0,0-5 903,3-3 0,1 3 0,-1-1 0</inkml:trace>
  <inkml:trace contextRef="#ctx0" brushRef="#br1" timeOffset="51">19770 14105 7156,'-7'-12'278,"2"5"-71,5-1 285,0 6-309,0-9 0,0 9 71,0-6 2,0 6 28,0-3-60,0 5-93,0 5 0,0 1 58,0 6 1,0-1-66,0 0 1,0 6-22,0 2 0,0 2 21,0 2 1,0 4-18,0 0 1,0 4 40,0 0 1,0-2 13,0 1 1,0-4-156,0 0 1,0 2 110,0-1 0,0 0-118,0-5 1,0 1 58,0 0 0,0-4-27,0 0 1,0-4 0,0 5 1,4-7-128,0 3 1,0-4-67,-4 0-348,0-1-432,0 1 410,0-6-1030,0 4 1090,-6-9 1,4 3 469,-6-8 0,1-2 0,-5-5 0</inkml:trace>
  <inkml:trace contextRef="#ctx0" brushRef="#br1" timeOffset="52">19587 14253 7877,'0'-18'-11,"0"3"1,1 3 83,3 0 0,-2 1 8,6-1 1,0 1 126,3-1 0,-3 2 0,-1 3 0,0-3 53,0 2 0,2 2 194,-5-2-381,5 5 0,-3-5-7,6 4 1,-1-1-81,0 1 0,5 3 41,-1-3 1,5 3-62,-1 1 0,7-4 58,0 0 0,1 0 0,-4 4 1,-2 0-103,-2 0 0,3 1 58,-3 3 0,-3-1-67,0 4 1,-7 1 104,-2 3 1,-4 2-127,1 2 1,-3-2 29,-1 2 0,-5 2-44,-3-2 1,-2 4 54,-1-4 0,-6 4-7,-2-4 1,-3 4 44,0-3 1,-1-1-32,0-4 1,5 1 169,3-1 1,0-3-87,3-1 0,0-3 317,8 4-60,-5-6-173,8 3-4,-4-5 1,10 4 8,2 0 1,5 0 8,3-4 1,-1 0-53,5 0 1,0 4 30,4-1 1,0 3-59,-1-3 1,-3 0 9,0 5 1,-1-5-17,1 5 0,-2 0-89,-6 3 0,1 2 68,-1 2 1,-3-2-128,-1 2 0,-4 3 9,1 1 0,-3-2 58,-1 2 0,-5 0-206,-3 4 0,-3 0 51,-4 0 0,1-4 51,-5 0 1,0-1 109,-4 1 0,0-1 89,0-3 1,1-4-39,3 1 0,-1-1 187,5-3 0,0-3-35,3-1 0,5-3-96,-1-1-155,0 0 1,2-1-126,2-3 1,3-3-247,1-4 0,1 0 102,3-1 354,7-4 0,2-2 0,4-5 0</inkml:trace>
  <inkml:trace contextRef="#ctx0" brushRef="#br1" timeOffset="53">20466 13956 7943,'4'-7'-202,"0"-1"1,1 6 72,-1-2 433,-3-3 0,8 5 183,-5-6 51,-1 6-132,-3-3 50,0 5-317,-5 0 0,3 5-102,-6 2 1,1 3 5,-5 2 0,1 4 123,-1 3 0,-3 4-119,0 4 0,-4 2 76,4 5 1,-2-1 59,2-2 1,2 6-52,-2-3 0,2 3 21,2-3 1,1 0-47,2 0 0,3 1-91,5-1 1,0-1-100,0-3 1,0 3 116,0-2 0,0-2-118,0 2 1,5-2 40,3 1 0,-2 2 42,2-5 0,-1-1-20,5-3 0,-1-4 3,1 0 0,-1-5 8,0 1 0,1 2 12,-1-2 0,1-1-110,-1-6 1,2 2 115,2-3 1,-2-2-280,2-1-65,-2 3-242,-2-6-101,0 4-522,-4-5 725,-2 0 476,-5-5 0,0-2 0,0-4 0</inkml:trace>
  <inkml:trace contextRef="#ctx0" brushRef="#br1" timeOffset="54">20832 14242 7843,'-4'-8'-343,"0"1"528,0-1 680,-1 2-706,4 1 0,-4 6-150,5 3 1,0 3 58,0 8 1,0 5 41,0 6 1,-4 5 20,0 7 0,-5-5-19,2 5 1,-3-1 14,-2 4 0,1-1-66,-1-6 1,5-1-150,-1-3 1,0 2 91,-3-5 1,3-4-132,1-4 1,0-5-48,0 1 0,0-6 80,4-2-42,1-4 103,-8 2 1,8-6-57,-6-3 1,4-2 14,-3-6 0,3-1 4,-4-2 0,4-1-32,-3-3 1,4-3-13,0 3 0,1-2 175,2-2 0,0 0-115,0 0 1,0 0 105,0 0 1,0 6 1,0 1 1,4 7 16,0 2-9,5 4 93,-3-2 0,6 12-85,-1 4 0,-3 2 122,-1 6 1,1 0-133,3 4 0,1 3 1,-1 1 0,0 0 50,1-5 1,1 0-21,2-3 1,-1-3-17,5-4 0,-4-2 84,4-2 0,-1 1-15,1-6 0,1 1 89,-5-4 1,2 0-855,-2 0 1,-2 0-350,2 0 1,-4-1 172,-3-3 797,2 3 0,-3-9 0,4 3 0</inkml:trace>
  <inkml:trace contextRef="#ctx0" brushRef="#br1" timeOffset="55">21094 14767 7838,'7'0'1461,"3"0"-625,-9 0-509,9 0 1,-8 1 34,1 3 0,0 4-106,1 7 1,-3-1-140,3 5 0,-3-1-82,-1 1 0,-4 6-170,0-2 0,-3-1 54,3-3 1,-5-2-76,1 3 0,-2 0-879,-1-5 1,1 0 1034,2-3 0,-7-1 0,2 1 0</inkml:trace>
  <inkml:trace contextRef="#ctx0" brushRef="#br1" timeOffset="56">21334 15053 7735,'-6'0'423,"1"0"1599,5 0-1865,0-5 0,-4 2-164,0-5 1,-3 5 247,3-5 1,-5 0-47,1-3 1,2 0-54,-2-1 1,2-1 24,-2-2 1,-1 1-228,6-5 0,-6 3-33,1-7 1,2 3-10,-2-7 0,2 2 77,-2-2 0,-1 2-138,6-6 0,-5 4 104,4-3 1,0 3 14,4-3 0,2 5 57,1-2 0,0-1-25,5 1 1,-2 4 39,1 4 1,4 4-30,-4-4 1,3 5 3,2-1 1,3 6-17,0 1 2,0 6 1,-3-7-66,-1 5 58,1 0-121,-1 4 99,1 0-156,-1 6 0,-3-5-171,-1 3-4,-4 2 268,2-5-77,-5 4 275,0-5-178,0 5 186,0-3 1,0 4-67,0-2 55,-5-3 0,2 8 71,-4-5-15,4 5-69,-2-3-59,5 5 1,0-3-23,0 0 0,5-6 31,3 2 0,2 1-20,1-1 1,1 1 2,-1-1 1,1-2 46,-1 6 1,4-4 0,0 3 1,1 0 12,-5 0 1,0 3-64,1-2 0,-1 2-3,1 2 0,-6-1-73,-2 0 1,-3 1 93,-1-1 1,0 5-138,0-1 0,-1 1 64,-3-1 1,-4-2-87,-7 2 1,1-2 57,-5-2 0,0 0 31,-4-4 0,4 2-60,0-5 1,5 1-297,-1-1-374,2-3 509,2 4 0,5-10-738,2-3 1001,3-2 0,11-6 0,2-2 0</inkml:trace>
  <inkml:trace contextRef="#ctx0" brushRef="#br1" timeOffset="57">21528 13991 7974,'-6'0'0,"2"0"53,8 0 0,-1 0 138,4 0 0,-3 0-253,4 0 170,-1 0 1,5 0 167,-1 0 1,-3 1-70,-1 3 1,1-2 2,3 6 0,-1-1-4,-2 5 0,2-1-53,-2 1 0,2-1 117,1 1 0,1 4-45,-1 3 0,1-1-71,-1 1 0,0 0-21,1 4 0,-1 3-100,1 1 0,-1 0 64,1-4 0,-2-1-19,-3 1 1,2 0-76,-5 0 0,4 1 51,-5 3 1,1-3-161,-4 2 1,0 0 59,0 0 0,0-1-67,0 1 1,-4 2 66,1-1 1,-6-1-136,1-3 0,2 0 83,-2 0 0,4-4-155,-3 0 1,3-5-332,-4 1 295,6-2-267,-8-2 30,8 1-928,-8-6 1454,9-1 0,-9-5 0,3 0 0</inkml:trace>
  <inkml:trace contextRef="#ctx0" brushRef="#br1" timeOffset="58">22077 14425 7857,'-7'-6'-120,"2"5"0,5-5 324,0 2 33,5 3-186,2-4 1,0 5 83,1 0 0,-1 0 20,5 0 0,-1 0-65,1 0 0,-1-2 0,0-1 0,5 1-128,-1-1 0,5 1 131,-1 2 0,-1-1-122,1-3 0,0 3-17,4-3 0,-4-1-192,0 1 1,-4 0 6,4 4 0,-5-3-544,1-1 315,-2 0 0,-5 4-25,-1 0 485,-4 0 0,2 0 0</inkml:trace>
  <inkml:trace contextRef="#ctx0" brushRef="#br1" timeOffset="59">22077 14584 7860,'11'0'97,"0"0"37,1 0 0,-1 0 9,1 0 1,-1-1 43,0-3 1,1 3-2,-1-3 0,5 2-16,-1-2 0,1 3 9,-1-3 1,2 1-112,2 0 0,1 1 104,-4-2 0,3 3-232,-4 1 1,1-4 59,0 1 1,-4-1-395,3 4 0,-2 0 74,-1 0 320,-1 0 0,0 0 0,-10 0 0</inkml:trace>
  <inkml:trace contextRef="#ctx0" brushRef="#br1" timeOffset="60">22807 13956 7940,'7'-5'-84,"-3"-2"1,-2 0 218,2 0 1,-3 3 168,3-4 0,-3 1 474,-1-5-447,0 6 461,0-4-159,0 8-117,0-3-151,0 5 27,0 5-253,0 2 0,0 8 81,0 0 1,0 2-170,0-2 1,0-1 9,0 5 1,4 0-89,0 4 0,1-4 52,-1 0 1,-3-1-92,3 1 1,-2 1 75,2-5 1,-3 4-141,3-4 1,1 1-166,-1-5 1,4 1 123,-4-1 0,3-3-88,-3-1 1,1 0-641,-1 0-443,-3-2 825,4 0 517,-5-3 0,-5 8 0,-1-4 0</inkml:trace>
  <inkml:trace contextRef="#ctx0" brushRef="#br1" timeOffset="61">23344 13899 7940,'-1'-10'447,"-3"2"182,3-2-60,-4 9 92,5-9-188,0 9 55,0-4-368,-5 15 0,2-3 60,-4 9 1,3-4-95,-4 0 0,1 4-11,-5 3 0,1 3-106,-1 1 0,-3 4 127,0 4 1,-2-1-125,2 5 1,1-4 19,-5 7 0,4 2-103,-4-2 0,0 4-111,-4-4 0,0 5-32,0-1 0,4-3 46,0-1 1,4-2 26,-4-2 1,9-1-18,-2-3 1,5-2 145,-1-5 0,3-1-3,5-3 0,-4 1-17,0-5 1,1 1 12,3-5 1,-4 0 198,0 1 1,0-5-190,4 1-130,-5 0 0,3 2 128,-6-3 0,4-1-908,-3-6 159,4 5-88,-7-4 437,9 4 1,-4-6 28,5-3 0,1 3-347,3-3 729,-3-3 0,9 1 0,-4-5 0</inkml:trace>
  <inkml:trace contextRef="#ctx0" brushRef="#br1" timeOffset="62">23150 14493 7940,'1'-8'0,"3"1"0,-3-1 756,3-3-119,-2 4 113,-2-3-514,0 9 1,1-4-68,3 5 1,-3 5-43,3 3 1,-3 6-156,-1 1 0,1 5-58,3-1 1,-3 7 173,3 0 0,-1 1-83,0-4 0,-1 0 29,2-1 1,1 1-172,-2 0 1,2-4 138,-1 0 0,-1-4-92,4 4 1,-3-5 33,4 2 1,-4-5 69,3-3 1,-4 2-549,1-3 149,2 4 140,-5 0 1,4-3-361,-5-1-199,0-4 125,0 2-125,0-5 804,-5 0 0,3 0 0,-6 0 0,6-5 0,-4-2 0</inkml:trace>
  <inkml:trace contextRef="#ctx0" brushRef="#br1" timeOffset="63">23321 14619 7940,'7'-12'106,"-3"1"0,1-1 267,-2 1 1,5 0-54,-4-1 0,5 5-72,-2-1 1,2 0 92,-1-3 1,2 1-33,-2 2 0,2-2-13,1 2 0,1 2-112,-1-2 0,0 6 0,1-2 1,-1-1-112,1 1 0,-1 0 42,1 4 0,-2 2-195,-3 1 1,2 0 105,-5 5 0,1 1-191,-1 6 1,-3-1 24,3 5 0,-4 0-83,-4 4 0,2 3 105,-6 1 0,0 0-72,-3-5 1,3 1-97,1 0 1,-1-4 54,-3 0 0,-1-4-164,1 4 214,-1-5 0,2 3 208,3-6 1,-2-3 28,5 0 320,-5-6-267,8 3 177,-4 0-181,5-4 0,5 5 95,2-6 0,4 0 18,0 0 1,4 0-84,0 0 1,6 0 141,-2 0 0,2 0-64,2 0 0,0 0-55,0 0 0,0 3 30,0 1 1,-2 0 30,-2-4 1,2 0 1,-6 0 1,4 0 235,-4 0-192,0 5 103,-3-4-569,-6 4-314,-1-5 60,-5 0 1,-5 0-144,-3 0 0,-2 4-483,-1 0 0,-4 0 1081,-1-4 0,-4 0 0,2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347"/>
    </inkml:context>
    <inkml:brush xml:id="br0">
      <inkml:brushProperty name="width" value="0.09086" units="cm"/>
      <inkml:brushProperty name="height" value="0.09086" units="cm"/>
      <inkml:brushProperty name="color" value="#FF0000"/>
    </inkml:brush>
  </inkml:definitions>
  <inkml:trace contextRef="#ctx0" brushRef="#br0">12243 14333 8194,'4'12'693,"0"-1"1,0 6-511,-4 2 0,1 2-32,3 2 1,-3 0-127,3 0 1,-2-1 59,2 1 0,-3 0-101,3 0 0,1 0 101,-1 0 0,0-2-172,-4-2 1,1 2 41,3-6 0,-3 4-77,3-4 1,-3 0-133,-1-3 215,0 4 0,0-3-87,0 2 20,0-2 0,-1-3-371,-3-2 68,3 2-238,-4-9 281,5 4 0,-1-5 95,-3 0 0,1 0-16,-4 0 1,3-1 286,-4-3 0,1-2 0,-5-6 0</inkml:trace>
  <inkml:trace contextRef="#ctx0" brushRef="#br0" timeOffset="1">12049 14402 7906,'0'-12'-565,"-1"5"1844,-3-1-861,3 6 0,-4-5 191,5 3-99,0 3 0,0-4-400,0 5 0,3-1 235,1-3-285,5 3 1,-1-4 131,7 5 0,-1-4-182,5 0 0,0-1-75,4 1 1,1 2-17,3-6 0,2 0 49,5-3 1,5 3 33,3 1 1,-1 0-114,1 0 0,-5-2 30,1 5 1,-8 0-238,-3 4 0,-7 0 113,-1 0 0,-9 0-509,2 0 1,-9 2 19,1 1 694,-3-1 0,5 13 0,0-2 0</inkml:trace>
  <inkml:trace contextRef="#ctx0" brushRef="#br0" timeOffset="2">12848 14322 7906,'0'-7'2080,"0"2"-1534,0 5-188,0 5 0,0 2-194,0 4 1,0 6-92,0 2 0,-1-2-106,-3 3 1,3-1 80,-3 3 1,3 1-36,1 0 1,0 4 7,0-1 1,0 1-341,0-4 1,1 0 70,3 0 1,1-4-36,3 0 0,1-5 148,-5 1 1,3-6 90,-3-2 1,1 0 111,-1 0-107,-3-2-225,4-5-724,-5 0 0,-5 0 314,-3 0 1,-2-3 673,-1-1 0,-6-5 0,0 2 0,-6-4 0</inkml:trace>
  <inkml:trace contextRef="#ctx0" brushRef="#br0" timeOffset="3">12643 14367 7906,'-4'-7'91,"0"-1"1,-3 4 236,3-3 0,0 3 297,4-4-205,0 6 1,1-5-60,3 4 0,0 1-82,7-1 1,0 1 16,8 2 0,1 0-76,6 0 0,1 0 27,7 0 1,2 0-49,6 0 1,1-3-1,-5-1 0,0-1-15,-4 1 1,-1 1-148,-2-4 0,-3 3-307,-5-4 1,-4 4 189,0-3 1,-9 3-820,1-4 0,-6 6 115,3-2 784,-6 3 0,-2-4 0,-6-2 0</inkml:trace>
  <inkml:trace contextRef="#ctx0" brushRef="#br0" timeOffset="4">15087 14185 7684,'0'-12'833,"0"6"-500,0 1 0,0 5-221,0 5 0,-1 6 42,-3 8 0,1 4-69,-4 4 0,3 2 23,-4 5 1,5 2-108,-5 2 0,4-3 33,-4 4 0,5-4-61,-5-1 0,6-1-48,-2-2 1,-1 2-148,1-3 0,-4-2 0,4-1 0,-4-7 85,0-1 1,-2-5 7,-2 1 1,5 1-1,-1-5 1,0 2-75,-3-10 1,0 5 131,-1-4 1,1 0 98,-1-4 0,1-2 78,0-1 0,-1 0-86,1-5 0,-1 5 38,1-5 0,3-3-72,1-5 1,3-4-1,-4 1 0,6-1 12,-2 1 0,3-3-2,1 3 0,0-1 20,0 1 0,0 2 10,0 6 74,0-1 250,0 1-140,0 5 1,1 2-89,3 8 1,2-1-43,5 9 1,2-3-29,2 6 0,-1-1-17,5 1 0,0-2-3,4 2 1,1-1-17,3 1 0,-2-3-26,6-1 0,-5 1-23,5-5 0,-4-2 183,3-1 0,-8 1-122,0-1 0,-6 0-81,-1-4 0,-2 0-231,-2 0-512,-5 0 221,-1 0 17,1 0 558,-5 0 0,4 0 0,-5 0 0</inkml:trace>
  <inkml:trace contextRef="#ctx0" brushRef="#br0" timeOffset="5">15498 14504 7718,'-6'-7'102,"2"-1"0,3 4 612,1-3-193,0 4 197,0-7-634,0 9 0,1-4 88,3 5 1,-2 0-94,6 0 1,0 0 74,3 0 0,4 0-147,0 0 0,4 0-19,-3 0 0,3 0-63,-4 0 1,1 0 36,0 0 0,-4 0-109,4 0 0,-4-4-306,0 0 1,-5 0 208,1 4 1,-6-1-537,2-3 423,-2 3 357,-2-4 0,-6 5 0,0 0 0</inkml:trace>
  <inkml:trace contextRef="#ctx0" brushRef="#br0" timeOffset="6">15487 14653 8271,'11'0'532,"1"-1"-119,-1-3 0,0 3-86,1-3 0,3 3-39,0 1 1,6-2-74,-2-2 0,2 3-1,2-3 1,-1-1-128,-3 2 0,1-1-195,-5 4 0,4-2-246,-4-1 0,1 1-1293,-5-1 1647,6 1 0,0 2 0,6 0 0</inkml:trace>
  <inkml:trace contextRef="#ctx0" brushRef="#br0" timeOffset="7">16126 14265 7718,'-6'-17'0,"-3"8"134,5-2 0,0 2 43,4-2 1,0-1-1,0 1 1,0 3 121,0 0 0,0 5 478,0-5-396,0 6 1,2-4-111,1 6 1,0 0-112,5 0 1,1 2 37,6 2 1,-3 6-106,4 5 1,-4 1-31,0 0 0,-1 1-93,1 6 1,-5 4 37,1 0 0,-6 3-125,2-3 0,-4 4-394,-4 0 1,-2 1 250,-5-2 1,-5 3-239,1-3 0,-1-2 179,0-1 1,4-4 149,-3-4 1,2 1 23,1-5 453,1 1-337,0-5 169,4 0 428,2-4-209,5-2-95,5 0 1,2-4-14,4 3 0,0-3-67,1-1 1,1 0-114,2 0 0,-3 0-2,4 0 1,0 0-40,-1 0 0,2 0-136,-2 0 1,-2 0-170,2 0 1,3 0 109,1 0 1,1-1-1303,-1-3 1467,3 3 0,-10-4 0,5 5 0</inkml:trace>
  <inkml:trace contextRef="#ctx0" brushRef="#br0" timeOffset="8">16629 14870 7783,'-5'-11'1186,"3"-1"1,1 5-378,5-1-125,0 5-350,-4-2 0,0 10-116,0 3 0,4 6-141,-1 1 1,1 5-73,-4-1 0,-1 4-170,-3 4 1,-2 2-163,-6 5 1,0 1-457,-4-1 0,6-2 188,-5 2 0,10-2-1136,-3 6 1731,6-13 0,2-3 0,0-11 0</inkml:trace>
  <inkml:trace contextRef="#ctx0" brushRef="#br0" timeOffset="9">17257 15213 7648,'-8'-4'476,"1"0"1,4-1 73,-1 1-309,3 3 1,-3-9 51,0 2 0,-1-2-33,2-2 0,1 1-91,-1 0 1,1-6 11,2-2 1,0-2-130,0-2 1,-4 0 88,1 0 0,-2-4-216,1 1 1,2-5-58,-1 5 0,-2-10-57,1 2 1,-4-4 50,4 0 1,-1 2-60,1-2 0,3-1 112,-3 1 0,-1 0 16,2 3 0,-1 1 50,4 0 1,0 3-29,0 1 0,5 5 64,2-2 1,0 3 9,0 1 1,0 1 15,0 3 0,3 3-9,-2 4 1,-2 5 101,2-1 1,0 6-127,3-2 1,1 3 5,-1 1 1,4 1-6,0 3 0,1 2 21,-5 5 0,0 0-73,1-4 1,-2 3 20,-2-2 0,1 3-92,-6 5 0,5-4 55,-4 3 1,3-2-14,-3-1 0,0-1 59,-4 0 0,0 1-3,0-1 0,-1 1-3,-3-1 0,-1 1 2,-3-1 1,-2-3 181,2-1-147,3 1 1,-4 3 83,6 1 1,-1-5-99,4 1-1,0-1 0,1 4-8,3-4 0,2 2-3,6-5 0,-3 1-17,2-1 1,-5-3 26,10 3 1,-6-3-15,5-1 0,-2 1 41,-2 3 1,1-2 5,-1 1 0,-3 4 17,-1 0 0,-3 0 11,4 0 1,-6 1-81,2 3 0,-3 2-68,-1 2 0,-5-1-90,-3 5 1,-5-4 55,-3 4 1,-4-5 2,1 2 1,-3 0 26,0-1 0,-3 1 3,-1-5 1,3-5-126,0-2 0,9 1-434,7-1-24,4 0 667,-2-4 0,20-10 0,4-3 0</inkml:trace>
  <inkml:trace contextRef="#ctx0" brushRef="#br0" timeOffset="10">17668 14425 7686,'0'-8'310,"0"0"0,1 5 116,3-5-1,-3 5-213,10-2 1,-5 5-13,5 0 0,1 0-25,-1 0 1,2 0-200,2 0 1,3 0 111,5 0 0,0 0-311,-1 0 1,0 0 91,-3 0 1,1 0-425,-4 0 0,-1 0-554,-4 0-169,1 0 1278,-1 0 0,-5-5 0,-1-1 0</inkml:trace>
  <inkml:trace contextRef="#ctx0" brushRef="#br0" timeOffset="11">17668 14642 7828,'11'0'359,"1"0"0,-1-4-73,1 0 0,2-1-14,5 1 1,0 2-244,7-6 0,0 4-212,0-4 1,-1 5 66,1-5 0,-3 6-112,-4-2 0,1-1-519,-4 1 1,3 0 746,-4 4 0,5-5 0,-2-1 0</inkml:trace>
  <inkml:trace contextRef="#ctx0" brushRef="#br0" timeOffset="12">18228 14310 7808,'-8'-19'0,"0"0"0,1 4 270,7-4 1,5 5 428,3-1 1,2 2-276,1 2-256,1-1 1,-1 2 19,0 3 0,1-2-13,-1 5 1,4-4-66,1 4 0,-1 1-171,-4 3 0,1 1-84,-1 3 1,1-2 77,-1 6 1,0-1-17,1 5 0,-1-1 54,1 1 1,-1-1-156,1 1 0,-5 0-19,1 3 0,-6-2-93,2 2 0,1-2 69,-1-1 1,-1 0 74,-7 3 1,-1-2 232,-3 2 0,-2-2-78,2-2 0,-6-3 45,-1 0 0,0-1 2,3 5 0,2-5 212,3 1 0,-3-4-124,2 3 1,3-3 44,1 4 1,-1-4 10,1 3-36,0-4-212,4 7 0,5-5 110,3 3 1,2-2-21,2-2 0,-1-2-22,0 6 0,2-4 10,2 3 1,-1 1-35,5 3 1,-3-3-2,3 0 1,-2-1-147,2 5 1,2-1 101,-6 0 0,0 2-107,-3 2 0,-2-2 58,-3 2 0,-2 3 44,-5 1 1,-5-1 12,-2 1 0,-8 0-9,-5 4 0,-5-4 71,-2 0 1,-4-5 155,0 1 0,-2 2 198,-1-2 1,4-4-160,-1-3 0,1-6-435,-5 2 0,6-3-456,3-1 1,7-5 680,3-2 0,4-9 0,0-1 0</inkml:trace>
  <inkml:trace contextRef="#ctx0" brushRef="#br0" timeOffset="13">5117 16218 7986,'0'-12'42,"0"1"1,-2-1 292,-2 1-207,3 0 1,-5-1 3,2 1 0,2 4 372,-6 4 1,5-4-349,-7 6 0,4-4-2,-6 5 1,1 1-119,0 3 0,2 2 78,-3 6 1,3 4-86,-6 3 0,2 8 123,2 3 1,3 6-81,1 6 0,3 1-144,-4 10 0,6-1 112,-2 1 0,4 6-3,4-6 1,-2 3-1,6-10 1,0 1-297,3-9 1,0 2 82,1-5 0,-1 0-166,1-8 1,-2-1 97,-2-3 1,0-4-67,-4 0 0,0-5 76,-4 2 0,0-8-75,0 0 0,0-4-120,0 3 215,0-4 1,-5 2-135,-3-5 0,-3 0 348,-4 0 0,-3-5 0,-5-1 0</inkml:trace>
  <inkml:trace contextRef="#ctx0" brushRef="#br0" timeOffset="14">4694 16777 8095,'1'-6'416,"3"2"1,6 3-307,5 1 0,10 0 196,-3 0 0,10 0-85,2 0 0,2 0 27,6 0 0,-4 0-87,4 0 0,-5 0-120,1 0 0,-4 0-58,-4 0 1,-3-4-414,-8 0 0,-3 0 430,-4 4 0,4 0 0,2 0 0</inkml:trace>
  <inkml:trace contextRef="#ctx0" brushRef="#br0" timeOffset="17">5658 16092 7859,'0'-6'-157,"0"-1"-171,0 4 801,0 1 15,0-3-33,0 5-249,-5 0 1,3 0-1,-6 0 0,4 5-5,-3 3 1,0 3-33,0 4 1,-3-1 34,2 5 0,-2 6-124,-2 5 0,2 3 21,3 1 0,-6 2-73,5 2 0,-4 4 64,4 7 1,-1-2-107,2 3 0,1-3 93,6-2 1,0 0-108,0-3 0,2-2-179,2-2 1,-2-3 71,6-1 0,1-5-2,6-6 1,-3 0 128,4 0 0,-4-4 32,0 0 1,3-4-7,0 4 0,0-5 107,-3 1 0,-1-1-104,1 1 1,-1-6 29,1 3 1,-5-5-40,1 1 0,-4 1 92,3-6-466,-4 1-329,2-4 170,-5 0 0,0 0 0</inkml:trace>
  <inkml:trace contextRef="#ctx0" brushRef="#br0" timeOffset="18">5978 16320 7877,'-6'-5'-394,"1"4"631,0-4 141,3 0-143,-8 4 1,8-4 15,-6 5 1,4 0 88,-3 0 1,0 1-139,0 3 1,-3 2 3,2 5 1,-2 5-29,-2-1 1,1 9-20,-1-1 0,5 7-21,-1 1 1,2 3-137,-2 4 0,-1-1-35,6 5 0,-5-4 2,4 4 0,0-7-147,4-1 1,0-4 75,0-7 1,4-2-69,0-2 1,5-2 20,-2-6 0,4-5 106,0-2 0,0-3-6,1-1 0,-1 0 8,1 0 1,3-2 29,0-6 1,2 1-28,-2-9 0,-2 3 87,2-3 1,-2-1-58,-2-6 1,0 0-174,1 0 1,-2-1 30,-2-3 0,-3 2 37,-5-6 0,3 1-2,1-4 0,0 1-111,-4 2 0,-5-4 88,-3 4 1,2 1-14,-2 7 1,1 1-137,-5 3 1,0 4 90,-4 7 1,4 3-98,-3 5 0,-2 0 118,2 0 1,0 5 174,3 3 0,-4 2 0,-2 2 0</inkml:trace>
  <inkml:trace contextRef="#ctx0" brushRef="#br0" timeOffset="19">5773 16686 7877,'0'7'0,"0"1"401,0-5-122,0 2 0,1-5 92,3 0 0,2-2-174,5-1 1,2 0 0,2-5 0,-1 2-98,5-1 0,0-4 128,4 4 0,0-2-322,0 1 1,0-2 72,0 3 0,-1 0-360,1 0 1,0 4-3,0-1 1,-5-1-214,-3 1 1,-2 1 595,-2 3 0,0 0 0,1 0 0</inkml:trace>
  <inkml:trace contextRef="#ctx0" brushRef="#br0" timeOffset="20">6309 16138 7911,'-11'-12'0,"-1"1"81,1-1 0,5 1 343,2 0 125,3 4 548,1-3-267,0 9-499,0-4 0,1 6 4,3 3 1,2 3-84,5 9 1,1-1-73,-1 8 1,5-2 64,-1 10 0,1-3-129,-1 6 0,-1-2 102,5 6 0,-5 1-288,2-1 1,-4 5-149,0-1 1,-1 3-391,1 0 0,-5 1 340,1 0 0,-6-1-148,2 1 1,-3-4 264,-1 0 1,0-2 59,0 2 0,-3-6-122,-1-6 1,-5-6-18,1-1 0,2-1-94,-2-7 1,1-4-339,-5-3 59,1-5 0,0 2 603,-1-5 0,1 0 0,-1 0 0</inkml:trace>
  <inkml:trace contextRef="#ctx0" brushRef="#br0" timeOffset="21">7052 16537 7847,'-7'-5'318,"2"4"-202,10-4 607,-3 5-433,8 0 1,-4 0 27,6 0 0,-1 0-78,0 0 0,2 0-137,2 0 1,-1-1 10,5-3 0,0 1-121,4-4 0,0 3 131,0-4 1,1 1-153,3-5 1,-3 5-444,2-1 1,-5 2 243,-2-2 1,-5 3-1144,1 5 160,-2-5 33,-7 4 1177,-1 1 0,-5 6 0,0 5 0</inkml:trace>
  <inkml:trace contextRef="#ctx0" brushRef="#br0" timeOffset="22">7086 16732 7831,'-6'0'474,"11"0"0,4 0-48,10 0 0,0 0-12,3 0 1,1-6-121,0-1 0,1 1-174,3-2 0,-3 2-153,3-2 0,-3-1-308,-1 5 0,-2-3-1557,-2 3 1898,3 0 0,-4 4 0,4 0 0</inkml:trace>
  <inkml:trace contextRef="#ctx0" brushRef="#br0" timeOffset="23">7977 16138 7815,'-2'-10'0,"-1"2"0,1-2 60,-1 2 0,1 2 356,2-2-206,0 6 1,2-3 477,1 5-448,-1 0 0,4 6-49,-2 5 1,-3 2-44,3 6 1,1 5-17,-1 7 0,0 3-57,-4 4 1,0 4 19,0 7 0,-2-3-239,-1 0 1,-3-1 118,-1-3 1,-2 1-153,5-1 1,0-4-109,4-7 0,0-1 146,0-7 0,0 2-90,0-5 1,0-4 129,0-1 0,4-2 48,0-2 0,4-3-109,-5 0 219,1-6 0,-3 3-913,3-5 854,-2 0 0,3-5 0,-5-1 0</inkml:trace>
  <inkml:trace contextRef="#ctx0" brushRef="#br0" timeOffset="24">8217 16378 7907,'6'-20'0,"-2"1"0,-3 2 491,-1-2 0,1-2-88,3 6 0,1-4-118,3 4 0,1 0-40,-6 3 1,6 1 9,-1-1 0,-2 1-95,2 0 1,-2 3 10,2 0 0,2 6-103,-2-2 0,2 3 80,1 1 1,1 1-201,-1 3 0,0 2 57,1 6 0,-1 4-71,1 3 0,-5 9-19,1 6 0,-5 2-33,0 6 0,-8 1 47,-6 6 1,-2-2-288,-6 3 0,0-3 108,-4-2 1,0-4 88,1-3 0,-1-2-227,0-2 0,5-5 49,3-2 1,6-4 424,1-4 1,2-3 152,-2-5 162,3 1-174,5-6 317,0-1 194,0-5-492,5 0 0,3-1 4,7-3 1,3-1-114,5-2 1,0-2-138,0 5 1,-1-1 69,1 1 0,-1 3-24,-3-3 0,1 3-9,-5 1 1,4 0-124,-3 0 1,-1 0-373,-4 0 313,1 0 0,-5 1-611,1 3 403,-6-3 353,4 9 0,-6-9 0,0 4 0</inkml:trace>
  <inkml:trace contextRef="#ctx0" brushRef="#br0" timeOffset="25">8913 16218 7850,'0'-8'0,"0"0"0,0 5-158,0-5 51,0 5 788,0-7-24,0 9-402,-5-4 0,3 6-66,-6 3 1,4 2-133,-3 6 1,0 4 93,0 3 1,-3 12-98,2 3 0,-1 7 47,1-3 0,-2 5-48,3-1 1,0 6-121,0 1 1,4-3-16,-1-4 0,3-6 25,1-2 0,1-1-167,3-7 1,2 0 85,6-7 0,1-3 90,2-4 0,1-2-68,3-2 1,3-3 53,-3-5 0,3-5 309,0-3 0,2-3-155,3-5 0,-5-1-34,4-6 1,-8-1-65,5-3 1,-4 2 16,0-6 1,-6 4-69,-6-3 1,-4 0 79,1-5 0,-3 1-197,-1 0 0,-5 1 57,-3 2 0,-2-2-47,-1 3 1,-1-2 69,1 2 1,-4 3-90,-1 8 0,0 1 20,1 3 1,-3 7-139,-5 1 0,1 4-64,3 3 0,-2 5 103,2 3 1,2 3 261,2 5 0,-3 1 0,1 6 0</inkml:trace>
  <inkml:trace contextRef="#ctx0" brushRef="#br0" timeOffset="26">8742 16560 7850,'-10'8'748,"2"-1"-397,3-4-147,5 2 408,0-5-401,5 0 1,3 0 6,7 0 0,3 0-18,5 0 1,5 0-101,2 0 0,3-1 13,1-3 0,2 1-161,2-4 0,-3 3-24,3-4 1,-6 5-239,-1-5 0,-10 5-470,2 0 0,-8 1 75,1 2 705,-4 0 0,0 0 0,-1 0 0</inkml:trace>
  <inkml:trace contextRef="#ctx0" brushRef="#br0" timeOffset="27">9678 15944 7761,'0'-12'-359,"-1"4"492,-3 1 1,3 3 882,-3-4-353,3 6 204,1-3 76,0 5-702,-5 5 0,2 1-17,-4 6 0,3 4 24,-4 3 0,1 4-31,-5 4 0,1-2-111,0 6 1,-5 3-19,1 4 0,-1 5-150,0-1 1,4 2 57,-4 2 1,5-2-107,3-2 1,0 1 105,4-4 1,0 1-75,4-6 0,0 3-110,0-6 0,1 0 46,3 0 1,-1-3-39,4-5 1,1-1 121,3 1 1,4 0 133,1 0 1,-1-5-69,-4-3 1,1-2 18,-1-2 0,1 0-35,-1 1 0,0-1 40,1 1-148,-1-6 150,1 4-482,-1-3-385,-5-1-475,-1-1 148,-5-5 671,0 0 1,0 0 0</inkml:trace>
  <inkml:trace contextRef="#ctx0" brushRef="#br0" timeOffset="28">9884 16309 7829,'-5'-11'0,"4"-1"0,-3 1 0,3-1 0,1 1 1521,0 5-958,0 0 1,0 8-293,0 2 0,3 3-35,1 8 0,0 9-203,-4 11 1,4 2 116,0 8 1,-1-2-65,-3 7 1,-3-3-85,-1-1 1,-1-6-157,1-2 1,3-6-34,-3-2 1,3-9-529,1-2-321,0 0 361,0-7-371,0 5 329,0-11 717,5-1 0,1-10 0,5-1 0</inkml:trace>
  <inkml:trace contextRef="#ctx0" brushRef="#br0" timeOffset="29">9987 16595 7727,'11'-6'-228,"1"-1"1,0 0 341,4 0 1,-4 4 32,4 0 0,0-3 209,-1 3 1,4-1-133,-4 4 1,1-1-40,-5-3 0,4 2-136,1-1 0,-1 1-148,-4 2 1,1 0-911,-1 0 1009,1 0 0,-1-5 0,0-1 0</inkml:trace>
  <inkml:trace contextRef="#ctx0" brushRef="#br0" timeOffset="30">10592 16240 7837,'-11'-6'0,"3"0"0,0 2 1050,6 3-644,-8-4 0,5 10 22,-3 2 0,-2 5-239,2 3 1,2 3-132,-2 5 0,2 4 19,-2 4 1,0 2 47,4 1 1,-4 0-173,4 1 0,-3-1 122,3 0 1,0-1-163,4-2 0,0-3-46,0-6 1,5-3-66,3 1 0,2-8 114,1 0 0,1-5-72,-1-3 0,2-3 108,2 3 0,-1-4 10,5-4 1,-1-2-53,1-5 1,2-1 30,-1 1 0,0-5 13,-1 1 0,1-5 13,-5 1 1,4 0 1,-3-4 0,-1 3-36,-4-7 0,-3-2-5,0-2 0,-6 0-112,2 0 1,-3-2 80,-1 3 0,0-2-21,0 2 0,-5-2 37,-3 5 0,-6 1-80,-1 3 1,-5 5-56,1 3 0,-3 7-196,0 4 1,-3 3 129,-1 1 1,3 5 287,0 3 0,1 6 0,7 1 0,-5 5 0,2-2 0</inkml:trace>
  <inkml:trace contextRef="#ctx0" brushRef="#br0" timeOffset="31">10455 16423 7837,'-5'12'-141,"0"-5"340,-3 1-161,3-6 359,5 9 17,0-10 0,4 5-162,0-2 1,5-3 109,-2 3 1,4-3-152,0-1 1,5-1-2,3-3 1,3 3-283,1-3 0,-2-2 111,-2-2 1,7 2-426,-3-2 0,2 4 102,-2-3 0,0 0-61,0 0 1,-2-2-98,-2 5 1,3-3 441,-3 3 0,2-5 0,2 3 0</inkml:trace>
  <inkml:trace contextRef="#ctx0" brushRef="#br0" timeOffset="32">10889 15921 7820,'0'-12'694,"0"6"1,1-3 105,3 5-579,-3 0 1,8 6 38,-5 1 1,5 0-86,-1 5 0,-2 1 0,2 6 0,3-1-27,4 5 1,0 0 12,-3 4 1,-1-1-60,1 1 1,-1 5 25,1 3 1,-1 2-117,0 1 1,1 0-24,-1 0 1,-4 1-200,-4-1 0,2 0-23,-1 1 1,0-1-77,-4 0 1,0 0 96,0 1 1,-1 3-71,-3 0 0,-2 0 150,-6-4 1,1-4-16,-1 1 0,1-6-7,0 2 1,3-8 24,0-4 1,2-2-238,-2-2 1,-1-3-18,6 0 1,-2-6-393,1 2 775,3-3 0,-5-1 0,6 0 0</inkml:trace>
  <inkml:trace contextRef="#ctx0" brushRef="#br0" timeOffset="33">11175 15886 7877,'0'-11'0,"0"0"420,0-1-214,0 6 1,0-4 99,0 2 0,3 2 68,1-2 364,5 6-495,-3-9 0,6 10-123,-1-3 1,1-1-1,-1 1 1,1 1-135,-1 3 0,4 0 62,0 0 0,1 0-113,-5 0 1,0 1-147,1 3 0,-2-2 130,-2 6 0,1-1-194,-6 5 0,5 1 110,-4 2 0,0-2-26,-4 2 0,0 1 99,0-1 1,-2 4 1,-1-3 0,-4 3 33,-4-4 1,3 0 23,1-3 0,0-1 123,0 0 1,0-3-82,3 0 0,3-4 247,-3 3-202,3-4 1,2 6 126,3-6 1,2 1-63,6-4 0,1 0-46,2 0 1,-1-1-50,5-3 1,-1 3-16,1-3 1,-2 1-435,-1 0 1,-7 1 63,2-1 361,-7 1 0,6 7 0,-4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05:51:18.298"/>
    </inkml:context>
    <inkml:brush xml:id="br0">
      <inkml:brushProperty name="width" value="0.09071" units="cm"/>
      <inkml:brushProperty name="height" value="0.09071" units="cm"/>
      <inkml:brushProperty name="color" value="#FF0000"/>
    </inkml:brush>
  </inkml:definitions>
  <inkml:trace contextRef="#ctx0" brushRef="#br0">7469 13602 7929,'7'-5'829,"-2"-1"-341,-5-1 242,0 2 299,0 5-620,-5 0 0,3 5-119,-1 3 1,1 7-264,2 4 0,0 4 91,0 4 0,0 2-141,0 5 1,5 2-77,3 2 0,2-3-99,2 4 1,-5-8 89,1 0 1,-2-6-125,2 2 0,1-4-143,-6-4 0,5-3-122,-4-4 447,5-1-173,-8 0-54,9-4-347,-9-2-580,4-5 751,-5 0 1,-1-5-384,-3-3 836,-2-2 0,-5-7 0,-1 0 0</inkml:trace>
  <inkml:trace contextRef="#ctx0" brushRef="#br0" timeOffset="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05:51:27.621"/>
    </inkml:context>
    <inkml:brush xml:id="br0">
      <inkml:brushProperty name="width" value="0.09071" units="cm"/>
      <inkml:brushProperty name="height" value="0.09071" units="cm"/>
      <inkml:brushProperty name="color" value="#FF0000"/>
    </inkml:brush>
  </inkml:definitions>
  <inkml:trace contextRef="#ctx0" brushRef="#br0">7469 13602 7929,'7'-5'829,"-2"-1"-341,-5-1 242,0 2 299,0 5-620,-5 0 0,3 5-119,-1 3 1,1 7-264,2 4 0,0 4 91,0 4 0,0 2-141,0 5 1,5 2-77,3 2 0,2-3-99,2 4 1,-5-8 89,1 0 1,-2-6-125,2 2 0,1-4-143,-6-4 0,5-3-122,-4-4 447,5-1-173,-8 0-54,9-4-347,-9-2-580,4-5 751,-5 0 1,-1-5-384,-3-3 836,-2-2 0,-5-7 0,-1 0 0</inkml:trace>
  <inkml:trace contextRef="#ctx0" brushRef="#br0" timeOffset="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38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FF8000"/>
    </inkml:brush>
  </inkml:definitions>
  <inkml:trace contextRef="#ctx0" brushRef="#br0">21220 1747 7951,'0'-7'-447,"0"-1"0,4 4 223,0-3 1,-1 3 666,-3-4 0,0 5 423,0-5-236,0 5-280,-5-2 84,4 5-382,-4 0 1,5 2 98,0 1 1,0 4-63,0 4 1,0 7 24,0 5 1,0 1-9,0 6 0,0 1-148,0 3 0,0 0 45,0 1 1,0-1-33,0 0 1,0-1 71,0-2 0,0 0-196,0-4 0,0 0 44,0-5 0,0-3-17,0 0 0,4-5 105,0 2 0,-1-4-32,-3 0-685,0-1 240,0 1-880,0-6 1378,0 4 0,0-9 0,0 4 0</inkml:trace>
  <inkml:trace contextRef="#ctx0" brushRef="#br0" timeOffset="1">21608 1942 7951,'0'-12'-52,"0"5"367,0-1-10,0 5 138,0-7 164,0 9-109,0-4-307,0 5-52,0 5 0,0 3-12,0 7 1,0-1-10,0 5 1,0 0-218,0 4 0,0-1-11,0 1 0,0 0 69,0 0 0,0 2-66,0-2 0,0 3 97,0-7 0,2-3-149,1-1 1,-1 2 41,1-2 1,-1-3-54,-2-5 1,1-1-284,3 2 0,-3-2-5,3-2 458,-3-2 0,-1 3 0,0-5 0</inkml:trace>
  <inkml:trace contextRef="#ctx0" brushRef="#br0" timeOffset="2">21848 1907 7951,'-4'-11'0,"0"-1"0,1 5 683,3-1-140,0 6 153,0-3-405,0 20 1,1 0-221,3 16 1,-2-1-14,6 4 0,-6 0-97,2 1 0,1-1-42,-1 0 0,1-5 133,-1-2 0,-3-4-227,3-4 0,1 1 77,-1-4 1,0-5-106,-4-3 1,4-5-129,-1 5-728,1-5-12,-4 2 1071,0-5 0,-5 0 0,-1 0 0</inkml:trace>
  <inkml:trace contextRef="#ctx0" brushRef="#br0" timeOffset="3">21585 2204 7951,'8'-4'387,"0"1"1,-1-5-34,5 4 1,0 0-74,4 4 0,0-3-45,3-1 0,7 0-208,-4 4 0,8-1-178,-4-3 1,5 3-258,-5-3 1,5-1-1263,-5 1 1669,1 0 0,-4 4 0,0 0 0</inkml:trace>
  <inkml:trace contextRef="#ctx0" brushRef="#br0" timeOffset="4">22214 2307 7951,'-7'0'2278,"2"1"-2495,5 3 0,0 2 188,0 6 0,0 1 162,0 2 1,0-1 101,0 5 1,-1-1-348,-3 1 0,2 2-142,-6-2 1,5-1-180,0 1 0,-2-4 433,1 4 0,-5-5 0,2 3 0</inkml:trace>
  <inkml:trace contextRef="#ctx0" brushRef="#br0" timeOffset="5">22568 1884 8189,'0'-22'0,"0"-1"0,0 4 396,0 0 1,5 5-101,2-1 0,2 2-136,-1 1 1,1 5 102,-5-1 0,3 4-31,-3-3 0,5 4-206,-2-1 0,0 3 164,0 1 1,1 0-330,3 0 0,1 5 120,-1 3 1,-3 2-163,-1 1 1,-3 2 109,4 2 1,-6 3-122,2 5 1,-4 1-56,-4 3 1,-3-2 132,-8 6 0,1-1-65,-5 4 0,1-1 101,-1-2 0,-1-2 127,4-2 0,1-7-115,4 3 1,3-4 283,0 0 1,6-3 29,-2-4 1,3-5 302,1 1-190,0-1-116,0 5 1,5-4-130,2-1 0,4-4 40,0 0 0,2-1-156,2-2 1,-1 0 85,5 0 0,-4 0-148,4 0 0,-4 0 74,4 0 0,-1 0-274,1 0 0,-1 0-118,-3 0 1,-2 0-262,2 0 1,-2 0-361,-2 0 1001,-4 0 0,3-5 0,-4-2 0</inkml:trace>
  <inkml:trace contextRef="#ctx0" brushRef="#br0" timeOffset="6">23162 1896 8189,'0'6'520,"0"1"-259,0-4 0,0 5-136,0 7 0,0-1 136,0 5 0,0 0-69,0 4 1,1 4 52,3-1 1,-3 2-262,3-1-1,1-3-49,-1 3 0,-1-4-100,-3-4 1,4-2-4,0-1 1,4-8-6,-5 4-106,1-3 62,1-3-162,-3-1 110,3-5 270,-5 0 0,-5-5 0,-2-1 0</inkml:trace>
  <inkml:trace contextRef="#ctx0" brushRef="#br0" timeOffset="7">23013 1930 8189,'5'-11'623,"3"-1"0,8 1-158,7-1 1,0 2-333,4 3 0,-3-3 152,-1 2 1,-2 2 215,-2-2 0,3 4 24,-3-3 1,2 4-215,2-1 1,0 3-566,0 1 1,-2 0 279,-2 0 1,2 0-1109,-6 0 1,0 5 1081,-3 3 0,-1 2 0,0 1 0</inkml:trace>
  <inkml:trace contextRef="#ctx0" brushRef="#br0" timeOffset="8">8303 11341 8261,'0'-8'-461,"0"1"526,0 4-30,0-2 0,1 5 388,3 0 420,-3 0-569,4 0 0,-3 1-17,1 3 1,-1 4-88,2 7 1,1 4 95,-2 8 1,2-2-294,-1 6 1,-2 3 87,1 4 1,2 0-38,-1-4 0,0 0-75,-4 1 0,0-1-124,0 0 0,0-3-121,0-1 0,0-4 119,0 0 1,0-3-5,0-4 1,0-2 58,0-6 0,0 0-361,0 1 182,0-6-147,0-1-1022,0-5 1470,0-5 0,0-1 0,0-6 0</inkml:trace>
  <inkml:trace contextRef="#ctx0" brushRef="#br0" timeOffset="9">8497 11569 8261,'0'-6'1114,"0"1"-812,0 0 0,0 5-7,0 0 0,0 6-128,0 9 1,0 3 76,0 5 1,0 5-169,0 2 0,4 3 104,0 2 0,0-5-315,-4 1 0,5-6-101,2 2 1,0-3-76,0-1 0,1-6 92,3-1 1,4-5 108,1-3 0,-1-3 15,-4-5 0,5 0 9,-1 0 0,1-2 137,0-1 1,-3-5-128,7-7 1,-7 1 180,3-5 1,1-4-3,2-4 0,-2-3 98,-2 3 0,0-3-44,-3 3 1,2-5-66,-7 2 1,-1 1 211,-3-2 0,-1 2-66,-2-1 0,-5-2-217,-3 5 0,-4-3 133,-3 3 0,-3 2-258,-4 6 0,-2 3-87,-3 9 1,3 2-228,-3 5 1,0 5-237,5 2 1,1 4 294,10 0 0,1 6-530,2 2 889,3 2 0,5 2 0,0 0 0</inkml:trace>
  <inkml:trace contextRef="#ctx0" brushRef="#br0" timeOffset="10">9080 11501 8212,'0'-7'1129,"0"2"-659,0 5 1,0 5-221,0 3 1,0 3-166,0 5 1,0 0-23,0 3 1,0 3-102,0-3 0,0 4-100,0 3 1,0-2 109,0 3 1,3-3-156,1-1 1,0-4 60,-4 0 1,0-1-247,0 1 33,0-3 101,0-4-222,0-1-517,0-4 973,0-2 0,5-10 0,1-2 0</inkml:trace>
  <inkml:trace contextRef="#ctx0" brushRef="#br0" timeOffset="11">9228 11489 8053,'0'-11'226,"0"5"111,0 1 1,1 6-62,3 3 0,-1 3 18,4 8 1,-3 3-108,4 5 0,-4 5-199,3 2 0,-3 0 142,4 0 1,-6-1-245,2 2 0,1 0 5,-1-4 1,0-2 31,-4-5 1,1 0-298,3-5 0,-3-4 155,3-3 0,-3-4-785,-1 4 351,0-6 653,0 3 0,-5-10 0,-1-1 0</inkml:trace>
  <inkml:trace contextRef="#ctx0" brushRef="#br0" timeOffset="12">9034 11775 8053,'-6'0'1116,"0"-1"-614,6-3-383,0 3 1,6-5-147,1 6 0,7 0 69,1 0 0,6 4-138,-2 0 0,6 0 77,2-4 1,-1 1-1220,-3 3 1238,5-3 0,-4 4 0,4-5 0</inkml:trace>
  <inkml:trace contextRef="#ctx0" brushRef="#br0" timeOffset="13">9445 11832 8053,'6'11'0,"1"-3"775,-3 0 1,-3-1-243,3 5 0,1-1-213,-1 1 0,-1 3-120,-3 0 1,0 4-106,0-4 0,0 6-137,0-2 0,-3 1-366,-1-1 1,-4 1-1689,4-5 2096,0 1 0,-6-5 0,-2 1 0</inkml:trace>
  <inkml:trace contextRef="#ctx0" brushRef="#br0" timeOffset="14">9731 11398 8148,'0'-18'0,"0"2"-365,0 4 1,0 1 258,0-1 1,0 1 483,0 0 1,5-1-43,2 1 1,0-1-26,0 1 0,1 1 56,3 2 1,6-1-127,2 6 1,-1-1 91,1 4 0,0 0-62,3 0 1,1 1-172,0 3 0,0 2 141,0 6 1,-4 3-292,0 0 1,-5 5-99,1-1 1,-6 3-43,-1 1 1,-6 5 105,2 2 0,-4 1-55,-4 3 0,-3-2-195,-9 6 1,-1-3 121,-6-1 1,0 1-81,0-1 0,0-5 103,0-2 1,6-3 175,1-1 0,4-5-231,0-3 445,6-8-104,1 4 0,6-10-145,3 3 1,2-4 129,6-4 1,0-3-89,4-4 1,-2 0 59,5-1 0,-4 2-50,4 2 1,-5-2 21,1 3 0,1-2-28,0 1 0,-5 2 0,-3 2 27,-1 3 18,0-4 237,3 5-154,-9 0 48,4 5 1,-4 1-75,3 5 1,-2 1 106,1-1 0,-1 1-137,-2-1 1,3 2 11,1 2 0,1-2-62,-1 2 1,1 2-16,3-2 1,2 0-21,-2-4 0,2-3 77,1 0 0,2-6-54,2 2 0,-1-3 1,5-1 0,-1 0-41,1 0 0,2-6 53,-2-6 0,3 0-143,1-7 1,-4 0 88,0-4 1,0 0-112,4 0 1,-4 0 143,0 0 0,-5-3-31,1-1 0,-6 1 318,-1 3 0,-6-4-101,2 0 0,-4-1 104,-4 2 0,-3-2-42,-9-3 0,1 4 29,-8 4 1,3 5-320,-7 3 0,-6 7 117,-1 4 1,-3 6-706,3 5 0,-4 10 339,0 9 0,5 6-139,6-1 0,9 0 144,7 0 0,5 2 286,6-3 0,5 3 0,1 1 0</inkml:trace>
  <inkml:trace contextRef="#ctx0" brushRef="#br0" timeOffset="15">10781 11546 6080,'0'12'716,"0"-1"0,0 2-325,0 2 0,0-1-163,0 5 1,0 0-62,0 4 0,0 0-243,0 0 1,0 0 95,0-1 0,0-2 77,0-1 1,0-2-95,0 2 1,0-2-190,0-6 1,4-3-566,0 0 337,0-6-870,-4 8 1284,0-9 0,0-6 0,0-7 0</inkml:trace>
  <inkml:trace contextRef="#ctx0" brushRef="#br0" timeOffset="16">10576 11592 8055,'1'-10'205,"3"2"0,3-2-172,9 3 1,-4 2 85,4 1 0,1-1 232,2 1 1,7-1-176,0 1 1,6 3-142,-1-3 1,-4 1-168,0 0 0,1 1 130,-1-1 0,-4 1-733,-4 2 1,-5 0 734,1 0 0,3 0 0,-1 0 0</inkml:trace>
  <inkml:trace contextRef="#ctx0" brushRef="#br0" timeOffset="17">21060 11295 7979,'-5'-6'-452,"4"1"1128,-4 0-404,5 3 0,0-4 164,0 2-3,0 3 6,0-4-80,0 5-169,0 5 0,1-2-158,3 4 1,-3 5 93,3 3 1,-2 5-188,2-1 1,-3 4 55,3 4 1,-3-3-24,-1 2 1,0-1-19,0-3 0,4 4-55,0-3 1,0 2-6,-4-6 1,4-2 34,0-2 1,-1-3-42,-3 0 0,0-1 95,0 1 1,2-6 72,1-2 1,-1-2-84,1 2 451,-1-3-52,-2 5-207,0-6-112,0-6 0,-4 4 12,0-6 1,0 5-81,4-5 0,-1 4 86,-3-4 1,3 5-84,-3-5 0,3 4 95,1-3-130,0 4 64,5-7 1,1 7 6,6-4 1,-5 4 13,1-1 1,3 3 7,5 1 0,-1 0-80,-4 0 0,5 0 58,-1 0 1,1 1-63,-1 3 1,-2 3 53,2 4 1,-2-3-137,-2-1 1,1 2 9,-1 6 0,-3-2-179,0 2 1,-6-1 121,2 1 1,-3-2-97,-1 2 0,-1 2 26,-3-2 0,-2 0 44,-6-3 1,0-1 173,-4 1 0,-1-1-99,-6 0 0,0 0 137,0-4 1,0 2-46,0-5 0,1 4-12,-1-5 0,4 1-57,0-4 1,3 0-90,-3 0-129,5 0 0,-2-1-123,5-3 436,4 3 0,-3-9 0,4 3 0</inkml:trace>
  <inkml:trace contextRef="#ctx0" brushRef="#br0" timeOffset="18">20980 11387 7979,'0'-18'-109,"0"1"53,0 6 1,5-1 112,3 1 1,2 1 90,1 2 0,5-2 278,-1 3 0,5 0-94,-1 0 1,10 4-187,2-1 0,4 2 28,-4-2 0,-2 3-157,1-3 1,-4 3-278,0 1 1,-3 0 203,-4 0 1,-2 0-619,-6 0 674,1 0 0,-1 5 0,1 1 0</inkml:trace>
  <inkml:trace contextRef="#ctx0" brushRef="#br0" timeOffset="19">21483 11421 9725,'-8'5'496,"0"3"0,5 2-257,-5 1 0,2 4-192,-2 1 1,-1 4 62,5-1 0,-3 6-32,3 2 0,0 0-97,4-5 0,0 1-163,0 0 1,1 0-47,3 0 1,3-5-115,4-3 0,0-3 119,1 0 1,-1-4 93,1-1 1,3-4 241,0 0 0,2-1-126,-2-2 0,-1-2 219,5-1 0,-4-2-2,4-3 0,-1-6-100,1 3 0,1-5 64,-5 1 1,1 1-4,-5-5 0,-1 1-181,-2-1 1,-3-2 111,-5 2 1,0-3-212,0-1 1,-5-5 45,-3-2 0,-7 1-94,-4-2 1,-3 6-32,0-2 1,-5 1-3,0 3 0,1-1-93,3 8 0,1 6-190,3 7 1,3 1-134,4 2 1,6 5 611,2 3 0,-2 7 0,-1 3 0</inkml:trace>
  <inkml:trace contextRef="#ctx0" brushRef="#br0" timeOffset="20">21871 11387 8089,'0'-8'476,"0"0"77,0 6 52,0-3 0,0 15-306,0 5 0,0 2-172,0 2 1,0 0 137,0 4 0,1-1-174,3 1 0,-1 1 15,4 3 0,-3-3-193,4 3 0,-5-3 78,5-1 1,-4-6-137,3-1 0,0 0 68,0-1 1,0-3-241,-3-5 169,-3 1 1,8 0 77,-5-1-1048,-1-4 426,-3 2 692,0-5 0,5 0 0,2 0 0</inkml:trace>
  <inkml:trace contextRef="#ctx0" brushRef="#br0" timeOffset="21">22065 11409 7936,'0'-11'337,"0"0"1,4-1-98,0 1 1,0 3-162,-4 1 451,0 4 31,0-2 0,3 10-311,1 3 0,0 7-108,-4 4 1,1 4 5,3 3 1,-3 4-121,3 4 0,-1 0-357,0 0 0,-1 1 215,2-1 1,1-6-171,-2-5 1,1-2 148,-4-6 0,5 1-364,3-5 0,-3-3-349,-1-1-95,-3-4 943,-1 2 0,0 0 0,0 1 0</inkml:trace>
  <inkml:trace contextRef="#ctx0" brushRef="#br0" timeOffset="22">21871 11706 7947,'1'-10'416,"3"3"0,2-2-439,6 5 0,-1-4 132,1 5 0,0-1 217,4 4 1,-2 0-345,5 0 0,0 0 37,3 0 0,1 0-422,0 0 1,-1 0 186,-3 0 0,2 0-411,-2 0 0,-2 1 226,-2 3 1,-2-3 400,-2 3 0,6-3 0,0-1 0</inkml:trace>
  <inkml:trace contextRef="#ctx0" brushRef="#br0" timeOffset="23">22294 11752 7813,'0'11'-134,"0"1"239,0-1 1,0 1 218,0-1 0,0 2 153,0 2 0,0 2-112,0 2 0,0 2-391,0-2 0,-4-1 62,0 1 1,-5 0-871,1 4 0,-2-5 455,-1-3 1,1-2 378,2-2 0,-7 0 0,2 1 0</inkml:trace>
  <inkml:trace contextRef="#ctx0" brushRef="#br0" timeOffset="24">22693 11250 7982,'0'-7'1620,"0"2"-1323,0 20 0,0-3-106,0 14 1,0-3-1,0 8 1,2-5-120,1 5-24,-1-1 1,4 1 1,-2-1 0,-3-4-162,3 0 0,1 1-192,-1-4 0,1 2 140,-1-6 0,-2-2-20,6-2 1,-4-2 125,3-2 1,-4-3-111,1-1 1,-2 0-319,2 0-25,-3 3 0,4-7 61,-5 4 0,-1-4 450,-3 1 0,-2 2 0,-6 0 0</inkml:trace>
  <inkml:trace contextRef="#ctx0" brushRef="#br0" timeOffset="25">22819 11558 7982,'0'-12'422,"0"6"688,0-4-730,0 9 0,4 1-101,0 7 1,-1 3-224,-3 2 0,0 4 108,0 3 0,2 3-245,1 1 1,2 0-43,3 0 1,2-2-54,-2-2 1,6-2-83,1-6 0,2-1-154,-2-2 0,-1-3 404,5-5 1,0 0-99,4 0 1,-1-3 314,1-4 0,-1-1-98,-3-7 0,2-2 216,-1 2 1,-4-1-58,-1 0 0,-3 0 21,-5-3 0,-2-3-101,-5 3 1,-1-2-64,-3-2 0,-3 0-46,-9 0 1,-1-3-143,-6-1 1,0 0-439,0 4 0,-4 2 253,1 2 0,0 2-236,7 6 0,-2 5-279,2 2 314,2 2 0,2 4 90,7 2 0,0 2-185,4 5 542,0 1 0,9 4 0,1 2 0</inkml:trace>
  <inkml:trace contextRef="#ctx0" brushRef="#br0" timeOffset="26">23219 11421 7982,'6'-12'0,"-1"1"463,-5 0 157,5-1 0,-4 5 223,3-1-173,-3 5-465,-1-2 1,-1 7 47,-3 1 0,2 9-160,-6 7 1,1 4 131,-5 3 0,5 0-178,-1 4 0,5-1-19,0 2 0,1 2-128,2-3 0,0-2 34,0-1 1,5-3-245,3-1 1,3-5 57,5-3 0,-2-4 71,5-3 0,0 1 16,4-5 1,-1-2 56,1-6 1,4-2 129,0-6 0,0 0 33,0-3 1,-7 1 108,3-5 0,-4 3 37,0-3 0,-3 0 247,-9-4 1,2 4-107,-5 0 0,0-3-78,-4-5 1,-9-4-232,-3 5 1,-7-6 159,0 2 0,-2 2-590,-2 1 0,-5 0-150,-2 5 1,-2 1-414,1 10 0,5 4 301,7 4 0,0 3 659,7 3 0,-2 4 0,8 4 0</inkml:trace>
  <inkml:trace contextRef="#ctx0" brushRef="#br0" timeOffset="27">23801 11432 7982,'0'-7'-511,"0"-1"397,0 6 1,0-5 1319,0 3-764,0 3 0,1-4-6,3 5 1,-3 1-249,3 3 0,-2 2-73,-2 6 0,0-1-141,0 1 0,0 0 71,0 4 1,0-2-145,0 5 0,0-4 87,0 4 1,1-4-103,3 4 1,-2-5-37,6 1 1,-6-2 66,2-2 0,1 1 76,-1-1 1,1-3-4,-1 0 0,-3-5-66,3 5 0,-2-6 77,2 2-612,-2-2 172,3-2-705,-5 0 552,-5 0 592,3 0 0,-13-6 0,2 0 0</inkml:trace>
  <inkml:trace contextRef="#ctx0" brushRef="#br0" timeOffset="28">23596 11432 7982,'6'-11'0,"-1"-1"327,-5 1 0,1 3 284,3 1-290,-3-1 0,8 1-60,-5-1 0,1 5 99,-1 0 1,-2-2-140,6 1 0,0 0 1,3 4 0,6 0-109,2 0 0,2-1 111,2-3 1,5 3-224,2-3 0,5 2 68,3 2 1,-5-1-100,5-3 0,-7 3-44,4-3 1,-2 3-48,-7 1 1,0-4-11,-7 0 1,-3 1-473,-4 3 305,-6 0 0,-2 0 298,-8 0 0,-7 0 0,-7 0 0</inkml:trace>
  <inkml:trace contextRef="#ctx0" brushRef="#br1" timeOffset="29">17428 8075 8067,'0'-7'-398,"0"2"356,0 5 182,-5 0-74,4 0 59,-4 0 1,4 4-5,-3 0-7,2 0 0,-6 1-40,4 2 0,-5 0 4,1 0 1,2 1-137,-2 3 1,5-3 68,-5-1 1,0 1-15,-3 3 1,3 0 3,1-4 0,-1 3-18,-3-2 1,0-2 8,4 2 1,-2-4 23,5 3 1,-1-4 97,1 1-81,3-3-78,-4-1 345,5 0-272,5 0 1,-2 0 200,4 0-194,1 0 0,3 0 119,1 0 0,-1 0-94,0 0 1,-2 0-96,3 0 0,-3 4 36,6 0 0,1-1-14,0-3 1,3 0 2,-4 0 1,4 4-20,-4 0 1,5 0-114,-1-4 0,-1 0 84,1 0 1,-4 0-35,5 0 1,-3 0 60,2 0 1,-1 0-10,-3 0 1,-2 0 46,2 0 0,-6 0 193,-1 0-141,-6 0 1,5 0 362,-4 0-147,-1 0 1,1-4-5,-6 0-62,1 0 20,-8 4-231,4-5 22,-6 4 0,5-4-63,-1 5 0,4-1 110,-3-3-62,4 3 0,-6-6 91,6 4 0,-6 1-57,1-2 0,2-1 148,-2 2 0,1-5-129,-5 4 0,1-3 68,-1 3 1,1-4-22,-1 4 0,-3-5 10,0 2 0,4 0-7,3 0 1,0 3-27,-3-4 1,3 5-61,1-5 71,-1 5 1,0-5-419,1 4 144,4 0-416,-2 4-777,5 0 0,4 5 1374,0 3 0,10 2 0,-1 1 0</inkml:trace>
  <inkml:trace contextRef="#ctx0" brushRef="#br1" timeOffset="30">17166 8497 8150,'0'-6'623,"0"-4"-139,0 8-257,0-3 0,0 7 30,0 1 0,1 1-158,3 8 0,-3-2 110,3 9 0,-3-1-168,-1 1 1,1 1-18,3-5 0,-3 4-135,3-4 1,-1 4-81,0-3 1,-1-1 93,2-4 1,1 1-121,-2-1 229,1 1 0,-2-2-439,1-3-262,-1 3-305,3-8 994,-5 3 0,-5 0 0,-2 1 0</inkml:trace>
  <inkml:trace contextRef="#ctx0" brushRef="#br1" timeOffset="31">17485 8497 7977,'-1'-6'0,"-3"2"-20,3 3 116,-4 1 241,5 0 0,0 6-132,0 5 0,-1 6-68,-3 6 0,1 0 17,-4-1 1,3 6-18,-4 3 0,1-2 0,-5 2 0,2-5 17,2 5 0,-2-6 179,3 2 0,0-5 71,0-2 1,3 0-170,-4-5 0,6 0-2741,-2-3-65,3-1 1581,1 1 990,0-6 0,0 4 0,0-4 0</inkml:trace>
  <inkml:trace contextRef="#ctx0" brushRef="#br1" timeOffset="32">17520 8748 7981,'0'-11'-373,"5"0"261,2-1 1,3 2 426,2 2 0,-1-2-45,1 3 1,-1 0-165,1 0 0,3 4 55,0-1-163,0 3 0,-3 1-96,-1 0 0,-3 0 128,-1 0-90,-4 5 1,2 1 69,-5 6 0,-5-1 96,-3 1 0,2-1-83,-2 1 1,1-1 141,-5 0 1,1 0-40,-1-4 0,5 3 92,-1-2-30,6-3 6,-3 0 33,5 0-36,0-4-83,0 4 1,5-5-20,2 0 1,3 0-152,2 0 1,-1 0-3,1 0 1,-1 4-90,0 0 1,2 0 15,2-4 0,-2 1 131,2 3 0,-2-1-162,-2 4 1,-3-3 65,0 4 0,-2-5 60,2 5 1,1-4-94,-6 3 113,1 1 1,-4 3 31,0 1 1,-5-1 137,-3 1 1,-6-2-3,-1-3 0,-5 4-84,1-4 1,-3 3 175,-1 2 0,1-5-41,-1 1 0,0-5-318,0 0 0,0 2 121,0-1 0,1 5 0,-1-3 0</inkml:trace>
  <inkml:trace contextRef="#ctx0" brushRef="#br1" timeOffset="33">4820 17611 8296,'-7'0'243,"2"0"1,1 1-155,1 3 0,-3-1 78,3 4-196,1-4 1,-6 7 12,4-2 1,-4-2 13,4 1 0,-3-3-4,3 4 0,-5-6-12,1 2 0,2 1-20,-2-1 0,5 4 54,-5-4 0,4 3-23,-3-3 0,3 1 18,-4-1 0,4-3 22,-3 3 1,4-2-7,-1 2 1,2-2 1,-2 1 0,3 0-11,-3 1-5,3-3 0,1 5 90,0-2-62,0-3 35,0 4 0,0-3-27,0 2 21,0-3-23,0 4 0,1-5 1,3 0 1,-2 0-18,6 0-7,0 0 1,3 0-27,0 0-12,1 0 1,-1 0-70,1 0 0,-1 0 91,1 0 0,-1 0-66,0 0 1,1 0 49,-1 0 1,2 0-6,2 0 0,-1 0 64,5 0 0,-1-1 12,1-3 0,1 3 92,-5-3 1,6 1-83,-2-1 1,-3 3-46,-1-3 0,-2 2 20,-1-2 1,-1 3-57,0-3 0,-3 3 48,0 1-32,-6 0-101,3 0-180,-5 0-52,-5 0 334,-1 0 0,-2 0-82,1 0 245,4 0-142,-2 0 110,0 0 14,4 0 30,-9-5 71,8 3 0,-8-3-126,4 5 1,-2 0-63,1 0 0,3-4 62,-4 1 1,4-1-51,-3 4 0,3-4-5,-4 0 1,4-1 10,-3 1 0,4 2 81,0-6-167,-4 6 1,2-9 76,-3 4 0,0 0-120,4 0 1,-4-1 56,4-3 0,-5 3-164,2 1 1,1 0-81,-2 0 1,4-2-428,-4 5 416,6-5 1,-4 8-453,2-3 694,3 3 0,-5 1 0</inkml:trace>
  <inkml:trace contextRef="#ctx0" brushRef="#br1" timeOffset="34">4591 17919 7923,'0'-6'1140,"0"1"-767,-5 5-26,4 0-246,-4 0 0,5 5-130,0 3 0,0-2 69,0 2 1,1-1-18,3 5 1,-3-1-30,3 0 1,1 1-152,-1-1 0,1 1 98,-1-1 0,-3-3-77,3-1 0,1 1-18,-1 3 1,-1-3 76,-3 0 0,0-5-615,0 5 251,0-5-745,0 7 602,0-9 584,0 4 0,-5 0 0,-1 1 0</inkml:trace>
  <inkml:trace contextRef="#ctx0" brushRef="#br1" timeOffset="35">4831 17965 7923,'-1'-6'130,"-3"2"99,3-2 1,-6 4-6,4-2 1,1 4-1,-2 4 0,-1 3-254,2 4 1,-1 0 84,4 1 1,-4 1-211,0 2 0,-3-1-47,3 5 1,-1 0-49,1 4 0,1-4 179,-4 0 1,3-4-117,-4 4 0,4-5-293,-3 1 142,4-2 271,-7-2 1,9-3-159,-3 0-276,3-6 501,1 3 0,-5-5 0,-2 0 0</inkml:trace>
  <inkml:trace contextRef="#ctx0" brushRef="#br1" timeOffset="36">4842 18125 7923,'4'-12'-300,"0"1"1,4 0 119,-5-1 1,5 5 994,-4-1 0,5 4-244,-2-3 1,0 4-184,0-1 0,1 3-103,3 1-229,1 0 1,-1 0-79,1 0 1,-1 0-241,0 0 0,-3 0-236,0 0 339,-6 5 1,7 1-576,-5 6 480,0-1 1,-4 1 97,0-1 0,-2-1 107,-1-2 1,0 2 147,-4-2 1,3-2-65,-4 2 1,6-5 417,-2 5-103,-3-5 1,2 3 152,-2-2-292,2-3 1,3 4 134,-1-5 76,1 0-382,-3 0-99,15 0 0,-2 0-179,7 0 0,-1 0-91,1 0 1,-2 0 97,2 0 1,2 1 159,-2 3 1,4-3 15,-4 3 1,4-1 5,-3 1 0,-5-2-78,-3 6 0,-6-5-79,2 5 0,-3-4 167,-1 4 0,-1-2 8,-3 1 0,-6 4 151,-5-4 1,-6 3-68,2 2 1,2-5 256,-2 1 0,0-2-135,-4 2 1,4 1-148,0-5 1,5-1-168,-1-3 1,2 0-503,1 0 641,1 0 0,5-5 0,1-1 0</inkml:trace>
  <inkml:trace contextRef="#ctx0" brushRef="#br1" timeOffset="37">17520 17622 9384,'-7'0'270,"2"0"0,4 0 1,-2 2-324,0 1 1,-3 0-88,3 5 1,0-5-49,-4 5 1,3-4 95,-4 3 0,4 0-283,-3 0 231,-1 4 0,-3-5 31,-1 5 0,5-3 15,-1 0 1,4-6-85,-3 2 246,4 2 1,-3-4-18,2 1 0,3 0 208,-3 1-223,3-3 176,1 4 35,0-5 0,5 0-217,2 0 0,0 0 5,0 0 0,1 0 11,3 0 1,1 0 0,-1 0 1,1 0-10,-1 0 1,0 0-5,1 0 0,3 0-25,0 0 1,4 0 24,-4 0 1,5 0-62,-5 0 1,1 0 53,-1 0 0,2 0 1,2 0 0,-3 0 31,-4 0 1,3 0 74,0 0 1,-3 0-55,-5 0 19,1 0-110,-2 0 0,1 0 129,-3 0-299,-3 0 151,4 0 482,-5 0-377,0-5 0,-1 4 337,-3-3-305,3 3-13,-10 1 1,9 0-80,-6 0 16,6 0 0,-7-2-119,5-1 0,-1 1 96,1-2 0,2 3-23,-6 1 1,4-1 83,-3-3 1,3 3 100,-4-3 0,4-1 53,-3 1 1,3-1-29,-4 1 0,2 2 6,-2-6 1,-2 2-53,3-2 0,0-1 47,0 5 0,3-3-104,-4 3 0,4-4-248,-3 5 69,4-1 0,-3 4-753,2 0-944,3 0 762,-4 0 583,5 0 0,-5 5 0,-2 1 1</inkml:trace>
  <inkml:trace contextRef="#ctx0" brushRef="#br1" timeOffset="38">17325 17908 7841,'0'-8'663,"0"1"1,-1 4 112,-3-1 0,3 3-432,-4 1 1,5 1-231,0 3 1,0 2-119,0 6 0,0-1 113,0 1 0,0 3-59,0 0 0,0 4-179,0-4 0,1 5 71,3-5 1,-3 4-147,3-4 0,1 0-27,-1-3 0,0-1-10,-4 0 1,1-3 23,3 0 1,-3-4-526,3 3-507,-3-4 504,-1 2 271,0 0 0,-1-4 474,-3 3 0,3-3 0,-4-1 0</inkml:trace>
  <inkml:trace contextRef="#ctx0" brushRef="#br1" timeOffset="39">17508 17988 7841,'0'-8'424,"0"1"-3,0 4 53,0-2 126,0 0-200,0 4 1,0-3-224,0 8 1,-4 2-40,1 5 0,-3 5-216,3-1 1,0 5 108,-4-1 0,0 3-87,0 1 1,-4 3 45,4 1 1,-3 0-55,-2-5 0,5 0-35,-1-3 0,2 3-10,-2-3 0,-1-3 37,5-1 1,1-6-101,3-1 0,0-4-1050,0 3 472,0-4-547,0 2 1297,0-5 0,5 0 0,1 0 0</inkml:trace>
  <inkml:trace contextRef="#ctx0" brushRef="#br1" timeOffset="40">17531 18216 7841,'5'-11'0,"-4"3"115,3 1 0,1-1 257,-1-3 0,4-1-56,-5 1 0,5 3 171,-4 1 0,5-1-189,-2-4 1,0 5-89,0-1 1,1 2-76,3-2-68,1-2 1,-1 9-120,1-3 1,-1 3 210,0 1-184,1 0-272,-1 0 116,1 5 1,-6 1-105,-2 6 0,-3-1 126,-1 0 0,-1-3-88,-3 0 1,-1-1 115,-3 5 1,-2-2-39,3-2 100,-4 2 1,4-5-56,-1 2 342,6-2-79,-3-5 275,5 6-131,0-5-96,0 4 0,3-4-126,1 3 0,5-3-48,-1 3 1,2-1 11,1 0 1,1 0-119,-1 5 1,4-5-53,1 5 1,-1-4 72,-4 3 0,1 1 9,-1 3 1,1-3 14,-1 0 0,-5-1-123,-2 5 1,-3-5-40,-1 1 139,-5-1 0,-5 5 42,-5-1 1,-5-3 12,1 0 1,-3-2 161,-1 2 0,-1-2-73,-3-2 1,6-3-65,-6 3 0,11-3-9,-3-1 0,0-5 0,1-1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512"/>
    </inkml:context>
    <inkml:brush xml:id="br0">
      <inkml:brushProperty name="width" value="0.09071" units="cm"/>
      <inkml:brushProperty name="height" value="0.09071" units="cm"/>
      <inkml:brushProperty name="color" value="#FF0000"/>
    </inkml:brush>
  </inkml:definitions>
  <inkml:trace contextRef="#ctx0" brushRef="#br0">20432 1736 8383,'-6'0'-207,"1"-1"711,5-3 84,0 3-339,0-4 834,0 5-1000,5 0 1,-3 0 94,6 0-59,-6 0 21,8 0 0,-3 0 48,4 0 0,1 0-33,-1 0 1,2 0 7,2 0 1,-2 0-13,2 0 1,-1 0-27,1 0 0,-2 0-128,2 0 139,-2 0 36,3 0-228,-3 0 54,3 0 1,-4 3 53,-1 1 0,1 0-105,-1-4 1,4 0 141,0 0-163,1 0 114,-10 0 0,4 0 5,-2 0 1,-2 0-14,2 0 0,-4 0-9,3 0 21,-4 0 16,2 0-22,-5 0 3,5 0 2,-4 0-128,4 0 1146,-5 0-957,0 5 25,0-4-19,0 4-198,-5 0 200,4-3-7,-4 8-159,5-9 101,-5 9 11,3-8-207,-3 8 216,5-9-64,0 9 0,0-4-15,0 6 45,0-1-67,0 1 46,0-1 1,0 1 54,0-1-48,0-5 4,0 5 84,0-5-91,0 5 1,0 1 13,0-1 0,0 1 5,0-1 1,0 2 4,0 2-48,0-2 29,0 3 0,0-5 32,0 1-34,0 4 4,0-3 0,0 4-67,0-6 65,0 0-2,0 1 0,0-1 53,0 1-50,0-1-6,0 1 1,0 3 6,0 0 0,0 0 17,0-3 40,0-1-60,0 0 0,0 1 25,0-1-137,0 1 110,5-1 1,-3 1-204,2-1 205,-3 0-71,-1 1 1,0-1-64,0 1 113,0-1-31,0-5 0,1 5-6,3-4 0,-3 3 8,3 2 0,-3-1-2,-1 1 0,0-5-26,0 1-104,0-1 106,5 0 25,-3 3-11,3-4 63,-5 6-13,0-6-55,0 4 148,0-8-135,0 8 8,0-9 76,0 4-68,0-5 18,0 5 16,0-4-11,0 4 1006,0-5-1191,-5 0 75,3 0 0,-4 0 138,2 0-152,3 0 100,-4 0-50,5 0 5,-5 0 0,2 0 4,-4 0 128,4 0-114,-2 0-1,0 0 242,-1 0-204,-6 0 0,5 4-3,-1 0 84,0 0-69,-3-4 0,3 0-186,1 0 182,-1 0 0,-3 0 1,-1 0-101,1 0 92,-1 5 0,0-4-220,-4 3 106,4-3 1,-6-1 31,3 0 0,2 2-123,-2 1 1,2-1 102,2 1 172,-1-1-120,1-2 0,1 1 252,2 3-259,-2-3 57,4 4 0,-2-5 133,0 0-161,6 0 46,-8 0 1,7 0 18,-4 0 0,3 1-40,-4 3 137,6-3-96,-9 5-82,10-6 56,-4 0 3,0 0-261,4 0 1,-4 0-1113,5 0-172,-5 0 376,3 0 1163,-3 0 0,10 5 0,2 1 0</inkml:trace>
  <inkml:trace contextRef="#ctx0" brushRef="#br0" timeOffset="1">20432 2992 10762,'8'0'466,"-1"0"1,1 0-252,3 0 1,1 0 15,-1 0 1,0 0-30,1 0 0,3 0-13,0 0 1,2 0-178,-2 0 167,-2-5-10,8 4 0,-8-4-208,2 5-92,-2 0 259,-2 0-244,6 0 84,-10 0 0,9 0 152,-9 0-198,3 0 44,2 0 0,-5 0 98,1 0-231,0 0 192,-2 0 1,0 0-86,-2 0 105,-3 0-20,5 0-87,-1 5 85,-4-4-15,9 4 112,-9-5-91,4 0-6,-5 5 133,5-3-115,-3 3 0,3-5 62,-5 0 1,4 1-27,-1 3 29,1-3-156,-4 4 133,0-5-156,0 5 120,0-4-23,0 5-18,0-1 0,0-3 25,0 6 103,0-6-118,0 8 1,0-7 92,0 5 28,0-6-88,0 8 87,0-3-82,0 4-15,0 0 112,0 1-110,0-6 0,0 4 45,0-2-55,0 2 16,0 2 1,0-1-23,0 0 0,0 5-11,0-1 0,0 1 99,0 0-56,0-4-24,0 10 0,0-9-13,0 2 20,0 3-22,0-1 1,2 2 7,1 0 1,-1-5 31,1 2-202,-1 1 170,3-4 0,-4 7 26,3-4-184,-3-1 146,-1-4 0,4 4-87,0 1 77,-1-1-6,-3 1 1,0-3 39,0 2-37,0-2 0,0 2 39,0 0 1,0 1-35,0-5 1,0 2 58,0 2 1,-3-2-39,-1 2 3,0-2-80,4-2 66,0 0 1,0 1-67,0-1 64,0-4 0,0 3-71,0-3-20,0 4 3,0 0 68,0 0 1,0-3-19,0 0-11,0-6-13,0 8-20,0-3 41,0-1-234,0-1 221,0-5-2,0 5-138,0-4 114,0 5 153,0-6-130,0 5 229,0-4 12,0 4 458,0-5-575,-5 0-256,4 0 238,-4 0-108,5 0 1,-4 1-81,0 3 60,0-3 54,4 4 134,0-5-142,-5 0 353,4 0-157,-9 0 1,7 0-139,-4 0 231,4 0-220,-7 0 1,4 0 48,-6 0-175,1 0 133,-1 0 0,-3 0-116,0 0-60,-5 0 161,7 0 1,-9 0-138,3 0-69,-2 0 209,3 0-397,-4 0 199,5 0 1,-5-3 48,3-1 0,-1 0 25,4 4 0,1 0-17,4 0 28,-1 0 19,1 0 0,3 0-182,1 0 162,4 0-25,-2 0-223,0 0-16,4 0-98,-4 0-931,5 0 0,5 0 0,1 0 0</inkml:trace>
  <inkml:trace contextRef="#ctx0" brushRef="#br0" timeOffset="2">20478 4237 8383,'0'-6'821,"0"1"882,0 5-1694,5 0 89,-4 0 36,9 0 1,-4 0-3,6 0 0,-1 0 228,1 0-258,-1 0-6,1 0 0,3 0 272,0 0-196,5 0-108,-7 0 1,7 0 55,-4 0 0,3 0 143,-4 0-405,0 0 349,2 0-2,-5-5-245,5 3 122,-6-3 0,-3 5-92,-1 0 96,-4 0 64,7 0-129,-9 0 56,4 0 12,-5 0-232,5 0 265,-3 0-124,3 0 0,-4 0-45,3 0 120,-3 0-288,4 0 253,-5 0 139,5 0-147,-3 0 1,3 0 204,-5 0-204,5 0 70,-4 0 39,4 0-16,-5 0-37,0 5 6,0-3-40,0 3 106,0-5-105,0 5-13,0-4 25,0 4-27,0 0-20,0 2 1,0 4-9,0 0 1,0 1-14,0-1 37,0 1-41,0 4 19,0-3 1,0 3 64,0-4-54,0 4-10,0-3 0,0 5 281,0-3-264,0 3 11,0-1 98,0 5-101,0-4 0,0 1 14,0 0 0,0-1-1,0 1 1,1 2 50,3-2-116,-3-2 56,4 4 1,-5-4-66,0 2 72,0 2-15,6-8 0,-5 7-48,3-4 53,-3 4-41,4-7 1,-4 4 12,3-1 1,-3-4 32,-1 4 0,5-4-24,-3 5 0,3-5 10,-5 4 1,0-2-2,0 1 1,0-1-6,0 5-3,0-5 0,0 4-37,0-3 43,0-2-9,0 8 0,0-8-51,0 2 0,0-1 53,0 1 0,0-2 1,0 2 0,0-2-1,0-2 133,0 1-142,0-1 1,0-3 86,0-1-57,0-4 34,0 7 10,0-9-169,0 4 351,0-5-385,-5 0 151,3-5-405,-3 4 214,5-4 1,-3 4 17,-1-3-157,0 3-75,-1-5 199,-2 6-232,-4 0 312,0-5 0,-1 4-250,1-3 202,-6 3 30,5 1 1,-10 0-20,3 0 1,0 0-70,-4 0 123,3-5-43,-8 4 1,5-4-80,0 5 314,0 0-85,1-5 1,-1 3-201,0-2 337,0-2-83,0 5 1,5-8 4,3 5-30,3 0 0,-2 3-83,2-3 1,-2 3-1,7-3 34,1 3-346,-4 1-20,9 0 43,-4-5-397,5 4-369,0-4-293,0 5 1370,5 0 0,6 5 0,7 1 0</inkml:trace>
  <inkml:trace contextRef="#ctx0" brushRef="#br0" timeOffset="3">20409 5436 8383,'-6'0'-34,"-4"0"69,8 0 1,-4 0 506,2 0 87,3 0-499,-4 0 658,5 0-581,5 0 1,1 0 23,6 0 0,0 0 68,4 0 93,-4 0-151,10 0 1,-6 0 157,3 0-239,3 0 0,-4 0-92,5 0 0,-1 0 118,1 0 1,0-1-203,0-3 1,-2 3 117,-1-3 0,0 3-91,-5 1 58,5 0 0,-7 0-330,2 0 301,-2 0-146,-7 0 0,1 0 100,-4 0-198,-1 0-19,3 0 135,-5 0 73,0 5 1,1-4 8,3 3 10,-3-3 95,4-1-104,-5 0 272,0 5-235,0-3 87,0 8 1,0-8-84,0 6 0,0-4 37,0 3 0,0-3-1,0 4 1,0-4 6,0 3 1,0 1 105,0 3 0,0 1-115,0-1 0,0 1 141,0-1 1,-4 4-79,1 0 1,-1 6 73,4-2 0,0 1-88,0-1 1,0 3-7,0-3 1,0-2-17,0 3 0,0-5-11,0 4 0,1 0-58,3 4 0,-2-4 78,6 0 1,-4-2-186,3 3 1,-4 1 84,1-2 1,1-1-8,-1 1 0,-1-4 41,-3 4 0,4 0-25,0 4 0,0 0 8,-4 0 1,-1 0-5,-3-1 1,3 0-60,-3-3 0,2 1 74,2-4 1,-1 3-39,-3-4 1,3 0 29,-3-4 1,3 1-75,1-1 1,0-3 35,0 0-9,0-1 15,0 5 2,0-1 152,0 0-140,0 1 0,0-5-16,0 1 32,0-5-43,0 7 1,0-8-44,0 6-12,0-6-40,0 4-26,0-6 1,5 0 68,-4 0-9,4 0 850,-5 0-820,-5 0 70,4 0 0,-9-2-5,2-2 1,-2 3 5,-1-3 0,-1 3-15,1 1 0,-2 0-3,-2 0 1,-3 0-5,-5 0 0,1-4 6,-1 0 1,0 1-26,0 3 0,-4 0-291,1 0 1,-5 0 8,5 0 1,-1 0 154,4 0 1,2 0 27,2 0 1,2 0-128,6 0-574,-1 0 163,6 0-306,1 0 0,6 0 340,3 0 1,2 0 622,6 0 0,9-5 0,3-2 0</inkml:trace>
  <inkml:trace contextRef="#ctx0" brushRef="#br0" timeOffset="4">21391 1816 8383,'-11'0'-1077,"-1"0"1,1 0 2579,0 0-912,4 0 0,1 0 343,2 0-345,3 0-341,-4 0 0,5 5 34,0 3 1,4-2 16,-1 2 0,6-1-1,-1 5 0,2-1-33,1 0 0,1 1 16,-1-1 1,1 5-43,-1-1 0,1 1-285,-1-1 0,0-2 47,1 2 1,-1-1-20,1 2 0,3-4 105,0 3 1,0-2-21,-3-1 1,-1-1-99,1 0 0,-1 0 58,0-4 1,-3 2-140,0-5 1,-5 1 81,5-1-1068,-5-3-123,7 4 334,-9-5 1,4 1-186,-5 3-301,0-3 1373,0 5 0,-5-6 0,-1 0 0</inkml:trace>
  <inkml:trace contextRef="#ctx0" brushRef="#br0" timeOffset="5">21620 1816 8383,'6'-12'79,"-1"6"0,-5 0 476,0 2-19,0 3 66,0-4 62,0 5-315,0 5 0,-5 1-234,-3 5-165,-2 6 248,-6 1 1,2 5-237,-5-1 1,0 3 69,-4 1-264,0-2 152,0 9 1,4-9 108,0 3-292,5-3 161,-2-1 0,4-1-18,1-3 1,1-2-246,2-1-129,-2-4 1,5 5-100,-3-6-564,3-4 536,5-2 163,0 0 458,0-4 0,5 4 0,2-5 0</inkml:trace>
  <inkml:trace contextRef="#ctx0" brushRef="#br0" timeOffset="6">21757 2090 8383,'-5'-6'1004,"3"1"-860,-3 5-144,5 0 538,-5 0 154,4 0 1,-4 6-374,5 5-144,0 1-45,0 9 1,0-3 172,0 5-82,0 0-44,0-5-1,0 3-44,0-3 1,4 1 22,0 0 0,-1-5 5,-3 1 1,4-2-42,0-2 1,0-3-157,-4 0-867,0-1 485,0-1-2518,0 5 2937,0-10 0,5 9 0,1-4 0</inkml:trace>
  <inkml:trace contextRef="#ctx0" brushRef="#br0" timeOffset="7">22008 1907 8383,'-6'-6'-334,"1"1"334,5 5 2335,0 0-2388,5 0 59,1 0 1,2 0 200,-1 0 1,2 0-17,6 0 0,-2 0 6,2 0-77,-2 0-22,3 0 0,-3-1-196,2-3 190,-2 3-73,4-10 1,-5 9-721,3-6 407,-2 6 181,-1-3-1489,-1 0 770,0 3 832,-4-3 0,3 5 0,-4 0 0</inkml:trace>
  <inkml:trace contextRef="#ctx0" brushRef="#br0" timeOffset="8">22019 2033 11708,'12'0'991,"-5"0"-474,1 0-439,5 0 121,-1 0 0,6 0 198,-3 0-735,3 0 327,0 0 1,4 0-2007,-3 0 1068,2 0 558,2 0 391,-5 0 0,3-5 0,-3-2 0</inkml:trace>
  <inkml:trace contextRef="#ctx0" brushRef="#br0" timeOffset="9">22933 1702 8383,'0'-8'0,"0"0"722,-5 6-433,4-3-320,-4 0 185,5 4 219,0-5 20,-5 6 1,-2 0-231,-4 0 1,-1 0-139,1 0 0,-2 2 156,-2 2 1,1 3-9,-5 8 1,0-1 24,-4 5 1,-3 0-8,-1 4 1,0 0 36,4 0-103,6 0-315,-5 0 185,9 5 139,-3-4 0,10 4-41,2-6 1,2 1-187,2 0 1,2 0 149,2 0 0,2 0-200,5-1 1,5-4-20,-1-3 0,5 2 128,-1-2 0,3-3 201,1-5 1,-1-4-172,1 1 226,0-3-218,0-1 1,0-1 68,0-3 0,-4 1 114,0-4-103,-5-1 1,1-3 106,-8-1 1,-1 1-125,-6-1 0,0 1 19,0-1 1,-7 1-292,-4 0 1,-2-1-44,-6 1-178,0-1 261,-4 6 0,-3-3-151,-1 5 0,0 0-315,4 4 0,4 0 44,0 0 0,5 2-621,-1 2 1208,2 2 0,-3 5 0,-2 1 0</inkml:trace>
  <inkml:trace contextRef="#ctx0" brushRef="#br0" timeOffset="10">23196 1725 8383,'-5'-12'627,"-2"1"-372,1 4-134,1-3 0,4 9 1991,-3-3-722,3 3-1261,-4 1 0,5 1 6,0 3-326,0 2 184,0 6 1,0 3 98,0 0 0,-4 5-97,0 0 0,0 0 112,4-1 1,0 2-212,0-2 0,0-1-5,0 1 0,4-4 128,0 5 0,0-7 1,-4 3-1,0-9 199,0 3 27,0-3-151,0-1 0,0-1 1754,0-5-1930,0-5 1,1 0-113,3-3 1,-2 2-151,6 2 0,-4 2 74,3-6-243,1 6 303,3-3 0,1 5-26,-1 0 1,4 0 81,0 0 1,2 0 176,-2 0 68,-2 0-211,3 0 194,-4 0-54,-1 5 1,4-3-70,1 6 1,-1-2 25,-4 2 1,-3 2 67,0-3 0,-2 4 7,2 0 0,0 0 7,-4 1 0,0-1-2,-4 1 0,-1 3-33,-3 0 0,-2 0-15,-6-3 1,-4 3 114,-3 0 0,1-1-171,-1-6 0,0 2-117,-4-2 1,0-2 16,0 2 1,0-6-263,1 2 1,-1-3-1328,0-1 878,0 0 272,5 0 586,2 0 0,-1 0 0,0 0 0</inkml:trace>
  <inkml:trace contextRef="#ctx0" brushRef="#br0" timeOffset="11">23150 1679 8383,'-5'-12'248,"4"6"1,-3-3 426,8 5 0,-2 1 146,6 3-556,0-5-67,3 3 1,5-3 262,3 5 1,4 0 133,4 0-406,-3 0 9,9-5 1,-4 4-89,6-3 1,-5 3-200,0 1 1,-8 0-132,1 0 1,-7 4-508,3-1 1,-6 2 726,-2-1 0,1 3 0,-6 4 0</inkml:trace>
  <inkml:trace contextRef="#ctx0" brushRef="#br0" timeOffset="12">21494 3221 8383,'0'-7'-45,"0"2"132,0 0 376,0 4 57,0-4 132,0 0-255,0 3-190,0-3 1787,0 5-1763,5 5 1,-2-2-10,4 5 0,0-1-87,0 5 1,3 0 109,-2 4 0,2-2-61,2 5 1,0-4-148,4 4 0,-3-4 135,7 4 0,-5-4-186,4 4 1,-4-3 20,4 3 0,-4-5-42,4 1 0,-5 1 89,1 0 0,-2-1-121,-1-4 1,-1 1 103,0-1 0,0-3-108,-4-1 1,2-3-41,-5 4-33,0-6 172,1 3-821,-4-5-203,4 0-4006,-5 0 5002,0-5 0,-5-1 0,-1-6 0</inkml:trace>
  <inkml:trace contextRef="#ctx0" brushRef="#br0" timeOffset="13">21825 3175 8383,'0'-11'563,"0"-1"34,-5 6-166,4 1 245,-4 0 63,5 3-497,0-3 1,-4 10-203,0 3 0,-5 2-21,2 2 306,-3 4-130,-2 2 0,-3 8-281,0 1 0,-6 4 68,2-5 0,2 5 34,-2-5 1,0 5 157,-4-5-467,0 6 190,5-8 1,-2 3-32,5-8 0,-1 1-156,5-4 0,1-1-667,2-4 457,-2 1 11,9-6-1108,-4 4 782,5-9 310,0 4 505,0-5 0,5 5 0,1 2 0</inkml:trace>
  <inkml:trace contextRef="#ctx0" brushRef="#br0" timeOffset="14">21882 3495 8383,'2'-7'827,"1"4"-281,-1-4 266,8 6 38,-4-9-266,6 4-449,-1-1 0,0 2 83,1 5 1,-4-1 211,-1-3-508,1 3 148,3-4 0,1 6 13,-1 3 1,-3-2 145,-1 6 1,-3 0-357,4 3 96,-6 0-70,3 1 0,-5-1 0,0 1 0,0 3 123,0 0 0,0 4-9,0-4 1,-5 2 10,-2-2 0,0-2-7,0 2 0,-1 1 6,-3 0 0,0-1 24,4-4 1,-2 1 7,5-1-21,-5-4 22,8 3-28,-4-9 34,0 9-89,4-9 13,-5 4 0,6-3-23,0 2-92,0-3 0,2 4 98,2-5 0,-2 0 22,6 0 0,-1 0-6,5 0 0,0 0-87,4 0 1,-4 0-171,4 0 1,-2-1 209,1-3-1197,-3 3 789,5-10 0,-2 9 65,0-6 1,2 4 404,-2-3 0,-2-1 0,3-3 0</inkml:trace>
  <inkml:trace contextRef="#ctx0" brushRef="#br0" timeOffset="15">22396 3301 8383,'-11'-7'-308,"5"-3"1529,0 9-478,6-4-173,-5 5 160,4-5 16,-4 3-232,5-3-467,0 5 0,5 2-45,3 1 0,2-1 52,1 2 1,2-3-87,2-1 105,-2 0 0,3 0-198,-4 0 1,3 0 121,0 0 0,2 0-552,-2 0 0,-2 0 273,2 0 1,-2-4-2063,-2 0 2344,0 0 0,-4 4 0,-2 0 0</inkml:trace>
  <inkml:trace contextRef="#ctx0" brushRef="#br0" timeOffset="16">22294 3449 8383,'0'6'1004,"0"0"1,1-6-221,3 0 0,-1 0-276,9 0 0,-3-2 234,6-2 1,3 2-247,1-6 0,2 4-206,2-3 1,0 1-240,0-2 0,0-1 176,0 5 0,-4-3-1371,0 3 1,-5 0 302,1 4 841,-8 0 0,4 0 0,-5 0 0</inkml:trace>
  <inkml:trace contextRef="#ctx0" brushRef="#br0" timeOffset="17">23184 3027 8383,'0'-7'0,"0"1"-204,0 2 0,0 1 94,0-4 842,5 4-420,-3-7 1,3 8 334,-5-6-398,0 6 1,-1-4-219,-3 6 1,1 0 152,-4 0-197,-6 0 64,0 0 0,-8 6 117,2 1 1,-3 3-30,-1 2 1,-4 3-19,1 0 0,-6 5-8,2-1 1,-2 7-6,1 1 0,-2 3 61,3-3 0,2 3 108,1-3 0,5 4-182,3 0 0,2-2-148,6 2 0,4-6 91,4 2 0,1 0-168,2 0 0,2-1 108,1-7 0,4 2 1,4-2 0,4-1-70,1 1 1,3-5 79,-4 1 1,1-6 239,0-1 1,-2-5 41,5 5 1,-4-5 98,4 0 0,-5-1-72,1-2-219,3-5 129,-6 3-80,5-8 0,-6 4-134,1-6 1,-5 2-16,1 3 1,-5-4 154,0 4 0,-1-3-447,-2-2 1,0 1 33,0-1-525,0 1 489,-5 0 1,-3-1-142,-7 1 1,1 1-127,-5 2 0,-2 3-128,-5 5-129,-3 0 420,-1 0 1,-1 1-80,4 3 0,0 2 34,5 6 464,-1-1 0,0 11 0,0 2 0</inkml:trace>
  <inkml:trace contextRef="#ctx0" brushRef="#br0" timeOffset="18">23333 3015 8383,'-5'-6'911,"3"-4"-360,-3 8-292,5-3 1,0 4 273,0-3-252,0 3 1,2-4-263,1 5 1,4 0 183,4 0-228,1 0 36,4 0 1,2 4 281,5-1-377,-5 1 68,3-4 0,-4 2 164,2 1-211,2-1 95,-8 3 0,7-5-29,-5 0 107,1 0-44,-5 5 0,-3-4 94,-1 3-78,1-3 3,-2-1-28,-1 0 1,-5 1 52,0 3 8,0-3-30,0 10 1,0-5-6,0 5 0,-5 1-90,-2-1 1,0 4 77,0 1 0,0 4-112,0-1 99,-3-2 31,3 4 0,-4-2 23,-1 8 0,1-3-25,0 3 195,-1 2-227,1-5 0,-1 8 75,1-6 0,-1 1 129,1-4 1,3 0-39,1-1-65,-1 1-62,2 0 1,1-5-20,5-3 62,0 3 88,0-6-81,0 5 0,0-6-56,0 1 1,0-5 87,0 1 82,0-5-19,0 7-339,0-9-31,0 4-874,0-5 1,-5 5 0,-2 2-1</inkml:trace>
  <inkml:trace contextRef="#ctx0" brushRef="#br0" timeOffset="19">21563 4568 8383,'-4'-7'-397,"0"-1"328,0 6 131,4-3 530,-5-1-203,4 5 125,-4-9-117,5 9 67,0-4 1291,0 5-1353,5 0-208,1 5 1,4 1 22,-2 6-74,2-1 51,-4 0 0,7 2-60,2 2 0,-2-1 123,2 5 0,-1-4-107,1 5 1,2-1 55,2 3 1,3 0-14,-3-3 1,-2 3-70,2-3 1,-1-2-169,1 2 0,-2-5 71,-6 2 0,1-4 197,-1 0-238,0-1 88,1 1 1,-5-6-270,1-2 40,-5-3 202,2-1-2952,-5 0 1,-4-1 953,0-3 1951,-5-2 0,8-6 0,-4 1 0</inkml:trace>
  <inkml:trace contextRef="#ctx0" brushRef="#br0" timeOffset="20">21837 4546 8383,'0'-12'419,"0"1"1,-2 1-66,-1 2 1,1 2 228,-1 2 264,1 2-636,-3-3 0,3 10 227,-6 3 1,0 6-83,-3 1 0,-2 7-378,-2 1 0,-3 1 114,-5 6 1,1 2-93,-1 6 1,-1-2-211,-3 2 1,2-3-219,-6-1 0,10 1 199,-2-1 0,8-5-138,-1-2 0,5-7-697,3-1 0,3-5-46,5 1 1110,0-7 0,5 2 0,2-4 0</inkml:trace>
  <inkml:trace contextRef="#ctx0" brushRef="#br0" timeOffset="21">21928 4877 8383,'0'-7'2868,"0"-3"-2150,0 9-241,0-9 1,1 9-126,3-3 0,-1-1-284,4 1 1,1 0-47,3 4 1,1 0-28,-1 0 0,4 0-214,1 0 1,-1 0 209,-4 0 1,1 0-288,-1 0 0,-3 4 102,-1 0 0,-4 5 61,1-2 0,-3 3 67,-1 2 1,0-1 157,0 1 0,-5 0 29,-3 3 1,-2-2 131,-1 2 1,-1-2 70,1-2 0,-1 1-166,1-1 1,1 1 385,2-1-264,-2 1-180,4-1 1,-2-3 207,1-1-165,4-4-53,-2 2-228,5-5 1,1 0 17,3 0 157,2 0 0,10 0-126,-1 0 1,0 4 99,-4-1 1,1 1-41,-1-4 0,1 4 37,-1 0 0,1 5-32,-1-2 0,-3 2 29,-1-1 1,-3 2-2,4-2 1,-6 2-55,2 1 0,-3 2 45,-1 2 1,-5-2-146,-2 2 0,-5-2 130,-3-2 1,2 1-171,-2-1 1,-2 0 142,2 1 1,-4-5-393,4 1 1,-4-4-95,4 4 1,-1-6-275,5 2 0,0-3-957,-1-1 1764,6-5 0,-4-1 0,3-6 0</inkml:trace>
  <inkml:trace contextRef="#ctx0" brushRef="#br0" timeOffset="22">22294 4614 8383,'0'-6'833,"0"1"261,0 5-613,5 0 0,-3 0-34,6 0 1,-1 0-197,5 0 1,-1 0-29,1 0 1,0 0-109,4 0 0,-2 0 99,5 0 1,-4 0-111,4 0 0,-4 0 69,4 0 1,-5 0-103,1 0 136,-2 0 26,-2 0-1748,1 0-493,-6 0-906,-1 0 2914,-5 0 0,-5 0 0,-1 0 0</inkml:trace>
  <inkml:trace contextRef="#ctx0" brushRef="#br0" timeOffset="23">22294 4808 8383,'0'7'-530,"1"-2"1752,3-5 0,2 0-341,5 0 0,2 0-118,2 0 1,3-4 135,5 0 0,4-4-343,-1 5 1,6-6 103,-2 1 1,0 2-214,0-2 1,-6 4-334,-1-3 1,-1 4-621,-7-1-1122,0 3-27,-4 1-239,-4 0 0,-9 4 1894,-9 0 0,-5 5 0,-7-3 0</inkml:trace>
  <inkml:trace contextRef="#ctx0" brushRef="#br0" timeOffset="24">23253 4420 8383,'0'-6'-40,"-1"-3"180,-3 5 0,3-1 226,-3 1 1,1 3 181,-1-3 1,2 1-144,-6 0-190,6 1 0,-8-3 1,2 5 0,-2 5-149,-2 3 1,0 3 12,-4 5 0,4-3 88,-3 7 1,-2 0-115,2 6 1,0-1 85,3 1 0,1 2-98,-1-1 0,5 1 38,-1-2 0,6 0 15,-2 4 0,4-3-33,4 3 0,2-4-7,5 0 1,6 2-98,2-1 1,2-4 130,2-4 0,4-7 302,0 0 1,4-2-88,0-6 1,-2 0 140,1-4 1,1-5-50,3-3 0,0-3-103,1-5 0,-5 2-62,1-5 0,-6 0-111,2-4 1,-5 1-182,-3-1 1,-2 0 79,-6 0 0,-4-4-354,-4 1 1,-1-2 175,-2 1 0,-7 2-375,-4-6 0,-4 5-71,-4-5 0,-4 10-319,0-2 1,-2 6 434,-10-2 0,2 5-57,-8-1 1,2 4-437,-2 3 0,-1 3 982,-4 5 0,-5 10 0,-1 3 0</inkml:trace>
  <inkml:trace contextRef="#ctx0" brushRef="#br0" timeOffset="25">21597 5779 11985,'0'11'579,"0"1"0,0-1-340,0 1 1,1 0 24,3 4 1,-2 1-159,6 6 1,-2 0 115,2 0 1,3 0-67,1 0 0,-1-1 53,5 1 1,-4 0 31,0 0 1,3 0-58,0 0 1,0-4 13,-3 0 1,-1-5-208,1 1 1,-1-2 119,0-2 0,-3-3-211,0-1 1,-5-4-640,5 1-769,-5 2 52,7-5-1263,-9 4 1291,4-5 1,-5-1 1427,0-3 0,0-7 0,0-7 0</inkml:trace>
  <inkml:trace contextRef="#ctx0" brushRef="#br0" timeOffset="26">21917 5779 8383,'-7'-5'-140,"2"2"1,5-4 2005,0 4-1234,-5-2 0,3 6-354,-6 3 1,0 3-14,-3 4 0,0 2 199,-1 2 0,-4 3-160,-3 4 0,-4 6-221,-4 3 0,-1 3 121,-2 4 1,-3-1-84,2 5 1,2-4-193,-1 4 1,4-5 46,0 1 1,3-4-487,4-4 1,-2-5 284,6-6 0,4-5-1371,3 1 851,6-3 1,-2-5-211,8-3 0,2-3-323,5-1 1278,6-5 0,1-2 0,4-4 0</inkml:trace>
  <inkml:trace contextRef="#ctx0" brushRef="#br0" timeOffset="27">22042 6087 8383,'0'-11'917,"0"-1"0,0 5-422,0-1 0,2 6 224,1-2 313,-1 3-168,3 1-732,-5 0 0,0 5 83,0 2 0,0 3-62,0 2 1,0 3-8,0 0 1,-2 6-118,-1-2 0,-4 2-177,-4 2 1,3-1 96,1-3 1,0 1-66,0-5 0,0 2 10,4-2 142,1-2 1,-3 3-22,5-4 0,0-5-305,0 1 205,0-6 1,5 3-172,3-5 1,2 0-174,1 0 1,1 0 147,-1 0 0,1-1-546,-1-3 1,1 2 304,-1-6 0,-3 4-376,-1-3 0,-3 4-219,4-1 728,-6-2 0,3 4 389,-5-6 0,0 5 0,0-7 0,0 9 0,0-5 788,0 2-439,0 3 1401,0-5-711,0 6-41,0 6 0,0-4-374,0 6 1,0 1-286,0 6 1,0-2 293,0 2 1,0 2-168,0 3 1,0-3-364,0 2 1,1 0 140,3 4 0,-1 0-464,4 0 0,-4-2 242,1-1 1,1 0-534,-1-5 1,-1 0 28,-3-3 1,0-5-151,0 1 1,0-4-789,0 3 448,0-4 972,0 2 0,0-5 0</inkml:trace>
  <inkml:trace contextRef="#ctx0" brushRef="#br0" timeOffset="28">22453 5927 8383,'0'-6'11,"0"1"1293,0 5-736,5 0 1,-2 0 75,5 0 1,-5 0-201,5 0 1,1 0-147,6 0 0,-1 0 40,5 0 0,-4 0-73,4 0 0,0 0 20,4 0 0,0 0-79,0 0 1,0-4-102,0 0 0,0-1-482,-1 2 0,-4 0 268,-3-5 0,2 6-987,-2-2 1,-3-1 11,-5 1-1939,-4 0 3023,2 4 0,-10 0 0,-2 0 0</inkml:trace>
  <inkml:trace contextRef="#ctx0" brushRef="#br0" timeOffset="29">22442 6133 8383,'11'0'-93,"1"0"0,3 0 1392,0 0 1,9-1-531,-1-3 1,12-2 461,-1-6 0,6 1-539,-2-1 0,4 5 179,-4-1 0,-3 2-377,-5-2 0,-8 3-202,1 5 1,-8 0-712,0 0 458,-2 0-1571,-2 0 0,-5 5 215,-2 3 1317,-8-3 0,-2 5 0,-5-4 0</inkml:trace>
  <inkml:trace contextRef="#ctx0" brushRef="#br0" timeOffset="30">23173 5710 8383,'-8'-10'-30,"1"3"0,4 0 352,-1 4 187,-2 1-79,5-8-299,-4 9 0,5-6 259,0 4-232,0 1 333,0-3-39,0 5 0,1-3-427,3-1 1,3 0 148,9 4 1,-2 0 25,5 0 1,0 0-31,3 0 0,5 0 26,0 0 0,-4 0 34,-4 0-391,-5 0 273,7 5 1,-8-2-72,2 4 1,-6 2 98,-1 6 0,-6-2-226,2 2 0,-3-2 42,-1-2 0,0 5-144,0-1-80,0 0 238,0-4 0,-4 2-20,1 2 0,-6-2 49,1 2 144,-2-2-144,-1-2 1,-2 1 248,-2-1-232,2-4-2,-9 3 1,8-4 28,-5 5 0,2 0 9,-2-4-16,-3 3-6,9-3 0,-3 0 34,4 1 29,6 0-27,-4-2-70,9 4 1,-4-7-11,5 4 0,0-3 66,0 4 1,8-5-2,4 5 1,7-4 241,0 3 0,4-3-20,3 4 1,-2-4-131,3 3 1,-3-3-35,-1 4 0,0-4 35,0 3 0,-4-1 74,0 2 241,-10 2-309,6-3 0,-10 4-82,3 0-368,-3 6 220,-5-4 0,0 4-136,0-1 40,-5-4 246,-2 5-324,-9-1 277,-2-3 0,-4 7-24,3-4 0,-2-1-23,2-4 0,-3-1 3,-1-2-221,1 2 112,-1-4 1,0 2-73,0 0 1,0-6-243,0 2 0,4-3-390,0-1 0,5 0 21,-1 0 0,6 0-145,2 0 1,4-1 176,-1-3 0,4-2 781,4-6 0,2-4 0,6-2 0</inkml:trace>
  <inkml:trace contextRef="#ctx0" brushRef="#br0" timeOffset="31">23607 5688 8383,'0'-7'-617,"0"-3"1846,0 9-696,5-4 0,-2 1-19,4 0 1,1 0-181,3 4 1,6 0-104,2 0 34,2 0 0,2-5-239,0 4 53,0-4 0,0 5 385,0 0-565,-6 0 150,5 0 0,-8 0 216,5 0-269,-5 0 90,2 0 124,-4 0-317,-1 0 307,1 0-80,-6 0-13,-1 0-88,-5 0 1,0 5 176,0 3-115,0 2-9,-5 1 0,2 6 67,-4 2-362,-6 2 290,0 2 0,-3 1-220,4 3 207,-4 2-12,3 5 1,-5 1 238,3-1-847,3 0 654,-5 0 0,6 1 16,-1-1 1,2-4 1,2 1 226,-2-6-142,4 3 1,-2-3-57,1-2 210,4 3-111,-2-9 1,1 1 128,1-3 433,-1-2-670,4-1 1,0-1 101,0 0-64,0 1 8,0-6-243,0-1 71,0 0 168,0-3-68,0 3-6471,0-5 6372,-5 0 0,3 5 0,-3 1 0</inkml:trace>
  <inkml:trace contextRef="#ctx0" brushRef="#br0" timeOffset="32">1450 1291 8210,'0'-8'-570,"0"0"0,0 5 2146,0-5-632,0 5-331,0-2 33,0 0-1,0 4-445,0-4 1,0 6-81,0 3 1,0-2 93,0 6 1,0 0 32,0 3 1,0 4-153,0 1 1,0 4 133,0-1 0,0 3-184,0 0 0,0 5 58,0 0 1,0 3 34,0-3 1,4 4-16,0 0 1,4 2-88,-5 1 0,3-1-15,-3-2 1,2 2 91,3-3 0,2-2-152,-2-1 0,-2-1 79,2-3 1,-4 1-37,3-9 1,-3 1 25,4-5-159,-6 1 0,3-5 8,-5 1-338,5-6-1313,-3 3 1294,3-5 0,-9-1-2039,0-3 2517,-5 3 0,3-14 0,-6 2 0</inkml:trace>
  <inkml:trace contextRef="#ctx0" brushRef="#br0" timeOffset="33">1862 1176 10004,'0'12'579,"0"4"-49,0 3 1,0 4-110,0 4 0,0 2-102,0 5 1,0-2-63,0 2 1,1-2-133,3 6 0,-3-2 108,3-2 0,1 0-145,-1 0 0,-1 1 182,-3-1 1,4-4-20,0 1 1,1-6-181,-1 2 0,-2-4 101,6-4 1,-4 1-226,4-5 236,-6 0-601,8-3 230,-9-1 1,6-4-173,-3-4-409,-3-1-780,4-2 248,-5 0 0,-5 0 556,-3 0 0,2-4-964,-2 0 1709,1-5 0,-10-2 0,-1-7 0</inkml:trace>
  <inkml:trace contextRef="#ctx0" brushRef="#br0" timeOffset="34">1462 1736 8205,'-6'-11'340,"0"3"154,6 0 1,2 6 10,2-2 0,2-1-172,5 1 1,2 0 156,2 4 1,3-4-107,5 1 1,5-2-186,2 1 1,2 3 62,-2-3 1,7-1-16,-3 1 0,-1 0-928,-2 4 552,-6-5 1,7 2-60,-5-4 1,-2 4-70,-6-1 1,1 2 59,-4-2-1384,-1 3 469,-9-4 1112,4 5 0,-8-5 0,3-2 0</inkml:trace>
  <inkml:trace contextRef="#ctx0" brushRef="#br0" timeOffset="35">2261 1199 8088,'0'-6'725,"0"-4"-372,0 8-174,0-3 1050,0 5-994,0 5 1,0 6 135,0 4 1,0 6-134,0 2 1,-1 1-1,-3 7 1,3-1 293,-3 5-297,3-1-59,1 0 1,0 2-77,0 2 1,0-2 119,0 6 0,4-5-32,0 1 1,-1-2 32,-3-2 0,4-1-121,0-3 0,1 0 33,-1-4 1,-3-5 39,3 1 0,1-6-73,-1-1 0,3-2-148,-3-2 0,0-3-472,-4-1 392,5-4-1697,-4 2 862,4-5-1927,-5 0 1847,0-5 1,4-2 1042,0-4 0,5 0 0,-3-1 0</inkml:trace>
  <inkml:trace contextRef="#ctx0" brushRef="#br0" timeOffset="36">2935 1233 8061,'0'-17'598,"0"1"-19,0 9-153,0-3 189,0 3-269,0 1 1,0 0 296,0 2-96,0 3-140,-5-4-621,-1 5 221,-6 0 0,0 5-208,-4 2 211,4-2 1,-9 5 81,6-2 0,-5 3-135,1 5 1,-1-4 56,1 4 1,-2-4 55,6 0 0,-5-1 30,1 1 0,2 2 92,2-3-89,2 8 0,3-11-61,2 7 1,0-2-94,4-2 0,0 0 89,4 1 0,5-5-226,3 1 265,2 0 0,6 3 110,3 0 1,3 1-113,1-1 1,3-1 94,1-2 0,1 2-83,-1-2 0,-3 2 4,2 1 0,-2 1-91,-1-1 83,-5 1 24,4-1 1,-10 1-194,4-1 25,-4 0 1,-2 2-31,-2 2 0,1-2 53,-5 2 1,0-1 236,-4 1-190,0 3 0,-2 1 6,-2 0 483,-2-5-288,-5 8 0,-7-5 209,-5 6-231,0 0 0,-8-4-107,4 0 1,-7-5 67,3 1 1,-3-2-384,7-1 0,-2-6 143,6-2 0,-1-3-968,9-1 740,0 0 1,7-1-1065,0-3 0,6-2 1383,-2-6 0,8-4 0,2-2 0</inkml:trace>
  <inkml:trace contextRef="#ctx0" brushRef="#br0" timeOffset="37">3552 1222 8173,'0'-6'-488,"0"1"1790,0 0-407,0 3-417,0-3 0,0 6-82,0 3-99,0 3-114,0 4 0,0 6 246,0 2-216,-5 2 1,4 2 17,-3 0 0,2 5 0,2 2 0,-3 3-99,-1 1 0,0-2 112,4 2 0,0-6-183,0 7 0,0-4 94,0 4 1,0-2 65,0-3 0,1-1 0,3-2 1,-3-7 17,3 3 1,1-6-140,-1 2 297,0-5-756,1 2 226,-4-5-1304,4-4 1079,-5-2 1,0-6-1195,0-3 1,-5-3 1551,-2-4 0,-9-5 0,-1-2 0</inkml:trace>
  <inkml:trace contextRef="#ctx0" brushRef="#br0" timeOffset="38">3244 1302 8080,'1'-10'150,"3"2"0,2 2 290,5 2 1,1 2 80,-1-6 0,1 5-123,-1 0 1,4-3-37,1 3 0,4-5-90,-1 4 0,2-3-240,2 3 1,0-4 86,0 4 1,5-1 1,2 2 0,0 1-47,0-2 0,-1-1-162,2 2 1,0-5-335,-4 4 1,0 0 246,-5 4 0,-3 0-635,1 0 1,-5-3 396,4-1 1,-4 0-572,4 4 1,-1-4 983,1 0 0,-3-5 0,-4 3 0</inkml:trace>
  <inkml:trace contextRef="#ctx0" brushRef="#br0" timeOffset="39">4226 1256 8302,'0'-6'1363,"0"1"332,0 5-1724,-5 0 0,2 6 58,-5 6 1,0 0 174,-8 7 0,2 2 57,-5 5 1,5 0-90,-1 4 1,-1 1 191,0 3 0,0 0-60,1 0 0,2 6 82,-2 2 1,3-3-89,5-1 1,2-2-229,5-2 1,1-5 38,3-2 1,6-5-186,5-2 0,5-4 46,0-5 0,-1 0-10,3-4 1,-1-2 72,5-5 0,4-1 56,0-3 1,-1-2-65,2-6 0,-1-4 48,4-3 1,-1-3 15,-2-1 1,-2-1 14,-2-2 0,-3-3-69,2-6 1,-3 1-12,-4 0 0,-2-4-174,-6 0 1,-4-2-94,-4 2 1,-1 1 79,-2-4 1,-7 6-99,-4-3 0,-2 10 52,-6-2 1,-1 6-544,-7 5 1,-2 2 288,-5 6 1,-1 4-109,1 4 1,1 1-1,3 2 1,-2 2 58,5 1 1,1 4-974,3 4 1485,5 1 0,-3 4 0,3 2 0</inkml:trace>
  <inkml:trace contextRef="#ctx0" brushRef="#br0" timeOffset="40">5208 1279 8064,'0'-11'0,"-4"-1"84,0 1 1,0 3-163,4 1 1,0 3 704,0-4 1,-3 1-152,-1-5 0,-1 5 35,1-1 0,1 5-455,-4 0 1,3 1 39,-4 2 1,1 0-117,-5 0 1,1 2 94,0 1 0,-5 5-40,1 7 0,-4-1 101,4 5 0,-5 0 63,0 4 0,0 1 39,1 3 1,-2 2 203,2 5 0,-3-3-106,-1-1 0,4 1-124,0 3 1,5 2-114,-1 2 1,2-3 158,2 3 1,4-4-455,4-3 1,1 1 29,2-6 0,2 1-76,1-4 1,5-2 76,7-2 0,-1-2 36,5-6 0,-1-4 92,1-4 0,3 3-1,-3-3 1,4 1 39,3-4 1,-2-4-25,3 1 0,1-6-98,-2 1 1,1-2 115,-4-2 1,0 1-198,0 0 0,-4-1 91,0 1 1,-5-4 39,1-1 0,-2 1 122,-2 4 0,-5-5-74,-2 1 1,-3 0 140,-1 4 1,0 3-96,0 0 0,-6 5 177,-5-5 0,-6 5-105,-6 0 0,-5 3-24,-2 3 0,1 0-99,-2 5 1,6-1 5,-2 5 1,4-1-754,4 0 1,3-3 373,4 0 0,6-5 400,2 5 0,-2-5 0,0 2 0</inkml:trace>
  <inkml:trace contextRef="#ctx0" brushRef="#br0" timeOffset="41">5630 1176 7984,'0'-11'466,"0"0"1,0 3 107,0 0 231,0 6-531,0-3 1,0 6-59,0 3 1,0 3 72,0 9 1,-3 1 14,-1 6 0,-1 5-200,1 3 0,3 3 124,-3 4 1,-1-1-133,1 5 0,-1-1 66,1 5 0,3 1-70,-3 3 1,3-7 84,1 2 1,0-3 0,0 0 0,0 0-65,0-8 1,0-2-10,0-9-158,0 0 1,4-6 194,-1-1-1037,1-9 441,-4-2-357,0-5 0,0-5-108,0-2 0,0-5-254,0-3 1,-4-1 1173,1-3 0,-11-8 0,1 3 0</inkml:trace>
  <inkml:trace contextRef="#ctx0" brushRef="#br0" timeOffset="42">5539 1222 8095,'5'-11'0,"-4"-1"0,11 2-67,-1 2 0,1 0 384,3 4 1,-1-4 544,1 4 1,-1 1-354,5 3 0,-1-4-52,1 0 1,4 0-369,0 4 1,-1 1 97,5 3 1,-2-1-109,2 4 0,-3 1 95,3 3 0,-7 2-275,-1 2 1,-5-1-10,1 5 1,-3-4-70,-5 5 0,2-1 61,-5 3 0,0-3-29,-4 0 0,-5 1 266,-3 2 0,-7 1-64,-4 0 0,-4 1 106,-3 3 0,-4-3-73,-4 3 1,-4 0 22,0 0 0,-4 0-25,4-4 1,0 1-51,4 2 1,1-3 176,2 0 0,8-1-70,8-7 0,4 0-143,3-4 1,3 5 85,5-1 1,6-1 140,6-6 0,7 2-133,11-3 0,1 0 3,7 0 0,1-3 27,-1 4 1,5-5-147,-1 5 1,-1-5 74,1 0 0,-5 3-9,1-3 1,-3 5-89,-1-4 0,-6 3 114,-5-3 0,-1 4-466,-7-4 122,0-1-776,-3-3 82,-6 0-233,-1 0 823,-5 0 0,-5 0 0,-1 0 0</inkml:trace>
  <inkml:trace contextRef="#ctx0" brushRef="#br0" timeOffset="43">6521 1176 7981,'-1'-7'0,"-3"-1"883,3 6-590,-4-3 1,0 10 295,-3 2 0,2 8-63,-2 4 0,-3 8-95,-4 4 1,-4 3-68,3 4 0,-3 3 85,4 4 1,-5 1-346,1 0 1,1 3 134,-1 1 0,5-5-212,-1-3 0,2-4 61,2 4 0,0-9-165,4 1 1,-2-8-67,5-3 0,0-2-375,4-6 386,0 1 0,0-9 56,0 1-1340,0-6 1,0 2 510,0-8 1,2-2-812,1-5 1716,-1-6 0,13-1 0,-2-5 0</inkml:trace>
  <inkml:trace contextRef="#ctx0" brushRef="#br0" timeOffset="44">6350 1245 7947,'0'-12'226,"0"1"0,0 3 952,0 1-676,0 4 1,0-1-108,0 8 0,0 3-41,0 4 1,5 2-133,3 2 1,2 3 227,1 5 0,2 4-110,2 4 1,3 2-68,5 1 1,0 0-40,-1 1 1,1 0-29,0 3 1,4-2-172,-1 2 0,1-4 152,-4-3 1,0 0-179,0-4 1,-4 3 40,0-3 1,-5-2-271,1-5 1,-2-3-173,-2-1-150,0-4-62,1 5 245,-6-6-1008,-1-5 504,-5 0-379,-5-12 1,-1 0 1241,-6-5 0,-4-1 0,-2 1 0</inkml:trace>
  <inkml:trace contextRef="#ctx0" brushRef="#br0" timeOffset="45">6304 1770 7940,'-11'-6'1169,"5"-4"0,0 7-729,6-4 1,2 4-142,2-1 0,2 3 189,5 1 0,2-4-107,2 0 1,3-1 44,5 1 0,1 3-255,3-3 0,-2-1-303,5 2 1,-3-5-61,4 4 0,-1-1-366,4 1 0,-3 2-830,-1-6 1,-4 4 667,0-3 1,2 3 719,-1-4 0,-1 1 0,-3-5 0</inkml:trace>
  <inkml:trace contextRef="#ctx0" brushRef="#br0" timeOffset="46">7001 1233 7987,'0'-6'864,"0"2"-688,0 8 0,0 2 327,0 6 0,0 3-2,0 0 1,0 9 38,0-1 0,0 8-154,0-1 1,0 7-110,0 1 1,1 1-39,3-1 1,-3-2-180,3 2 0,-1 1-77,0-1 0,-1 1-81,2-5 0,1-5 145,-2-2 0,5-3-149,-4-1 0,3-6-102,-3-1 1,4-4 87,-4 0 1,0-5-809,-4 1 365,5-6-276,-4 4 1,4-8-11,-5-2 0,-1-2 845,-3-5 0,-2-1 0,-6 1 0</inkml:trace>
  <inkml:trace contextRef="#ctx0" brushRef="#br0" timeOffset="47">6990 1405 7935,'0'-12'0,"0"1"1267,0 0-304,0 4-585,0-3 149,5 9-149,1-4 0,5 10-158,1 2 0,3 5 0,0 3 0,2-1-137,-2 5 0,-1 0 82,5 4 0,-4 0-196,4 0 1,-5-4 75,1 0 0,-2-5-38,-1 1 1,-1 1-88,0 0 0,0-5-67,-4-3 0,2-5 169,-5 5 16,5-5 1,-7 2 481,6-5-329,-6 0 0,7-2 20,-5-1 1,4 0-35,-4-5 1,4-1-228,0-6 0,2 1 62,2-5 0,-1 0-78,0-4 0,2 1-259,2-1 1,-2 0 139,2 0 1,2-4-104,-2 1 0,0 3 83,-3 4 0,2 1 158,-3-1 1,3 1-89,-6 3 1,2 2 208,1-2 0,1 2-41,-1 2 1,-3 0 84,-1-1 0,-3 5-42,4-1 0,-2 4-29,2-3 1,-2 4 175,-2-1-161,-3 3-179,4 1 1,-4 1 141,3 3 1,-3 4 194,3 7 1,-2 3 67,-2 4 0,0 3 124,0 1 0,0 3-221,0 6 0,-4-1-38,0 0 0,-4-3-108,5-1 1,-3 1 127,3 3 1,1-1-111,-1-3 1,-3 2 118,3-5 1,-1 3-137,4-3 0,0 3 84,0-3 0,0 3 22,0-3 1,0-2-96,0-6 0,4 3 69,-1-3 1,1-3 38,-4 0 0,4-4-34,0 0 1,0-1 166,-4 1 1,0-5-97,0 1 1,1-4-258,3 3-123,-3-4-390,4 2-1334,-5-5-2652,0 0 4554,-5 0 0,-1-5 0,-6-2 0</inkml:trace>
  <inkml:trace contextRef="#ctx0" brushRef="#br0" timeOffset="48">6304 13008 6496,'5'-6'1091,"-3"-4"-937,8 9 88,-9-4 1,5 1 0,-3-1 541,1-2-476,0 5-253,1-3 206,-4 5 0,4 0-259,-5 0 42,-5 5 0,2-3 50,-4 6-328,-1 0 289,2 3-7,-4 0-207,3 1 179,1-1 1,-3-3-259,5-1 112,0-4 0,3 3-144,-3-2 120,3-3-466,-4 4 385,5-5 0,0 2-163,0 2-163,0-3-14,0 4 190,0-5 381,5 0 0,1 0 0,6 0 0</inkml:trace>
  <inkml:trace contextRef="#ctx0" brushRef="#br0" timeOffset="49">6510 12951 8198,'6'-5'-53,"4"4"125,-8-4 297,3 5 1528,-5 0-1765,0 5 1,-2 0-54,-1 3-55,-4 2 1,-4-4-71,-1 6-2,1-1 1,0 0 201,-1 1-306,1 4 91,-1-3 0,-3 5 69,0-3 0,-2-1-121,2 5 1,1-1 126,-5 1 0,5 1-32,-1-5 1,4 1-260,3-5 252,-2 0 21,9 1-25,-10-1 3,10 1 0,-4-1-191,5-5 191,0 5-348,0-10 35,0 4-1175,0-5 881,5 0 327,-4 0 0,6 0-108,-3 0 414,-3-5 0,9 4 0,-4-5 0</inkml:trace>
  <inkml:trace contextRef="#ctx0" brushRef="#br0" timeOffset="50">6704 13008 8198,'6'-5'53,"-1"4"1,-5-5 469,0 2-30,0 3-248,0-4 438,0 5 0,-1 5-542,-3 2 1,2 0-166,-6 0 1,-1 2 88,-6 6 0,1-2-157,-5 2 0,0 3 125,-4 1 0,-1 3-195,-2 0 0,0 3 65,-4 1 1,3 0-37,-3 4 0,3-1 54,-4 2 1,7-3-28,2-6 1,0 0 93,7-3 1,1-2-35,6-6 1,2-1-58,2-2 68,3 2 1,-4-8-319,5 6 189,0-5 0,1 2-386,3-5 379,2 0 1,5-2-156,1-1 1,-1 0-738,1-5 1063,-1 1 0,6-5 0,0 1 0</inkml:trace>
  <inkml:trace contextRef="#ctx0" brushRef="#br0" timeOffset="51">6830 13077 8004,'6'0'217,"-1"0"1720,-5 0-1442,-5 0-413,4 0 36,-9 0 1,7 4 173,-5 0-292,6 4 182,-8-1 1,3 8-216,-4 0 78,-6 5 0,4-2-195,-6 5 0,-1 0 99,-2 0 1,-1 3-17,0 1-16,-5 5 0,3-3 121,-6 5-1187,1-5 1028,1 4 0,-3-5-26,5 3 0,1 2-69,3-3 1,0-2-91,0-1 126,0-3 0,2-1 70,2 0 1,2-4 16,6 0 1,4-9-88,3 1 1,3-6-23,1 3 698,0-6-687,0 4-76,0-6 149,5 0 22,2-6 1,4 1-493,0-2 215,1-3 373,-1 3 0,6-9 0,1-2 0</inkml:trace>
  <inkml:trace contextRef="#ctx0" brushRef="#br0" timeOffset="52">6727 13431 8198,'6'0'-1283,"-1"-5"1975,0 4-40,-3-4 29,3 5 374,-5 0-803,0 5-282,0 1 168,-5 5 1,-2 0-164,-4-4 128,5 8 1,-8-7 62,2 7-220,-7 3 160,6-5-79,-8 13 0,3-7 18,-5 8 1,-5 2 132,-2 2-1117,2-3 865,0 5 1,1-6 65,1 4 1,-1 1-151,4-6 1,0 1 87,1-4 1,3 0-161,0-1 1,5-4-85,-2-3 87,4 3 182,5-10 547,-3 7-610,9-14-209,-4 4 51,5-5 0,1 0 119,3 0-130,-3 0 79,9-5 0,0-1-23,6-5-370,4-1 187,-7-4 404,8 3 0,-3-9 0,5 5 0</inkml:trace>
  <inkml:trace contextRef="#ctx0" brushRef="#br0" timeOffset="53">6773 13648 8198,'11'-11'3,"-5"4"0,-1 1 238,-5 2 341,0 3 496,0-4-26,0 5-867,-5 5 0,-1-3-40,-5 6-103,4 0 0,-7 7-136,3 0 109,-3 0 0,1 2 45,-2 2 0,1-2-171,-5 3 0,0-1 67,-4 3 0,0 5-85,0 0 1,-1 1-53,-2-2-604,2-2 778,-9 4 1,8-1-276,-1 0-17,2-1 255,1-3-467,0 0 374,5 0 1,2-2 47,4-2-217,1-7 245,5-2 1,-3-8-85,5 6 203,0-5-318,4 2 0,1-5 87,3 0-168,-3 0 205,10-5 1,-1-2-297,5-4 211,0-1 40,2 1 181,-5 0 0,5-1 0,-6 1 0,6-6 0,1 0 0</inkml:trace>
  <inkml:trace contextRef="#ctx0" brushRef="#br0" timeOffset="54">6704 13888 8198,'6'-7'-805,"5"2"1414,-10 5 83,4 0 749,-5 0-1448,-5 0 1,-2 7 166,-4 4 1,-2 2-132,-2 6 1,-3 0 101,-4 4 0,2 1-108,1 2 1,0-1 78,-3 1 0,-5 2-166,0-1 0,1 5 9,3-2 1,0-1-53,0 2 1,-2-6 15,2 2 1,-2-3 132,5-1 0,3-4-139,-2 0 1,5-5 58,-2 1 1,8-4-111,0-3 1,5-2-7,0-2-436,1-3 256,2 4 0,5-6-60,3-3 0,3-2-227,5-5 1,1-2 620,6-2 0,0-3 0,0-5 0</inkml:trace>
  <inkml:trace contextRef="#ctx0" brushRef="#br0" timeOffset="55">6761 14093 8175,'6'-6'-394,"0"0"816,-6 2 138,0 3 0,-2-3-62,-2 8 1,2-2-170,-6 6 0,-1 1-304,-6 6 1,1 3 140,-5 4 1,1 1-148,-1 0 1,-2 4 2,2-1 0,-3 5-93,-1-4 1,1 3 109,-1-3 0,0 3-114,0-3 1,4-1-202,0-3 0,4 0 119,-4 0 0,5 0-212,-1 0 1,2-6 136,1-1 1,1-1-65,0-4 0,3 2-196,0-9-68,6 5 354,-3-8 0,6 4 12,3-5 1,-2-4-69,6 0 1,0-5 74,3 2 1,0-3 186,1-2 0,4 1 0,-3-11 0,4-2 0</inkml:trace>
  <inkml:trace contextRef="#ctx0" brushRef="#br0" timeOffset="56">6704 14379 8169,'11'-6'-112,"-4"0"0,-2 5 450,-5-3 854,0 3-485,0-4-326,-5 15 1,-3-2-253,-7 7 1,1 3 113,-5 1 1,4 2-143,-4 2 0,0 0 125,-4 0 1,0 0-188,0 0 1,4 1 88,0 2 0,0-2-441,-4 3 1,2-3-15,2-1 0,-2 0-146,6 0 1,-5-2 225,1-2 0,2 2 114,2-6 1,2 0-396,2-3 1,3-5-232,1 1 59,4-6 503,-2 3 0,10-6-28,3-3 1,1-2 11,-2-5 0,7 3 213,-2 0 0,2 1 0,-3-5 0,0 1 0,1-1 0,-1 1 0</inkml:trace>
  <inkml:trace contextRef="#ctx0" brushRef="#br0" timeOffset="57">6578 14699 8168,'17'-12'-406,"-1"2"-51,3 2 1,-2-2 806,-6 3 0,0 0 296,-4 0 230,3 4-78,-8-2-42,3 5-577,-10 0 1,-2 5 30,-4 3 1,-4 3-82,-1 4 1,-4 2 113,1 2 0,-3 4-199,0 0 0,-1-3 21,0 7 0,0-6-241,0 6 0,-3-2 128,-1 2 0,3-3-420,1 3 1,3-3 121,-7-1 1,3 2-45,1-2 1,1 2 31,3-6 1,-1-2 43,5-2 0,3-2-45,5-2-46,4-5 66,-2-1 0,10-5 86,3 0 1,6-5 61,1-2 1,5-7 190,-1-1 0,8-6 0,2 4 0</inkml:trace>
  <inkml:trace contextRef="#ctx0" brushRef="#br0" timeOffset="58">6773 14859 8108,'-8'0'380,"0"0"0,5 3-104,-5 1 1,0 5 359,-3-1 0,-4 2-191,-1 1 0,-3 1-176,4-1 1,-5 6-272,1 2 0,1-2 98,-1 2 0,4-3-466,-4 3 1,1 0 227,-1 4 1,-3-1-343,3 1 1,-2 0 280,-2 0 0,0 0-246,0 0 0,2-1 122,2 1 1,-3-4-3,3 0 1,3-5 162,0 2 0,4-4 3,0 0 0,2-5-87,2 1-76,3-6 39,5 3 1,2-5 286,1 0 0,4-5 0,4-2 0,1-3 0,4-2 0,2 1 0</inkml:trace>
  <inkml:trace contextRef="#ctx0" brushRef="#br0" timeOffset="59">6624 15133 8097,'19'-8'-296,"0"0"412,-5 1 1,3 0 301,-6 4 258,-5 1-203,-1 2 287,-5 0 1,-1 5-456,-3 3 1,-2 2-91,-5 2 0,-5 3-131,1 0 0,-5 5-65,1-1 1,-3 2 110,-1-2 0,1 2-139,-1-2 1,0 3 2,0 1 1,0-2-383,0-2 0,-1 3 186,-2-3 0,0 3-269,-4 0 1,7 0 152,-4-3 0,10-1-24,-6-3 1,7-2 86,1 2-91,3-7-39,5 2 244,2-9 0,6 4-164,3-5 183,3-5 0,4 2-142,0-4 0,1 3-71,-1-4 335,6 1 0,-5-5 0,5 1 0</inkml:trace>
  <inkml:trace contextRef="#ctx0" brushRef="#br0" timeOffset="60">6738 15338 8080,'-11'4'350,"-1"0"0,0 5 368,-3-2 0,1 7-235,-5 2 0,0 3-242,-4-4 0,4 5-352,0-1 1,0-1 116,-4 1 1,1-4-540,3 4 1,1-4 296,3 4 1,2-1-287,-2 1 0,-1-2 197,0-6 1,1 4-66,4 1 1,-1-5-123,1-3 165,5-1 114,-4 0 0,10-2 77,0-5 0,1-2 156,6-1 0,1 0 0,3-5 0,1 1 0,-1-5 0</inkml:trace>
  <inkml:trace contextRef="#ctx0" brushRef="#br0" timeOffset="61">6715 15475 8074,'7'-6'-303,"-2"1"878,-5 5 0,-1 4-142,-3-1 1,-3 6-160,-4-1 1,-4 3-27,0 5 1,-4-4-117,3 4 0,-3 0 62,4-1 1,-5 4-365,1-3 1,1 0-81,-1-1 0,4-1-276,-4 5 1,3-5-49,-3 1 1,5 2 267,-1-2 0,3-3-27,0-5 1,2-3-175,2 4 208,3-6 1,7 2-32,1-8 330,4-2 0,9-6 0,2 1 0</inkml:trace>
  <inkml:trace contextRef="#ctx0" brushRef="#br0" timeOffset="62">6750 15612 8064,'-7'0'528,"1"4"25,2 0 0,2 5-104,-6-2 1,4 0-625,-3 0 0,3 0-125,-4 0 200,6 4 0,-7-5-222,5 5 0,0-3 11,4-1-440,-5-4 237,4 7-315,-4-9 218,5 5 589,0-6 314,5 0-220,-4 0 1,4 1 768,-5 3-282,0-3 1,0 4-352,0 0 1,0-2-438,0 4 145,0-4 84,-5 2 0,4 0 0,-4 1 0</inkml:trace>
  <inkml:trace contextRef="#ctx0" brushRef="#br0" timeOffset="63">6624 12563 8127,'-6'0'-194,"1"0"806,0 0-172,3 0-162,-3 0 172,5 0-338,0-5 60,0-1 0,0-10-9,0 1 0,0-1 9,0 0 0,4-3 7,0-7 0,5-5-23,-2-7 0,4 0 8,0-8 1,2 2-352,2-9 0,1-6 256,-7 27 0,1 0 0,3-4 0,0-1-279,-2 0 0,1-2 0,2-2 0,2-2 220,-1 0 0,1-1 0,0-1 0,1 0 39,0-1 1,0 0 0,0-1 0,0 0-97,0 2 1,0-1 0,2 1 0,2 1 56,-1 4 1,2 0 0,-1 0-1,1 0 21,-1 0 0,0 0 1,1 1-1,0 0-3,-1 1 1,0 0 0,-1 1 0,-1 0 43,0 2 1,0 1 0,-1 2 0,0 1-177,-1 0 1,0 1 0,16-24 211,-3 0 0,-2 7 0,-5 2 0,0 5 1,0 10 0,-1-1 6,-3 9 1,1-3 526,-5 10-718,0 0 644,-3 4 1,-5 4-1051,1 3 271,-6 3-359,4 1 1,-6 5-812,0 3 1,0 2 1380,0 1 0,-6 11 0,0 2 0</inkml:trace>
  <inkml:trace contextRef="#ctx0" brushRef="#br0" timeOffset="64">6487 12414 8484,'0'-6'2178,"0"1"-740,0 5-1097,5 0 1,-4 5-155,3 3 1,1 2-129,-1 1 0,1 1-157,-1-1 0,-1 4 105,4 1 0,-4 0-85,0-1 1,3-1 60,-3 5 1,1-3-35,-4 3 1,4-4 61,0 4 1,0-5-352,-4 1 337,0-2 0,1-3-157,3-2 183,-3-3-16,4-5 827,-5 0 1,1-4-587,3 0 0,-1-5-74,4 1 0,1-2 27,3-1 1,1-4 14,-1-1 1,2-3-69,2 4 0,-2-5 36,2 1 0,-2 2-30,-2 2 0,-3-1 11,-1 0 1,0 1 174,0 4-277,-2 4-13,0-3-280,-3 9-507,3-4 0,-5 10 416,0 3 1,0 2-1235,0 1 0,0 1 1555,0-1 0,0 0 0,0 1 0</inkml:trace>
  <inkml:trace contextRef="#ctx0" brushRef="#br0" timeOffset="65">8040 9868 8163,'-7'0'-20,"-1"0"1,4 0 111,-3 0 0,3-2 833,-4-1-750,6 1 1,-5-3 521,4 5-378,1 0-279,-3 0 518,5 0-431,5 0 0,-2 0 118,4 0 26,1 0-159,3 0 1,2 0 104,2 0 44,-2 0-129,9 0 1,-6-1 133,3-3-343,8 3 207,-13-9 0,11 8-105,-10-1-6,6 1 1,-5 2 55,3 0 0,-2 0-144,-6 0 0,1 0 74,-1 0 1,0 0 54,1 0 1,-1 0-124,1 0 1,-5 0 59,1 0 0,-4 0-2,3 0 1,-3 0 50,4 0 38,-1 0 0,3-1 128,-2-3-132,2 3-99,-3-4 107,-1 5-143,4 0 143,-9 0-237,4 0 0,-3 0 44,2 0-15,-3 0 110,4 0 135,-5 0 12,0 5-64,0-4 1,-1 8-70,-3-5 0,-1 5 3,-3-2 0,-2 0-72,2 0 0,2 2 79,-2 7 1,1-4-84,-5 3 0,1 3 72,-1 1 0,-3-1-16,0 1 0,0-1 0,3 1 1,1 1 3,0-5 0,-1 6 3,1-2 1,-1-1 6,1 1 0,-1-4 13,1 4 1,0-4-17,-1 4 0,5-5 195,-1 1-187,0-2 1,1-2 7,-1 1 67,6-1 1,-4-3 156,6-1-132,-5-4-16,4 2-206,-4-5-2503,5 0 414,0 5 2205,0-4 0,-5 4 0,-1-5 0</inkml:trace>
  <inkml:trace contextRef="#ctx0" brushRef="#br0" timeOffset="66">9319 10028 8138,'0'-7'0,"0"1"2,0 2 1,4 1 736,0-4-230,0 4-266,-4-7 26,0 9-93,0-4-161,-5 0 132,4 3 1,-10-3 112,4 5-347,2 0 63,-5 0 1,3 0 48,-4 0-46,-1 5 1,0-2-28,-4 5 1,4-5 82,-4 5 0,0 0 69,1 3 1,-4 2-50,3 2 1,-3-1 120,4 5 0,-4 0-110,4 4 1,0-4 30,3 0 1,2 0-62,3 4 1,-2 0-5,5 0 1,0-2-7,4-2 0,5 1-117,3-4 0,6 3-1,1-4 1,5 4 67,-1-4 0,3 0 21,1-3 0,0-2-4,-1-2 1,1 0 201,0-4 0,1 0-20,3-4 1,-3-1-15,3-3 0,0-2 31,0-6 1,0 1-92,-4-1 1,-1 0-116,1-4 0,-5 4 120,-3-3 0,-2 2-158,-2 1 1,-4 1 74,-3 0 0,-3 3-100,-1 0 0,-1 2-23,-3-2 1,-3 0-78,-4 4 1,-4 0 46,0 4 1,-6 0 17,2 0 1,-2 1-111,-2 3 1,1-1 84,3 4 0,-2-3-142,2 4 1,1-5 91,-1 5 0,5-4-167,-1 3 0,2-4 44,1 1 0,6-2-686,2 2 450,3-3 1,6 4 545,3-5 0,2 0 0,1 0 0</inkml:trace>
  <inkml:trace contextRef="#ctx0" brushRef="#br0" timeOffset="67">9879 9936 8102,'-6'-6'151,"-4"-1"297,2 4-211,3 1 196,-5-3 118,8 5 39,-8 0-210,4 0 1,-4 5-126,2 3 0,-2 3-4,2 5 1,0-2-114,0 5 1,-2 0 60,2 4 0,-2 3-48,-1 1 0,-5 5 100,1-2 1,0-1-334,3 2 0,2-2-64,3 1 0,-3 2-11,2-5 0,3-2-113,1-6 1,-1 1 103,1-4 0,0-1-413,4-4 139,0-4-532,0 3 132,0-9-118,0 4 424,5-10 534,-3-1 0,8-6 0,-4 1 0</inkml:trace>
  <inkml:trace contextRef="#ctx0" brushRef="#br0" timeOffset="68">9742 9982 8102,'0'-12'1303,"0"1"-522,0 0-119,0 4-232,0 2 0,0 6-319,0 3 1,4 3 154,0 4 1,1 5-148,-2 4 1,0 1 77,5 2 1,-1 1-218,5 3 0,-1-2-54,1 6 0,-1-1-115,0 4 0,1-3 124,-1-1 1,2-3 57,2 3 1,-2-6 193,2-1 0,-4-1-159,-3-7 1,2 0 402,-2-3-283,-3-1 1,1-1 143,-2-2-1511,-3-3-641,4-5 460,-5 0 1,-3-1 1399,-1-3 0,-10-2 0,1-6 0</inkml:trace>
  <inkml:trace contextRef="#ctx0" brushRef="#br0" timeOffset="69">9559 10324 7950,'0'-11'0,"5"0"0,-2 3 608,4 0-193,1 1-105,4 0 1,4-1 115,3 4-260,3-5 1,0 8-237,1-3 1,4 1 126,0-1 0,3 3-467,-3-3 1,3 3 245,-3 1 0,-1 0-892,-3 0 560,-5 0 496,4 0 0,-5-5 0,6-1 0</inkml:trace>
  <inkml:trace contextRef="#ctx0" brushRef="#br0" timeOffset="70">10187 9970 7961,'-11'-11'709,"5"3"193,2 1 153,3 4-400,1-2-489,0 15 0,0-2-23,0 7 0,0 3 93,0 1 1,0 3-141,0 0 1,0 6 139,0 3 1,0 0-150,0 0 1,0 2-17,0-3 1,0 0-135,0 0 1,1-8 111,3 0 1,-3-6 40,3-1 0,1-2-292,-1-2 0,1-3-6,-2-1-544,-1-4 365,3 2-1904,-5-5 2291,0 0 0,0-10 0,0-3 0</inkml:trace>
  <inkml:trace contextRef="#ctx0" brushRef="#br0" timeOffset="71">9936 9970 8122,'5'-16'0,"-4"3"678,10-3-334,0 4 0,3 1 183,5-1 17,-5 1-251,8 0 1,-5 3 370,6 0-470,0 1 0,4 0-105,-1 4 0,2-2 95,-1 1 0,-2 0-306,6 4 0,-6 5 155,2 3 1,-7 2-450,-1 1 0,-5 4 241,1 1 0,-6 0-432,-1-1 416,-6 3 0,3 1-226,-5 0 209,-5 0 1,-2-1 119,-9-3 0,3 2-47,-7-2 1,1 0 232,-3-3 1,-1-1-109,0 0 1,1-3 74,3 0 0,-1-2-137,5 2-241,-6 2 1,9-9-405,-3 3-255,7-3 588,3-1 384,5 0 0,0 0 0</inkml:trace>
  <inkml:trace contextRef="#ctx0" brushRef="#br0" timeOffset="72">10758 9948 8080,'7'-6'324,"-2"4"501,-5-6-383,0 1 217,0 0 10,0-3-211,0 4 106,0-6-253,0 6 0,0 0-147,0 2 1,-5 3 15,-3-3 0,-2 3 69,-1 1 0,-2 0-15,-2 0 1,-2 3-981,-2 1 561,-2 5 0,3-3-20,-5 6 1,-4-1-95,1 1 0,3-1 181,4 1 1,1-1 83,-1 0 0,3 1 46,4-1 0,2 1-19,2-1 1,3-3 44,5-1 10,0 1 0,9 2 5,3-2 1,7 1 55,0-6 0,2 5 142,2-4 1,0 3 14,0-3 0,3 1-134,1-1 1,0-1-30,-4 4 1,-1-3 17,1 4 1,-1-1-44,-3 5 1,-3-2 43,-4-3 1,-1 5-9,1-1 0,-6 1-76,-2 3 1,1-2 13,-1-2 0,-2 2 12,-6 2 0,-6-2 14,-5 2 0,-5 1-58,1 0 0,-3-1 91,-1-4-42,-5 1-639,-1-1 615,-5 1 0,0-2-878,-1-3 608,6 3 0,-1-8-409,7 2 0,-1-3-99,8-1 733,6 0 0,0 0 0,4 0 0</inkml:trace>
  <inkml:trace contextRef="#ctx0" brushRef="#br0" timeOffset="73">11524 9902 8059,'0'-6'719,"0"-5"-288,0 10 1,0-5 493,0 2-683,0 3 106,0-4 403,0 5 1,1 5-635,3 2 0,-3 3-6,3 2 0,1 4 51,-1 3 0,1 3-7,-1 1 0,-3 0-23,3 0 0,1 3 21,-1 1 1,3-1-191,-3-3 1,4 0 124,-5 0 0,5 0-93,-4 0 1,1-6 55,-1-1 1,-3-4 29,3 0 1,1-5-2,-1 1-183,-1-5 118,3 2-177,-5-5 147,4 0 1,-1-2 51,-1-1 1,3-4-328,-3-4 1,0-1 106,5 1 1,-5-2-203,5-2 1,-2 1 65,2-5 0,1 4-36,-5-4 1,3 5 288,-3-1 1,0 6-313,-4 1 495,0 6-140,0-9 1,1 10 29,3-3 1,-3 4-108,3 4 1,-3-1 305,-1 4 1,4 1-41,0 3 0,3 1 35,-3-1 1,4 1-151,-4-1 1,5 2-13,-2 2 0,0-2-130,0 2 1,1-2 76,3-2 1,1-3-13,-1-1 0,0-3 26,1 4 0,-1-6 202,1 2 1,-5-3 84,1-1 1,-4-1 117,3-3 0,0-2-126,0-6 1,2 1 56,-5 0 0,1-2-338,-1-2 1,-3 1 138,3-5 1,-3 1-316,-1-1 0,0-3 88,0 3 1,0-2-25,0-2 1,0 1-20,0 3 0,4-1-260,0 5 0,0-4 87,-4 3 0,1 1 138,3 4 0,-3-4-151,3-1 0,-3 5-211,-1 3-742,0 1 407,0-5-813,0 6 1678,5-4 0,-4 8 0,4-3 0</inkml:trace>
  <inkml:trace contextRef="#ctx0" brushRef="#br0" timeOffset="74">12220 9833 7972,'0'-7'495,"0"-1"1,0 4 624,0-3-3,0 4-250,0-2-391,0 5-408,-5 0 1,4 5 131,-3 3 0,3 2-160,1 1 0,0 6 122,0 2 1,0 2-173,0 2 0,0 1-41,0 3 1,0-3-76,0 3 1,0 1 125,0-2 0,0-3 56,0-4 1,0-1 112,0 1 1,1-1-88,3-3 1,-3-6 160,3 2-35,-3-2-476,4 3-452,-3-1-557,3-5 122,-5 5-872,0-10 1021,0 4 0,1-5 1006,3 0 0,-3 5 0,4 1 0</inkml:trace>
  <inkml:trace contextRef="#ctx0" brushRef="#br0" timeOffset="75">12631 9879 7929,'-6'-18'952,"1"2"1,5 8 116,0 1-239,0 4-716,0-2 0,0 6 2,0 3 1,0 2 44,0 6 1,0 0-45,0 4 0,0 1 103,0 6 1,0 1-124,0 3 1,0-3 38,0 3 1,1-2-65,3 2 1,-3-7 35,3 3 1,-1-4 18,1 0 0,-3-2 24,3-6-281,-3 0-199,4 1 195,-4-6-1150,4 4 927,-5-8 1,-1 3-665,-3-5 0,2-2-33,-6-1 1054,6-4 0,-9-4 0,5-1 0</inkml:trace>
  <inkml:trace contextRef="#ctx0" brushRef="#br0" timeOffset="76">12380 9833 8020,'0'-11'0,"0"3"626,0 1 0,0 3 300,0-4-505,0 6 1,5-5-130,3 4 1,2 1 94,1-1 0,6-3-153,2 3 0,3-1-119,0 4 1,1 0-149,0 0 1,0 0 95,0 0 1,3 4-170,1-1 1,0 1 48,-4-4 0,3 0-33,1 0 1,-4 0 73,-4 0 1,-4 0 47,4 0 0,-5 0 140,1 0 45,3 0-18,-5 0 1,2 2-76,-7 1 0,-3 0 198,-5 4 0,0 1-60,0 4 1,0-1 49,0 0 1,0 6-84,0 2 1,0 4 21,0 3 1,0 0-130,0 4 1,0 1 23,0 3 1,1-4-223,3 1 0,-3-2 66,3 1 1,-2-2 7,2-5 1,-3-1 36,3-3 1,1-3 96,-1-4-15,0-1-775,1 1-585,-4-1-1110,4-5 239,-5-1 944,0-5 1170,0-5 0,0-1 0,0-5 0</inkml:trace>
  <inkml:trace contextRef="#ctx0" brushRef="#br0" timeOffset="77">13237 9776 7941,'0'-7'1201,"0"-1"-815,0 5 1,1-2 202,3 5 1,-3 2-183,3 1 1,-3 0-80,-1 5 0,0 4-45,0 7 1,0 3 42,0 1 1,0 5-58,0 2 0,-1 3-7,-3 1 0,3-3-192,-3-1 1,3 1 100,1 3 0,0-1-251,0-3 0,4-3 50,-1-8 1,5 1-10,-4-4 1,1-2 6,-1-7-769,-3 3-182,4-8-611,-5 3 279,0-5 1,-4-1 161,0-3 1153,-4 2 0,-4-8 0,-6 4 0</inkml:trace>
  <inkml:trace contextRef="#ctx0" brushRef="#br0" timeOffset="78">12860 10142 7941,'11'0'2586,"2"-4"-1687,2 0 0,9-5-184,11 2 1,4-5-335,7-3 0,3 2-323,1-2 1,3 2-320,-4 2 1,-5 1 233,-10 2 0,-5 3-2822,-6 5 2849,-5 0 0,-2 5 0,-4 2 0</inkml:trace>
  <inkml:trace contextRef="#ctx0" brushRef="#br0" timeOffset="79">8120 10667 8100,'-6'-5'467,"1"2"-9,5-4 743,0 4-420,-5-2-193,3 0-55,-3 4-8,5-4-263,0 5 1,-3 5-24,-1 3 1,0 2 11,4 1 1,0 2-163,0 2 0,0-1 113,0 5 0,5-1-91,3 1 0,-2 2 57,2-2 0,-1 7-125,5 0 1,-1 5-24,0-4 1,0 0 44,-4 0 0,3-3 26,-2 3 0,-2-7 33,2-1 1,-4-5-226,3 1 1,-3-2 70,4-1 1,-6-5-520,2 1 261,-3-6-1277,5 8 365,-5-8 546,4 3 0,-4-5-284,3 0 177,-3 0 761,4 0 0,0-5 0,2-2 0</inkml:trace>
  <inkml:trace contextRef="#ctx0" brushRef="#br0" timeOffset="80">8451 10690 8102,'0'-11'1596,"0"-1"-678,6 6 243,-5-4-822,4 8-209,-5-3 0,0 7 23,0 1 0,0 4-126,0 4 1,-5 6-128,-3 2 0,-2 2 126,-1 2 1,-1 1-145,1 3 1,-1 1 28,1 2 1,-1 2-8,1-5 0,0 0 74,-1 0 0,5-7-45,-1 3 1,4-8 38,-3 1 1,4-4-219,-1 0-185,-2-1 0,5-3-79,-3-1-989,3-4 586,1 2 524,0-5 0,0 0 1</inkml:trace>
  <inkml:trace contextRef="#ctx0" brushRef="#br0" timeOffset="81">8680 10690 8033,'0'-6'0,"0"1"565,0-1 31,0 5-110,0-4 259,0 5-14,0-5-329,0 4-215,0-4 0,-1 6-59,-3 3 1,3 2 101,-3 6 0,1 0-216,-1 3 1,-2 3 91,-5 5 1,0 4-281,4-1 0,-7 6 98,2-1 1,-2-4-192,3 0 0,0 1 87,-1-1 1,5-1-3,-1-3 0,0-1 27,-3-3 0,5-3 117,2-4 1,-1-1-156,1 1 1,0-5-16,4 1-987,0-6-31,0 3 1226,0-5 0,5-5 0,2-1 0</inkml:trace>
  <inkml:trace contextRef="#ctx0" brushRef="#br0" timeOffset="82">8668 10667 8033,'0'-11'0,"0"3"0,0 0 701,0 6-352,0-3 1,0 4 345,0-3-176,0 2-237,0-3 0,2 7 14,2 1 0,-2 4 13,6 4 1,-1 6-80,5 2 0,-1 2-31,1 2 1,-1 4 44,0-1 0,1 6-137,-1-1 0,1 0 62,-1 0 0,-1 1-110,-2-6 0,2 5 74,-2-5 0,2 0 25,1-7 1,-3-1-218,-1-3 1,0-6 114,0 2 1,0-3-534,-3-1 251,-3-2-1505,4-5-368,-5 0 0,-5-1 2099,-3-3 0,-2-2 0,-1-5 0</inkml:trace>
  <inkml:trace contextRef="#ctx0" brushRef="#br0" timeOffset="83">8463 11033 8017,'-6'-2'1399,"2"-2"-878,2 3 0,8-8 85,1 6 0,8-5-191,4 4 1,8-5-167,3 2 0,5 0-309,3 0 1,-1 3 114,5-4 1,-6 4-77,2-3 0,-7 4 75,-5-1 0,-1 3-675,-3 1 1,0 0-115,-3 0 0,-2 0-1199,-6 0 1934,0 0 0,1 0 0,-1 0 0</inkml:trace>
  <inkml:trace contextRef="#ctx0" brushRef="#br0" timeOffset="84">9080 10770 7983,'0'-12'-47,"0"1"256,0 0 733,0 4-294,0-3-423,0 9-158,0-4 875,0 5-740,0 5 1,0-3 74,0 6 1,0-4-78,0 3 0,0 1 15,0 3 1,0 1-29,0-1 0,0 1-93,0-1 0,0 1 70,0-1 1,0 0-127,0 1 0,0-1 91,0 1 0,0-1-118,0 1 0,0-1 73,0 0 1,0 1 32,0-1 0,0 1-86,0-1 1,0 0 60,0 1 0,1-2-68,3-2 1,-3 2 21,3-3 0,-3 4-112,-1 0 1,4-3 5,0-1 1,1-3 74,-1 4 0,-3-5-157,3 5 171,-3-5-24,-1 2-17,0 0 274,0-4-200,0 9 0,0-7 12,0 4 1,0-3 61,0 4 18,0-6-133,0 8 0,0-7 87,0 5-109,0-6 86,0 3 736,0-5-765,5 0 89,-4 0-193,4 0 1,-3 0 171,1 0-144,-1 0 22,8 0 1,-8 0-113,6 0 1,-4 0-8,3 0 111,1 0 0,7 0 128,0 0 0,1-1-77,-5-3 0,2 3 107,2-3 0,-1 3-123,5 1 0,-4 0-28,4 0 1,-5-4 26,1 0 0,2 0-3,-2 4 0,-3 0-26,-5 0-25,1 0 0,-1 0-584,1 0 241,-5 0-1152,2 0-1777,-5 0 2201,-5 5-989,3-3 2086,-3 3 0,0-5 0,-1 0 0</inkml:trace>
  <inkml:trace contextRef="#ctx0" brushRef="#br0" timeOffset="85">9525 10816 8095,'0'-12'358,"0"1"-50,0 4 157,0-3 940,0 9-444,0-4-559,0 5-164,0 5 1,0 1 53,0 6 1,0-1-36,0 1 1,0 4 13,0 3 1,0 1-123,0-1 1,0 3 74,0-3 1,1 3-252,3 0 1,-1 0 66,4-3 1,-3 1-233,4-4 0,-5 3 113,5-4 1,0-1 46,3-7 1,1 2 1,-1-5 1,2 4 56,2-4 1,-2-1 35,2-3 0,-1 0 124,1 0 1,-2-5 71,2-2 1,1-3-43,0-2 1,3-1 25,-4-2 1,4 1-90,-4-5 0,0 4-105,-3-4 0,-1 0 53,1-4 0,-5-4-81,1 1 1,-6-1-107,2 4 1,-3-3-274,-1-1 0,0 5-1163,0 7 1090,-5-3 1,3 7-116,-6 0 0,6 3-313,-2 4-356,-2 3 401,4-4-706,-3 5 475,5 5 1045,0-4 0,0 9 0,0-3 0</inkml:trace>
  <inkml:trace contextRef="#ctx0" brushRef="#br0" timeOffset="86">10096 10770 8051,'-6'0'-1144,"1"0"1,3 0 1143,-1 0 0,1 0 255,-3 0 3854,5 0-3285,0-5 140,0 4-141,0-5-393,0 6-247,0 6 0,0 0-70,0 5 1,0 2 86,0 2 1,0-1 31,0 5 0,0 0-51,0 4 1,0 0 21,0 0 0,0 0-194,0-1 1,0 0 105,0-3 1,0 1-175,0-4 1,0 3 5,0-4 1,0 0 113,0-3 1,0-5-156,0 1 98,0-6 75,0 8-9,0-8 8,0 3 1,1-5 41,3 0-27,-2 0 27,8 0 1,-4 0 11,5 0 1,1 0 12,-1 0 0,5 0-69,-1 0 1,1 0 143,-1 0 1,-1 0-123,5 0 1,-1 0-145,1 0 0,-1 0 107,-3 0 0,-1 0-214,5 0 0,-5-2-305,1-1 119,3 1 0,-5-3-427,2 5 1,-6 0-102,-1 0-586,-6 0-286,3 0 1,-14 0 636,-2 0 1102,-8 0 0,1 0 0,-5 0 0</inkml:trace>
  <inkml:trace contextRef="#ctx0" brushRef="#br0" timeOffset="87">10028 11010 7999,'0'-12'347,"0"1"-362,0-1 0,5 2 458,2 3 0,3-2-191,2 5 0,3-5 803,0 1 1,6 3-424,-2 2 0,3-2-218,5 1 1,-3 0-390,3 4 1,-3-4 94,-1 0 1,-2 1-384,-2 3 0,2 0 225,-6 0 0,0-4-1569,-3 0 817,-1 0-598,-5 4 583,-1-5 0,-6 4 805,-3-3 0,-7-2 0,-7-1 0</inkml:trace>
  <inkml:trace contextRef="#ctx0" brushRef="#br0" timeOffset="88">10028 10793 7956,'0'-7'654,"0"-3"-385,5 4 0,1-2-6,5 1 1061,6 4-799,-4-7 0,8 5 701,-2-3-832,8-2 0,-2 8 66,6-6 1,-2 5-96,1 0 1,-2-2-321,-5 1 1,-1 0 281,-3 4-1379,2 0 925,-8 0 0,2 1-1368,-7 3 0,-4-3 1495,-8 3 0,-8 2 0,-5 1 0</inkml:trace>
  <inkml:trace contextRef="#ctx0" brushRef="#br0" timeOffset="89">11010 10907 7978,'-12'-5'-154,"1"2"602,-1-4 0,5 3 1,-1-4 459,-1-1-683,4-1 32,0-1-89,5-1 1,0 5 223,0-1-422,0 1 198,5-5 1,-2 2-13,4 2-68,1-2 1,3 5 89,1-2 0,-1-4-142,1 4 0,3 2-47,0 1 0,0 1 39,-3 0 1,3 1-31,0-2 1,1 3 64,-5 1 0,0 4-144,1 0 1,3 5 25,0-2 1,0 3-33,-3 2 0,-1-1 22,1 1 0,-1-1 22,1 1 0,3-2-116,0-3 0,0 3 91,-3-2 1,-1-3 185,0-1 1,-3-3-67,0-1 276,-1 0-225,5 0 0,-5-5 53,1-2 1,-5 0-162,0 0 0,0 0 11,1 0 1,-3-4-342,3 4 1,-3-3 166,-1-2 1,4 5-488,0-1 1,1 2-91,-1-2-70,-3-2 1,9 9-322,-2-3 419,-3 3 717,0 6 0,-5 1 0,0 5 0</inkml:trace>
  <inkml:trace contextRef="#ctx0" brushRef="#br0" timeOffset="90">11090 11113 7985,'-10'-2'0,"2"-2"0,3 3 560,0-4-266,3 0 1,-6 2 1031,4-4-508,0 4-58,4-7-467,-5 4 0,4-2 106,-3 1-101,3 4-172,1-7 3,0 9-244,0-10 0,1 10 110,3-3 1,-2-1-99,6 2 1,-4-1-111,3 4 0,1 0 63,3 0 0,1-4-55,-1 0 187,1 0 1,-1 4 20,0 0-29,1 0 1,-1 5-9,1 3 112,-1-3-89,0 5 1,1-3 32,-1 4 0,1 0-22,-1 1 0,4-2 71,1-2 0,-1 2-65,-4-3 1,1 4 34,-1 0 0,0 0-22,1 1 44,-1-6-48,1 4 1,-2-7 60,-2 4 0,2-4 119,-3 1 0,3-3 11,2-1 0,-1 0-92,1 0 1,-1-1 101,1-3 0,-1-2-61,0-6 0,1 1-112,-1-1 1,-1 0 86,-2-4 0,1 4-409,-5-3 1,-1 2-282,-3 1 1,-1 2-531,-3 3 1,-2 2-1503,-5 5 2592,4 0 0,-8 0 0,2 0 0</inkml:trace>
  <inkml:trace contextRef="#ctx0" brushRef="#br0" timeOffset="91">11821 10679 7674,'-5'-7'-892,"3"1"595,-2 2 1197,3 3-136,1-9-33,0 3-415,5-4 1,-2 3-126,4 1 0,1 3 76,3-4 0,1 2-21,-1-2 0,5-1-12,-1 6 0,4-5-57,-4 4 1,5-4 55,-1 5 1,2-1-13,-2 4 0,2 0-51,-2 0 0,-2 0-160,-2 0 1,-2 0-81,-2 0 1,1 0 113,-1 0 1,-5 5-189,-2 3 0,-3 2 68,-1 1 1,0 1-143,0-1 1,-1 2 77,-3 2 0,-2-2-51,-5 2 1,-1-2 64,1-2 1,1 4 55,2 0 1,-2 1 40,2-5 1,2-3 14,-2-1 1,4 0 324,-3 0-266,4 3 0,-6-7 382,6 5-88,-1-6-91,4 3 0,1-1 46,3 0-26,2 0-92,6-4 1,-1 1-43,0 3 1,1-3 24,-1 3 0,5-2-98,-1 2 0,4 1 71,-4 3 0,4 2-30,-4-2 0,2 2 16,-2 1 0,-2 1 43,2-1-77,-2 5 0,-3-3-338,-3 2 162,-2 3 1,-1 0-14,0 5 1,-1-4-135,-7 0 0,-3-1 34,-4 1 197,0 2 1,-5-7 40,1 5 1,-5-5-12,1 1 0,-3-3 0,-1-5 0,2 4 17,2-4 0,-3-2-84,3-1 40,-2 2 0,-1-4-37,3 1 1,-1-1-311,4-2 364,-4 0-839,7 0 531,-3 0 1,8-4-141,1 0 1,4-1-101,-1 1 0,3 2 4,1-6 532,0 6 0,5-14 0,2 4 0</inkml:trace>
  <inkml:trace contextRef="#ctx0" brushRef="#br0" timeOffset="92">12449 10587 8000,'0'-11'686,"0"4"148,0 2-225,0 5-303,-5 0 147,3 0-85,-3 5-170,5 2 1,0 4 33,0 1-5,0-1-57,0 0 0,0 2-46,0 2 70,0-2-100,0 9 0,0-8-106,0 5 1,0-4 303,0 4-396,0-5 215,5 2 0,-3 0 46,1-1 0,-1 0 10,-2-4 1,0-3-26,0 0-43,0-1 1,0 1 100,0-1-61,0-4-67,0 2 437,0-5-487,0-5 1,5 2-140,2-4 51,-1 4 1,4-3-48,-3 2 0,3 3 105,2-3 1,1 3-20,2 1 0,-3 0 4,4 0 0,-2 0-8,1 0 0,-2 1 16,2 3 0,-3-2 93,0 6 0,-1-2-47,1 2 0,-1 2 14,1-2 1,-2 3-42,-3 4 0,2-2 1,-5 2 0,4 3-108,-5 1 1,1-1 71,-4 1 0,-5-4-276,-2 4 1,-4-4 70,0 4 0,-4-5 37,0 2 0,-6-5 104,2-3 1,1 2-8,-1-3 1,4-1-92,-4-3 1,4 0-121,-4 1 0,5-3-13,-1 3 0,2-3 102,2-1 0,3-1-924,0-3 726,1 3 0,-3-9-85,2 2 1,3 2-69,5-2 575,0 0 0,-5-8 0,-2-2 0</inkml:trace>
  <inkml:trace contextRef="#ctx0" brushRef="#br0" timeOffset="93">12460 10564 8012,'-11'-6'314,"4"-4"-129,-3 9 0,9-6 328,-3 3-28,3 3 362,-4-4-145,4 5-543,-5 0 1,8 0 82,2 0 1,2 0-8,5 0 0,2 0 41,2 0 1,3 0 111,5 0 0,3 0-213,1 0 1,1 0-15,-1 0 0,-3-1 27,2-3 0,-3 1 54,-4-4 1,-2 4-652,-6-1 369,1 3 134,-1-4 1,-6 4-95,-5-3 0,-5 8 0,-6 2 0</inkml:trace>
  <inkml:trace contextRef="#ctx0" brushRef="#br0" timeOffset="94">13043 10861 7908,'-7'0'164,"-3"0"162,9 0 111,-4 0 1728,5 0-1907,5 0 1,1 0 84,6 0 0,0 0-57,4 0 1,-4-1-55,3-3 1,3 2-75,1-6 1,-1 4 26,1-3 1,-1 3-243,1-4 1,1 4 98,-5-3 0,1 4-379,-5-1 190,0 3-1733,-4-4 1337,-2 4 1,-6-3 542,-3 8 0,-8 2 0,-5 6 0</inkml:trace>
  <inkml:trace contextRef="#ctx0" brushRef="#br0" timeOffset="95">13557 10541 7913,'0'-11'-410,"0"0"234,0 4 1212,0-3-612,0 4 1,3-2 56,1 1 0,1 4 122,-1-1-258,-3 3-130,4 1 187,-5 0-118,5 0-112,-3 5 1,3 1 18,-5 6 0,0-1 0,0 1 1,0-1-44,0 0 1,-1 5-136,-3-1 1,2 4-156,-1-4 1,-2 5 118,1 0 0,-5 2-108,1 5 0,2-3 37,-2 3 1,2-2-29,-2 2 0,-2-7 78,3 3 0,0-4 42,0 0 0,4-2 217,-1-6 0,-1-3-46,1-1 173,1-4-232,3 7 0,1-9-121,3 3 1,-2-3 101,6-1 0,-1-1-54,5-3 0,3 3 4,0-3 1,4-1-15,-3 1 0,3-1-48,-4 1 0,0 3 55,-3-3 0,-1 3-238,0 1 1,1 0 67,-1 0 1,-3 0-1273,-1 0 1008,-4 0 1,3 0-2021,-2 0 1279,-3 0 1141,4 5 0,-10-4 0,-1 4 0</inkml:trace>
  <inkml:trace contextRef="#ctx0" brushRef="#br0" timeOffset="96">13716 10804 8030,'0'-11'1942,"0"-1"-915,0 6-622,0-4 1,0 10 36,0 0 0,0 5-66,0 6 1,0 2-5,0 2 0,0 3-162,0 5 1,0 0 47,0 0 0,0 3-34,0 1 1,0 1 5,0-2 0,4-2-231,0 3 0,1-3 8,-1-1 0,-3-4-1,3 0 1,-1-5 35,0 1 1,-1-6-453,1-1-1437,-1-6 925,-2 3-4721,0-5 5643,0-5 0,0-6 0,0-7 0</inkml:trace>
  <inkml:trace contextRef="#ctx0" brushRef="#br0" timeOffset="97">14208 10519 7959,'0'-7'543,"0"2"0,0 4 351,0-3-582,0 3 1,-2-4 113,-2 5 0,2 4-136,-6-1 1,1 8 62,-5 0 0,-3 0-131,0 5 1,-5 1 10,0 2 0,-1 4 51,-2 4 0,3-2-28,-3 6 1,6-1-118,-5 4 0,6 1 111,1-1 0,4-4-177,3 1 0,-1-2 103,5 2 1,2 0-362,6-4 0,-2 0 12,6-5 1,3 0-99,4-3 1,2-2 143,-2-6 1,-1 0-6,5 1 1,-4-6 209,4-2 0,1-3-68,2-1 1,1-1 41,0-3 0,-1-1-48,-3-3 1,-2-2 74,-1 3 1,-5-3 20,0-2 0,0-3 12,-8 0 1,1-1-66,-4 5 0,-1-4-4,-3 0 1,-3-1-108,-9 5 0,-3-1 68,-7 1 1,-5 5-356,-7 2 0,0 4 157,-8 4 0,8 2-366,-4 5 1,7 5 238,4-1 0,10 1-298,9 0 0,2-2 619,6 5 0,1-5 0,3 2 0</inkml:trace>
  <inkml:trace contextRef="#ctx0" brushRef="#br0" timeOffset="98">11706 7526 8116,'-6'-7'-513,"2"-1"2008,3 6-298,1-3-439,0 5-478,0 5 1,4 1 98,0 5 1,1 2-85,-2 2 1,-1 2-87,2 2 0,1 2 44,-2-2 0,5 3-176,-4 1 1,5 1 48,-2 3 1,3-2-46,2 5 0,-4-4-157,-1 0 1,1-1 65,3-3 0,-4 1-124,-4 0 0,2-5 47,-1-3 0,0-2-187,-4-2 1,0-3-496,0-1-488,0-4 151,0 2-731,0-5 578,-5 0 1259,-1-5 0,-6-1 0,1-6 0</inkml:trace>
  <inkml:trace contextRef="#ctx0" brushRef="#br0" timeOffset="99">11649 7538 8073,'0'-18'177,"2"5"9,1 6 1,4 3 93,4-4 1,2 6 624,2-2-423,3-2-130,5 4-177,5-3 1,1 1 123,5 1 0,-1-1 0,-3 4 0,6 1 52,-6 3-384,1 2 1,-8 11 303,0 2-37,-6 2-379,0 2 1,-6 0-116,1 0-32,-6 5 257,4-4 1,-9 8-132,3-6 0,-2 6 61,-2-2 1,-2 3 82,-2 2 1,-3-1-30,-8 0 1,-3-1 72,-5-2 0,0 0 25,0-4 0,0-4 13,1-4 1,-5-1-37,0 1 0,1-3 2,3-4 1,1-2-167,3-3 0,1 0 100,3-3 0,6-3-297,-2 3 1,6-3 96,-3-1 1,6-5-496,-2-3 0,8 2 82,3-2 0,5 1 653,3-5 0,3-4 0,5-2 0</inkml:trace>
  <inkml:trace contextRef="#ctx0" brushRef="#br0" timeOffset="100">12300 7583 8085,'5'-17'212,"-3"0"1,3 10-30,-5-1 1,3 4-133,1-3 1,1 4 702,-1-1-254,-3 3-381,5 1 0,-6 1 72,0 3 1,-2 2-73,-2 6 1,3 4 32,-3 3 1,2 4-83,-2 4 1,-1 1 14,-3 2 0,-2 3 60,3-2 0,-4 3-183,0 4 1,0-3 43,-1 4 1,2-5-15,2-4 1,-2-1 111,3-2 0,0-8-216,0 0 0,4-5-247,-1-2-799,3-6 665,1-1 1,0-6-187,0-3 1,0 0-85,0-7 1,4 1 762,0-10 0,-1 1 0,3-3 0,0-1 0</inkml:trace>
  <inkml:trace contextRef="#ctx0" brushRef="#br0" timeOffset="101">12300 7492 8085,'0'-11'0,"0"-1"565,0 6-254,0-4 1,2 8 101,1-1-61,-1 1-101,3 2 0,-2 5-30,1 3 0,5 2-34,-1 2 1,2 4 76,1 3 0,1 4-256,-1 4 1,2 2 134,2 5 0,-2 0-141,2 1 1,-1-1 69,1 0 1,3 0 64,5 1 0,-4-2 94,0-3 1,-4-2-103,4-5 0,-5-2 57,1-1 1,-2-4-28,-2-5 0,-4 1-300,-3-1 181,2 1-692,-5-1 0,4-3 342,-5-1 0,-1-4-950,-3 1 0,-2-3 1260,-6-1 0,1 5 0,0 1 0</inkml:trace>
  <inkml:trace contextRef="#ctx0" brushRef="#br0" timeOffset="102">12197 7960 8013,'-5'-6'0,"4"-4"0,-4 7 173,5-4 0,5 3 517,3-4-519,7 6 1016,-2-3-737,8 0 1,2 2-296,8-5 1,3 5-15,4-5 1,2 5-455,6 0 0,0-2 221,0 1 0,-5 0-194,1 4 1,-9-4 145,2 0 1,-9 1-1279,1 3 1418,-3-6 0,-6 5 0,-2-4 0</inkml:trace>
  <inkml:trace contextRef="#ctx0" brushRef="#br0" timeOffset="103">13077 7606 7978,'-6'-16'0,"0"3"0,6-2 1054,0 7-171,0-2 71,0 9-380,0-4-491,0 15 0,0 3 103,0 9 1,0 3 160,0 1 1,0 3-110,0 6 1,0-1-128,0 0 1,2 4-7,2 0 1,-2 0-97,6-3 1,-1-2 24,5-3 0,-5 1 66,1-9 1,-2 3-181,2-10 62,2 0-1103,-9-4 838,4 1 1,-6-6-940,-3-2 1,2-4 29,-6-4 1192,6 3 0,-14-14 0,4 2 0</inkml:trace>
  <inkml:trace contextRef="#ctx0" brushRef="#br0" timeOffset="104">12826 7561 8091,'0'-12'0,"0"1"105,0-1-253,0 1 0,6 3-149,5 1 1595,1-1-854,9 2 0,-2-4 812,8 2-795,2 3 0,6-5-126,-1 2 1,1 3-101,3 1 1,-2-1-491,2 1 1,-2 1 206,-2 3 1,-1 0-138,-3 0 0,2 0 154,-5 0 1,-1 0-766,-3 0 0,-5 0 796,-3 0 0,3 0 0,0 0 0</inkml:trace>
  <inkml:trace contextRef="#ctx0" brushRef="#br0" timeOffset="105">13579 7526 8023,'0'-6'541,"0"-4"-535,0 9 337,0-4 1615,0 5-1857,0 10 0,0-1 271,0 10-144,0 0-56,0 3 0,-1 3 94,-3 1-95,3-2 1,-4 9-197,5-2 1,-1 2 76,-3 1 0,3-1-36,-3-3 0,3 2 58,1-5 1,0-4-146,0-4 0,0-4 14,0 4 0,-4-9-129,0 2 0,-5-5-226,1 1 1,2 1-973,-2-6-618,6 1 1411,-8-4 1,9-1 590,-3-3 0,2-7 0,2-7 0</inkml:trace>
  <inkml:trace contextRef="#ctx0" brushRef="#br0" timeOffset="106">13568 7526 8023,'-6'-11'706,"-3"3"-407,5 1 0,0 3 20,4-4 173,0 6-1,0-3-259,5 15 1,2-3 10,4 9 1,0 1-34,1 2 1,4 7 18,3 0 0,3 6-102,1-1 1,-2 5 56,-2 3 0,3-1-235,-3-4 1,1 0 77,-1 0 0,2-4 97,-6-4 0,4-2 76,-4-1 0,0-4-69,-3 0 1,-1-5-189,1 1 1,-5-2 107,1-1 0,-6-5 60,2 1 0,-1-6-1011,1 2-1351,-3 2 1645,4-4 131,-10 3 1,-2-5 474,-4 0 0,-5 0 0,-2 0 0</inkml:trace>
  <inkml:trace contextRef="#ctx0" brushRef="#br0" timeOffset="107">13488 7949 7920,'-11'-5'571,"4"4"-400,2-10 1,12 10 225,4-3 1,0-1 61,5 1 1,-2-1 21,1 2 0,8 1-470,7-1 1,4-3 58,4 3 1,-2-1-188,2 4 1,0-4 98,-4 0 0,2 0-673,-9 4 1,-1 0 690,-3 0 0,0 0 0,0 0 0</inkml:trace>
  <inkml:trace contextRef="#ctx0" brushRef="#br0" timeOffset="108">14425 7504 7987,'5'-12'390,"-4"1"0,4 3 362,-5 0-466,0 6 0,-1-3-153,-3 5-67,-8 0 0,-1 0 329,-7 0-660,1 5 232,-3 1 1,-5 6 188,0-1-447,-4 1 247,1-1 1,1 4-121,3 0 207,1 1 0,3-1 100,-1 0 1,5 0-94,3-3 1,2-1-4,2 1 1,4-5 29,4 1 1,1-1-105,2 5 0,10-5 69,6 1 1,4-4 157,3 3 1,5-4-62,2 1 0,3 1-6,1-1 1,4 3 125,1-3 0,-5 4-93,-4-4 0,-3 4-2,3 0 0,-8 2-14,1 2 1,-8-1-82,0 0 0,-6-3 79,-1 0 1,-6 3-226,2 4 0,-3 1-8,-1-5 0,-9 4-48,-2 0 1,-8 4 55,0-3 0,-4 3 54,-4-4 1,0 4-165,-4-4 1,-2 4 109,3-4 0,2 1-120,1-5 0,3 1 99,1-1 0,5-5-427,3-2-256,2 2-632,7-4-513,1 3 1926,15-15 0,3 2 0,10-8 0</inkml:trace>
  <inkml:trace contextRef="#ctx0" brushRef="#br0" timeOffset="109">14584 7641 7916,'0'-12'-214,"0"1"445,0 4 1,0-3-157,6 4 0,-5-6 373,9 6 33,-9 1-276,9 0 328,-8 4-246,8-4 1,-8 10 120,6 2-168,-6 9-81,4-4 0,-3 10 158,1-3-179,5 7-52,-8-1 1,4 8 78,-5-3 53,5 3-383,-3-4 151,3 4 1,-5-4 158,0 6-84,0-6 0,0-1 25,0-5 0,0-4 77,0 0 41,0-10-35,0 6-81,5-9 14,-4 0 0,4 1 358,-5-3-238,0-3-311,0 4 0,5-9 113,3 0 1,-2-5-218,2 2 0,1 1 73,6-2 1,-2 4-112,2-4 184,3 6 26,-6-3 0,9 1-70,-6 0 11,5 0 56,-2 4 0,4-3-31,-3-1 1,2 0 84,-2 4 1,-1 0-64,1 0 1,-5 0-358,1 0 173,-2 0-9,-2 0-377,1 0 250,-1 0-102,-5 0-530,0-5 1,-8 4 984,-2-3 0,-2 3 0,-5 1 0</inkml:trace>
  <inkml:trace contextRef="#ctx0" brushRef="#br0" timeOffset="110">14596 7846 7924,'-18'-5'909,"7"-1"-779,6-1 180,5-3 1,5 9 136,2-3-294,3-2 513,2 5-228,4-10-335,7 5 1,8-2 195,7 1-51,-3-1-1388,10-3 1071,-10 4 1,3-1-360,-7 4-179,2-5 0,-13 6 172,3-4 227,-8 4-1348,2-2 1556,-6 0 0,-5 4 0,-1-4 0</inkml:trace>
  <inkml:trace contextRef="#ctx0" brushRef="#br0" timeOffset="111">14699 7538 7977,'0'-12'0,"0"1"0,0 5 621,0-5-7,0 10-272,0-9 181,0 4-232,5-1 0,1-2-179,5 6-81,6-1 0,-2 0-185,8 0 1,-1-3 143,8 3 1,1-1-528,3 1 0,0 3 280,0-3 0,4-1-487,0 1 0,-3 0 744,-5 4 0,-4 0 0,1 0 0</inkml:trace>
  <inkml:trace contextRef="#ctx0" brushRef="#br0" timeOffset="112">15293 7549 8009,'6'7'1365,"3"3"-967,-5-3 154,-1 3 1,-1 3 150,1 2-323,-1 3 74,3 5-313,-5 0 0,1 1 142,3 3 1,-3 2-56,4 0-198,-5 4 42,0-9 0,4 3 270,0-8-180,0 2 8,-4-8 1,0 4 170,0-6-432,0 0 138,5-4-643,-4 3 450,4-9 1,-5 5-326,0-2-207,0-2-571,-5 3 0,2-5 36,-4 0 1213,-1-5 0,-8-2 0,-2-4 0</inkml:trace>
  <inkml:trace contextRef="#ctx0" brushRef="#br0" timeOffset="113">15064 7618 7919,'-11'-12'0,"-1"1"1002,6-1-640,1 1 1,6 1 250,3 2 1,4-1-206,7 6 1,0-5 12,8 4 0,-2-3-133,10 3 0,1 0-71,6 4 0,1-4 1,3 0 1,2 1-263,-2 3 0,1-4-104,-1 0 1,0 0-149,-8 4 1,2-4-327,-9 0 0,-2 1 323,-6 3 1,-3 0-1816,-4 0 1122,-6 0 992,-1 0 0,-10 5 0,-1 1 0</inkml:trace>
  <inkml:trace contextRef="#ctx0" brushRef="#br0" timeOffset="114">16023 7572 7954,'0'-6'0,"0"-4"819,0 8-112,0-3 320,0 5-694,6 0-572,-5 5 211,4-3 1,-4 6-1338,3-4 978,-3 5 0,4-3 387,-5 6 0,5-1 0,2 1 0</inkml:trace>
  <inkml:trace contextRef="#ctx0" brushRef="#br0" timeOffset="115">16058 7869 8654,'0'6'2457,"0"4"-1509,0-8 44,0 8-64,0-9-559,0 9-65,0-8-433,0 8 120,0-9-1874,0 9 997,5-9 527,-4 10 359,4-10 0,0 9 0,2-4 0</inkml:trace>
  <inkml:trace contextRef="#ctx0" brushRef="#br0" timeOffset="116">16777 7389 8047,'0'-6'0,"0"1"53,0 5 31,5 0 1,-3 1 530,1 3-359,-1 2 0,-1 6 182,3-1 0,-3 2-143,3 2 0,-2 3 93,2 5 0,-3 1-95,3 2 0,-2 4-10,-2 4 1,-4 0-38,0 0 0,-5-1-37,1-2 0,2 6-45,-2-3 0,5 3-120,-5-3 1,4-4 140,-3 1 1,4-6-161,-1 2 0,3-7 18,1-1 254,0-5-365,0 3 198,0-6 39,5-5 0,1-2-69,6-8 1,-1 2 15,1-6 0,3 2-147,0-2 0,4-1 126,-4 6 1,6-5-120,-2 4 0,2-3 103,2 3 0,0 0-49,0 4 1,0-4 42,0 0 0,-4 1-154,0 3 1,-2 0 49,2 0 1,-2 0-136,-6 0 0,1 0-372,-1 0 1,-3 0-107,-1 0-1855,-4 0 1058,2 0-496,0 5 1937,-4-4 0,4 4 0,-5-5 0</inkml:trace>
  <inkml:trace contextRef="#ctx0" brushRef="#br0" timeOffset="117">17383 7515 7975,'1'-10'-145,"3"2"73,2-2 0,2 5 72,-1-3 598,-4 3-46,7 5 163,-9 0-404,4 0 1,-3 2-6,1 1 1,-1 5-83,1 7 0,-3 3-106,-3 5 0,0 0 210,-5-1-185,1 6 1,-3-2 64,2 4 0,-2-3-42,2 3 0,-1 1-216,2 3 57,-3-5-498,3 4 481,1-9 1,-3 4-57,5-5 0,-3-1 151,3-3 1,0-3-318,4-4 94,0-6-848,0 4 700,0-9 1,0 3 56,0-8 0,0-2-299,0-5 0,5-2-230,3-2 0,1-2 129,-2-2 0,3-4 629,-2 0 0,2-4 0,2-8 0</inkml:trace>
  <inkml:trace contextRef="#ctx0" brushRef="#br0" timeOffset="118">17417 7549 7975,'0'-15'-448,"0"0"280,0-6 0,0 9 829,0-3 1,0 6 364,0 1-211,0 5-553,5-2 0,-3 5-205,6 0 1,-4 4 185,3 0-126,1 10 1,4-5 55,-1 10 0,0 0 30,1 4-133,4 0 1,-2 3 3,5 1 0,-1 5 75,1-2 1,3 2 71,-3-2 1,1 3-75,-1-2 0,1 0 54,-4 0 1,3-3-28,-4-5 1,0-2-79,-4-2 0,1-2-82,-1-6 1,-1 1-222,-2-1 1,-2-1-1606,-2-2 1395,-3 2 0,5-8-288,-6 6 1,-6-5-47,-1 0 751,-3-1 0,-7-2 0,-1 0 0</inkml:trace>
  <inkml:trace contextRef="#ctx0" brushRef="#br0" timeOffset="119">17291 7926 7929,'-5'-6'0,"4"-4"0,-4 7 555,5-5-447,0 6 1,4-4 795,-1 2 0,8 1-397,0-4 0,5-1-545,7-3 0,5 3 92,3 0 1,5 2-148,3-2 0,4-1 63,-1 6 1,-4-2-734,-4 1 0,0 3 127,-3-3 636,-9 2 0,10-3 0,-8-1 0</inkml:trace>
  <inkml:trace contextRef="#ctx0" brushRef="#br0" timeOffset="120">18113 7526 7984,'0'-15'244,"0"0"-76,6 0 1,-4 3 169,6 1-383,-6-1 93,8 1 0,-8 0 515,1-1-225,-1 6-244,-2-4 0,0 7 112,0-5 0,-2 6-193,-1-2 1,0 3 51,-4 1 127,-1 5-241,-9 1 14,5 6 1,-10-1 176,3 1 0,1 0 14,-1 3 1,2-1 163,-2 5-215,2-5-78,6 3 0,0-2 36,4 0 1,2 2-8,5-2 1,0-2-297,0 2 361,0-2-80,10-2 0,-1 1-80,10-1 1,0-3 126,4-1 43,0 1 1,1 3-65,2 1-12,-7-1-15,8-5 11,-9 5 169,0-5-166,-2 5 1,-6 1 45,-2-1 1,2 1 6,-2-1 0,-3 4 9,-2 0 1,-3 2-28,-3-2 0,-4 2 27,-4 2-65,-1 2 25,-4-3 0,-3 1-113,-8 0 15,3 0 0,-8 3-136,6-3 1,-2-3 66,1-4 0,3 2-354,-3-3 1,8 3 173,4-6 0,2-3-706,2-1 357,5 2-1425,1-5 2045,20-6 0,-1-8 0,14-9 0</inkml:trace>
  <inkml:trace contextRef="#ctx0" brushRef="#br0" timeOffset="121">18547 7515 7922,'-6'-6'48,"1"1"-308,5 5 156,0 0-115,0 5 1598,0 1-941,0 10 0,0-2 244,0 5 0,4 4-295,0 4 0,3 5-13,-3-2 0,5 2-127,-1-2 1,-2 2-138,2-5 0,-5-1 152,5-3 0,-4-1-280,3-3 1,-3-3-32,4-4 0,-6-1-178,2 1-1515,-3-6 1308,-1-1 1,-1-5-1563,-3 0 1996,3 0 0,-14-5 0,2-1 0</inkml:trace>
  <inkml:trace contextRef="#ctx0" brushRef="#br0" timeOffset="122">18216 7595 7915,'0'-17'373,"5"5"0,6-5 747,4 6-675,5 4 1,-2-1 261,5 4 1,6-4-287,5 4 1,5-3-60,7 3 1,-4-4-83,0 4 1,0-3-543,3 3 1,-4-1 239,-3 1 1,-4 3-1956,-3-3 1977,-3 3 0,-5 1 0,-1 0 0</inkml:trace>
  <inkml:trace contextRef="#ctx0" brushRef="#br0" timeOffset="123">19507 7378 7941,'-7'0'534,"2"0"1,5 1-447,0 3 0,2 2 187,1 6 0,0 0 26,5 4 1,-1 3-64,5 7 0,-5 0-18,1 4 1,-4 1-19,3 3 0,-4-1 32,1-3 1,-2 2-14,2-5 0,-3 3-118,3-3 0,-3-1-186,-1-3 1,-3-1 51,-1-3 0,-4-3-70,4-4 1,1-1-431,3 1 0,-2-5 82,-2 1-633,3-6 445,-4 4-945,10-6 1582,2 0 0,9-6 0,2 0 0</inkml:trace>
  <inkml:trace contextRef="#ctx0" brushRef="#br0" timeOffset="124">19804 7583 7941,'0'-11'551,"0"5"-346,0-4 0,0 7 736,0-5-563,0 6 1,0-2-276,0 8 1,-1 3 157,-3 9 0,1 1 39,-4 6 1,3 5-39,-4 3 1,6 2 27,-2 1 0,3-2-260,1 2 1,0-4 126,0 5 1,5-2-229,2-7 1,3 3 83,2-6 1,3 1 5,0-8 0,2-2 154,-2-7 0,-1-2 75,5-5 1,0-1-151,4-3 0,0-6 27,0-5 0,-1-5-119,1 0 0,0-2 95,0-5 1,-2 2-238,-2-6 0,-2 3 81,-6-6 1,0 5-387,-4-9 0,-2 5 52,-5-5 1,-2 5-83,-6-2 0,-1 9 59,-10-5 1,3 6-207,-7 2 1,1 5 183,-8 3 0,3 7 108,-3 5 1,4 1 250,0 2 0,2 2-42,1 1 0,4 4 20,0 4 0,9 4-179,-2 1 1,4-1-151,1-4 0,2 1 426,5-1 0,1 1 0,3-1 0,2 0 0,11 1 0,0-1 0</inkml:trace>
  <inkml:trace contextRef="#ctx0" brushRef="#br0" timeOffset="125">20272 7538 7963,'0'-7'0,"0"1"1512,0 2-340,0 3-621,0-4 1,-4 10-171,0 3 0,-1 3-131,2 4 1,-3 3 45,-1 5 1,2 0-74,5 0 0,0-1-213,0 1 1,0 4 67,0 0 1,2-1 158,6-3 0,0-1-325,7-3 0,3 1-149,1-5 0,2-1 150,2-6 1,0-3 31,0-5 0,0 0 22,-1 0 1,2-5 51,3-3 1,-3-3 85,3-5 1,-4 3-67,-4-7 0,-3 1 120,-4-3 0,-2-5-120,-3 0 0,-1-1-7,-6 2 1,-9-2-197,-3-3 1,-8-2 68,-3 3 0,-2 1-657,-10-2 1,-1 11 341,-10 1 1,2 6-346,2 6 1,0 2 243,7 5 0,1 5-122,11 2 1,3 3 632,9 2 0,-1 9 0,1 4 0</inkml:trace>
  <inkml:trace contextRef="#ctx0" brushRef="#br0" timeOffset="126">21129 7481 7956,'6'-12'-41,"0"6"317,-2 2 305,-3 3-137,10 1-175,-10 0 1,4 1-97,-5 3 0,0 4-1,0 7 1,0-1 29,0 5 0,0 0-29,0 4 1,0 3-38,0 1 0,-4 3 82,0-3 1,-1 3-168,1-3 1,3 4 78,-3-5 0,-1 5-28,1-5 0,1-3 57,3-4 1,0-4 146,0 4-227,0-5 106,0 3-196,0-6 165,0-4-87,5-2 1,1-5 22,5 0 0,2 0-123,2 0 1,-1-5 11,5-3 1,0 2-46,4-2 0,0 6 55,0-2 1,-4-1 47,0 1 0,0 0 83,4 4 1,-2 0-94,-2 0 1,2-1-136,-6-3 1,0 3 145,-3-3-1520,-1 3-99,0 1-715,-4 0 2296,-2 0 0,-10-5 0,-2-2 0</inkml:trace>
  <inkml:trace contextRef="#ctx0" brushRef="#br0" timeOffset="127">21083 7789 7920,'-6'-5'691,"0"2"-518,6-4 0,6 3 104,1-4 1,3 5 80,2-5 1,4 4 292,3-3 0,8-1-436,3-3 1,7-1-33,1 1 0,-1 3-433,-6 0 1,0 2 203,-4-2 0,-2 2-827,-6 2 1,-2 3 125,-6-3 747,-4-2 0,-2 5 0,-5-4 0</inkml:trace>
  <inkml:trace contextRef="#ctx0" brushRef="#br0" timeOffset="128">21106 7504 7952,'0'-12'0,"1"4"88,3 1 1,-2 1-81,6-2 0,0-2 639,3 2 0,6 2-178,2-2 0,6 1-317,2-5 0,4 2-62,0 2 1,3-1-108,4 6 0,-6-5 146,2 4 0,-7 0-21,-1 4 1,-2 0-40,-1 0 0,-5 0 222,-3 0-230,-2 6 0,-3 0 35,-2 5 1,-3 5 82,-5-1 0,0 5-21,0-1 1,1 4 117,3 4 0,-3 1-108,3 2 0,-3 3-16,-1-3 1,0 3-182,0 2 0,0-5 103,0 1 0,0-2-135,0 1 1,0-2 115,0-5 0,0-4-55,0 0 0,0-9 108,0 2 20,0-3 227,0-3-293,0-1 1,0-6-106,0-3 0,0-2 75,0-6 1,0 1-472,0-1 0,4-3 218,0 0 0,0-6-233,-4 2 1,0-2 135,0-2 1,-2 0-43,-1 0 0,1 1 391,-1-1 0,-3 1-143,3 3 1,-2-1 86,1 5-89,3-1 342,-5 5-72,6-1 123,0 6-31,0-4-207,0 9 0,2-4-171,2 5 1,2 3 87,5 1 1,1 4-213,-1-4 0,2 1 73,2-1 1,-2-3-64,2 3 1,-2 1 17,-2-2 1,0 1 158,1-4 0,-1-1-3,1-3 1,-1 2 118,1-6 0,-2 0 38,-3-3 1,4 0-46,-4-1 1,2 1 131,-1-1 1,2 0-34,-3-4 0,0 4 42,0-3-127,1 2 0,0 3-90,-1 2 84,-4 3-18,2 5 0,-5 5 45,0 3 1,0 7 90,0 4 1,0 3 210,0 0 0,0 5-110,0 0 0,0 3 21,0-3 1,0 3-48,0-3 0,0 5-375,0-2 1,0-2-44,0-1 0,0-1-110,0-3 0,0-1-9,0-7 0,4-6-40,-1 2-1116,1-2 532,-4-3-710,0 0 1628,0-6 0,0 0 0</inkml:trace>
  <inkml:trace contextRef="#ctx0" brushRef="#br0" timeOffset="129">22134 7344 7875,'1'-12'-11,"3"1"0,-2 4 11,6 4 972,-6-4-619,3 6 1,-1-3 70,0 8 0,0 7-83,-4 8 1,0 4-62,0 4 0,-5 2-39,-3 5 1,2 2-14,-2 2 0,4 1-177,-3 3 0,3 1 57,-4-5 0,5-1-82,-5-6 1,5 0 21,0-4 0,1-4-355,2-4 1,0-5 13,0 1 0,0-6-619,0-1-718,0-6 1160,0 3 1,0-6-388,0-3 1,0-2 856,0-6 0,-5-4 0,-1-2 0</inkml:trace>
  <inkml:trace contextRef="#ctx0" brushRef="#br0" timeOffset="130">22099 7435 7875,'0'-11'-129,"4"-1"129,0 1 0,5 4 696,-8 2 1,5 5-229,-2 0 0,1 7 39,3 4 0,2 2-121,-2 6 0,2 4 21,1 3 1,5 6-130,-1-2 1,0 2-238,-4-1 1,5 2-73,-1-3 1,4-1-69,-4 2 1,5-6 104,-1 2 0,-1-7-171,1-1 0,-5-5 22,1 1 0,2-3 50,-2-5 0,-3 2-346,-5-5 0,0 1-117,0-1-1266,-2-3 1306,-5 4 1,0-6 515,0-3 0,-10-2 0,-3-6 0</inkml:trace>
  <inkml:trace contextRef="#ctx0" brushRef="#br0" timeOffset="131">22168 7812 7875,'-12'0'230,"6"0"115,1 0-264,15-5 1,3 2-162,10-4 0,0 4 68,-1-1 1,5-1-225,0 1 1,-1 1 81,-3 3 0,4-4-786,0 0 940,-1 0 0,-8-1 0,-2-1 0</inkml:trace>
  <inkml:trace contextRef="#ctx0" brushRef="#br0" timeOffset="132">22670 7412 7912,'0'-18'-274,"0"6"183,0 4 348,0 6 1,0-5 162,0 3 538,0 3-523,0 6 0,-3 7-177,-1 7 0,0 3 91,4 1 1,-4 4-79,0 3 0,1 3-35,3-2 1,0 2-6,0 1 0,-4-1-207,0-2 0,0 0-69,4-4 0,0 3-70,0-3 1,0-4 56,0-4 0,0-5 24,0 1 1,0-2-635,0-2 455,5 1 0,-4-5-1459,3 1 709,-2-6-697,-2 4 1660,0-6 0,-6 0 0,0 0 0</inkml:trace>
  <inkml:trace contextRef="#ctx0" brushRef="#br0" timeOffset="133">22842 7538 7854,'0'-22'0,"0"3"0,1 3-435,3 4 1,-2 6-321,6 2 1206,-6-2 0,5 4-39,-3-1 0,-3 6 179,3 5 1,-3 2-132,-1 2 1,0 3-148,0 0 1,0 5-43,0-1 0,-4 3-83,0 1 1,-1-4-23,1 0 0,3-1 89,-3 1 0,3 1-301,1-5 1,-1 4-99,-3-3 1,3 0 110,-3-1 0,3-2 127,1 2 0,0 2-19,0-2 0,-4 1-6,0 0 0,0-4 10,4 4 0,-3-4 24,-1 0 1,0-1-17,4 1 1,0-5 188,0 1-196,0-1 0,0 1 56,0 0-37,0-6 1,5 3-16,3-5 1,2 0 124,1 0 1,1 0-57,-1 0 1,2 0-91,2 0 0,-2 0 46,2 0 1,1 0-46,0 0 0,3 0 10,-4 0 0,4 0-81,-4 0 0,4 0-305,-4 0 0,4 0 144,-3 0 0,3 0-558,-4 0 1,0 0 321,-3 0 1,-1 0-903,0 0 1,-3-1 1305,0-3 0,-6 3 0,3-4 0</inkml:trace>
  <inkml:trace contextRef="#ctx0" brushRef="#br0" timeOffset="134">23653 7435 7853,'5'-11'0,"-4"-1"359,3 1-147,-3-1 0,-1 5 126,0-1 1,0 4-73,0-3 0,-5 4-144,-3-1 0,-3 3 21,-4 1 0,1 0-128,-5 0 1,0 4 3,-4 0 0,0 5 135,0-2 0,-1 7-63,-3 1 0,3 2 18,-2-2 0,2-2 68,1 2 0,5-2-55,3-2 0,2 1-123,2-1 1,4 0 100,3 1-196,3-1 1,7-1 95,6-2 0,4 1-108,7-5 1,0-1 34,0-3 0,4 4 44,-1 0 0,2 0 42,-1-4 1,-3 4-21,3-1 1,-3 5 205,-1-4 1,-2 5-74,-2-2 1,1 0 27,-4 0 0,-5 2-44,-3 6 0,-6-2 132,2 2 0,-3-2-82,-1-1 1,0 3-43,0 0 0,-1 4 93,-3-4 1,2 4-72,-6-4 1,0 6 93,-3-2 1,-2 1-72,-2-1 1,1 1 7,-5-4 1,1-1 38,-1-4 0,-2 1 150,2-1 0,-7-4 22,0-4 1,-1-1-104,4-2 1,0 0-1185,1 0 0,2-2 546,1-1 1,7 0 358,0-5 0,6 1 0,6-5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08:00:16.256"/>
    </inkml:context>
    <inkml:brush xml:id="br0">
      <inkml:brushProperty name="width" value="0.09071" units="cm"/>
      <inkml:brushProperty name="height" value="0.09071" units="cm"/>
      <inkml:brushProperty name="color" value="#FF0000"/>
    </inkml:brush>
  </inkml:definitions>
  <inkml:trace contextRef="#ctx0" brushRef="#br0">1407 5236 8177,'-1'-8'-723,"-3"0"566,3 6 0,-6-7 62,3 5 196,3-5 0,-4 8 0,4-8 368,-3 5-221,3 0 1,-6 1 66,4-1 1,0-4-103,-5 4 0,5 1 113,-5 3-88,0 0 0,-4 5-140,-4 2 1,4 7 114,-3 1 0,2 6 163,1-2 1,1 7-247,0 5 0,-1-2-1,1 2 1,3-4-89,0 8 1,6-7 79,-2 6 0,3 1-138,1 4 1,1 0 121,3-1 1,-3 3-58,3 4 0,1 2-122,-1 3 1,0-3 359,-4 2 1,4-2-121,-1-1 0,1-6-61,-4-2 1,0-2-63,0-2 1,0-5 86,0-2 1,-1-3-337,-3-1 0,-1-4 118,-3 0 0,-2-5-704,3 1 1,-4-6 375,0-1 1,0-6-192,-1 2 1,1-3-168,-1-1 774,1 0 0,-6-5 0,0-1 0</inkml:trace>
  <inkml:trace contextRef="#ctx0" brushRef="#br0" timeOffset="1">950 6104 8241,'-5'-7'-40,"4"2"839,-4 0-395,5 4 1,5-4 58,2 5 241,3 0-346,7 0 0,5 0 195,4 0-569,6-5 71,-3 3 0,9-4 56,0 2-42,5 3 1,-8-4-648,-1 5 0,-1 0 340,-6 0 0,-1 1-876,-3 3 1,-5-2 65,-3 6 1048,-2-5 0,3 7 0,2-4 0</inkml:trace>
  <inkml:trace contextRef="#ctx0" brushRef="#br0" timeOffset="2">1670 6069 8289,'-6'-11'0,"5"-1"-58,-3 1 0,3 3-313,1 1 115,0-1-63,0 2 855,0 1 488,0 5-769,-5 5 0,-1 2-146,-6 9 0,0 3-89,-4 7 1,0 4 259,-3 4 1,-1 5-160,4 3 1,1-1 88,4 0 0,0 1-32,4 4 0,-2-4 30,5 0 0,2-5-162,5 1 1,4-7-87,4 0 0,4-7-48,1-1 1,3-3 110,-4-8 1,5 0 102,-1-8 0,3 0-87,1-4 1,0-10 199,-1-6 0,5-4-87,0-3 1,-1-5-57,-3-2 0,0-3-60,0-1 1,-4-1 27,0 1 0,-9-1-188,1-3 0,-5 2 72,1-2 1,-4 1-295,1-1 0,-10 6 131,-5-2 0,-2 7-298,-6 1 1,3 3 149,-7 4 0,3 6-254,-7 6 1,-1 4 155,1-1 1,1 4 69,3 4 1,0 4 303,0 7 1,6-5-114,1 5 1,4-5 21,0 6 0,5-4 178,-1 0 0,4-1 0,-3 1 0,4-1 0,-7 6 0,3 0 0</inkml:trace>
  <inkml:trace contextRef="#ctx0" brushRef="#br0" timeOffset="3">1487 6321 8289,'-5'10'-475,"-3"-3"296,3 3 1,-1-7 757,2 5 318,3-6 1,-3 7 230,8-5-678,-3 0 0,13-3-53,-3 3 0,8-3-142,0 3 1,8-3 86,3-1 0,5 0-86,3 0 0,-3-1-214,3-3 0,-6 3 174,-1-3 1,-7-1-309,-1 1 0,-2-1-218,-6 1 1,1 3-1089,-5-3-1509,0 3 1634,-4 1 1273,-2 0 0,-5 5 0,0 1 0</inkml:trace>
  <inkml:trace contextRef="#ctx0" brushRef="#br0" timeOffset="4">2241 5875 8259,'0'-11'-66,"0"3"77,0 0 1,0 5 271,0-5 60,0 6 36,0-4 802,0 6-817,0 11-175,0-4 0,0 15 49,0-3 0,0 7 46,0 5 0,0 6-138,0 1 1,0 9 91,0-2 0,-4 9-191,0-1 0,0-1 95,4 1 0,-4 1-141,1 3 1,-1-5 152,4-3 0,-4-2 20,0-1 1,0-7-59,4-5 0,0-1 63,0-6 1,0-5-44,0-7 5,0 3 1,2-7-568,1 1 219,-1-1-1317,3-10-341,-5 4-750,0-5 2615,5 0 0,1-10 0,6-3 0</inkml:trace>
  <inkml:trace contextRef="#ctx0" brushRef="#br0" timeOffset="5">2503 6172 8192,'-6'-13'-187,"1"3"695,5 5-179,0 4 658,0-4-593,5 10 1,-3 5-24,6 5 1,-2 6-73,2-2 0,2 7 30,-2 5 1,2 0-93,1 0 1,5 4-16,-1-4 0,5 4-191,-1-4 0,-1-2 149,1 1 0,-4-5-194,4-3 1,-5-3 64,1-3 0,-2-5-224,-1 1 1,-5-2-602,1-6 28,-1 4 1,4-5-586,-4 5-965,3-6 2296,-8 3 0,3-5 0,-5 0 0</inkml:trace>
  <inkml:trace contextRef="#ctx0" brushRef="#br0" timeOffset="6">2857 6126 8072,'-6'-11'1,"1"0"201,0-1 190,4 6 112,-5 1-262,6 5 0,-5 1-183,-2 3 1,-1 7 73,-3 8 0,1 7 0,-9 0 1,-4 11 93,-4 1 1,-3 0-189,3 0 1,-3 5-162,3-1 0,0 4 49,4-8 0,2-1-45,2-7 0,4-2 54,7-5 0,3-5-522,5-3 0,0-2 303,0-2 0,1-4-1289,3-4 1572,2 4 0,6-6 0,-1 4 0</inkml:trace>
  <inkml:trace contextRef="#ctx0" brushRef="#br0" timeOffset="7">2960 6423 8337,'-5'-11'0,"4"5"1554,-4 0-386,5 1-604,0 4 0,1 6-300,3 10 0,-3 2 17,3 2 0,-2 0 0,2 4 0,-3 3-242,3 1 1,1 4 68,-1-5 0,0 0-306,-4-7 1,0 2 158,0-2 0,1-2-514,3-2 1,-3-2-212,3-2 1,-3-3-1455,-1-1 2218,0-4 0,5 7 0,2-4 0</inkml:trace>
  <inkml:trace contextRef="#ctx0" brushRef="#br0" timeOffset="8">3200 6686 8141,'0'-11'0,"0"4"477,0 2 180,5 5-296,1 0 62,1 0-152,3 5 1,-8 3-90,6 7-122,-5-2 1,2 12 28,-5-2 0,-2 4 116,-1-1 0,-4 2-504,-4 3 1,-1 2 226,1-3 1,0-2-790,-1-1 1,2-4 121,2-4 739,-2 2 0,9-3 0,-4 5 0</inkml:trace>
  <inkml:trace contextRef="#ctx0" brushRef="#br0" timeOffset="9">3497 6617 8297,'-17'-5'1135,"5"4"-568,-5-4-292,11 5 2,1 0-80,5 0 1,5 1-802,2 3 0,4-3-408,0 3 0,0 1 485,1-1 1,-1 1 526,1-1 0,-1-3 0,1 4 0</inkml:trace>
  <inkml:trace contextRef="#ctx0" brushRef="#br0" timeOffset="10">3680 6640 8297,'7'-6'-682,"1"2"453,-6 3 0,7 0 436,-5-3-145,5 3-200,-3-5 1,1 8 143,-4 2 1,0-3-347,1 3 326,-3 2 1,4-3-205,-5 4 0,1-4 27,3 0 191,-3-1 0,15 3 0,-4 1 0</inkml:trace>
  <inkml:trace contextRef="#ctx0" brushRef="#br0" timeOffset="11">3919 6629 10951,'8'0'-2877,"0"0"2877,-6 5 0,8 1 0,-3 6 0</inkml:trace>
  <inkml:trace contextRef="#ctx0" brushRef="#br0" timeOffset="12">4251 6617 8081,'-5'-11'171,"3"0"90,-3 4 1,5 1-68,0 2 6,0 3 0,-4-3 94,1 8 1,-1 2-38,4 6 0,-4 0-194,0 4 0,-5 1 59,2 6 1,-3 5-223,-2 3 0,1-4 45,-1 0 0,2 1-23,3-1 0,-2-2-448,5-6 1,0 1 249,4-4 1,0-1-1118,0-4 1393,5-4 0,1 3 0,6-4 0</inkml:trace>
  <inkml:trace contextRef="#ctx0" brushRef="#br0" timeOffset="13">4502 6104 8270,'0'-12'0,"0"4"0,0 1 49,0 4 140,0-2 0,0 0 353,0 4-246,0-4 0,0 6 360,0 3-315,5 2 0,-2 7 62,4 2 0,1-1-150,3 5 1,1 5 94,-1 7-142,0 2 0,5 1 19,-1 0 0,4 2-105,-4 2 1,4-4-20,-4 0 0,4-4-245,-3-8 1,-1 0-295,-4-3 338,1 3 1,-1-10-523,1 4 1,-2-8 319,-3 0 1,0-4-1787,-3 3 892,-3-4 29,4 2 1167,-5-5 0,0-5 0,0-1 0</inkml:trace>
  <inkml:trace contextRef="#ctx0" brushRef="#br0" timeOffset="14">4833 6012 8123,'-11'-13'0,"-1"3"880,6 10-483,1 0 1,4 0 106,-3 0-127,-3 0-165,-4 5 1,0 7-12,-1 7 0,-4 4-92,-3 3 0,-3 5 311,-1 7-1668,0-3 1234,1 10 1,-1-10-398,0 3 339,5 3 1,3-7-830,7 1 0,3-1 453,5-4 0,0-3-1030,0-4 1478,10 0 0,-2-11 0,8 5 0</inkml:trace>
  <inkml:trace contextRef="#ctx0" brushRef="#br0" timeOffset="15">4867 6343 8134,'0'-6'2003,"-5"1"-1831,4 5-115,-4 0 56,5 0 0,0 5 47,0 3 0,0-2-152,0 2 0,0-1 89,0 5 0,1-1-225,3 0 1,-3 1 87,3-1 1,2 1-206,2-1 1,-2 1-9,2-1 1,-5-3 11,0-1 0,4-4 311,0 1 1,0-3-138,0-1 1,1 0 147,3 0 1,1-5-78,-1-3 0,4-3 25,1-4 1,3 3-27,-4 1 1,0 1 232,-3 6 32,-1-5 42,0 8 0,-4 1 193,-3 7 1,-3 5-166,-1 3 1,0 3 71,0 4-160,5-4 0,-4 4 106,3-3-384,-3-3 100,-1 6 1,4-9 324,0 2-819,0-3 368,1 0 1,-4 3-1979,3 0 1027,2 1 1005,-5-5 0,10 0 0,-5 1 0</inkml:trace>
  <inkml:trace contextRef="#ctx0" brushRef="#br0" timeOffset="16">5804 5087 8140,'0'-13'-1484,"0"-2"2378,0 14-116,-5-4-94,4 5-632,-5 0 28,6 0 0,-1 10 210,-3 5 1,-1 7 38,-2 4 0,-3 9 272,2 7-296,-2 7 0,-2-1-213,1 6 0,-4 0 105,-1 7 1,8-29 0,0-1-298,0 4 0,1-1 0,0 1 0,1 0 232,-2 1 0,1 0 0,0-1 0,1 0-142,0 1 1,1 0-1,-1 2 1,2-1 42,-1 1 1,2 0 0,0-1 0,1-1-21,2-2 0,0 0 0,0 0 1,0-2-163,0 25 1,1 2 223,3-10 1,6-4-12,5-7 1,1-4-128,-5-4 1,0-3-136,1-8 1,-1-4 353,1-7-827,-1 2 0,1-9 695,-1 3 0,-3-3-1168,-1-1 1,-3-3 276,4-1 867,-1-10 0,5 1 0,-1-10 0</inkml:trace>
  <inkml:trace contextRef="#ctx0" brushRef="#br0" timeOffset="17">6226 5578 8077,'-11'-18'51,"0"7"-98,4 6 0,1 5 433,2 0-219,-7 5 0,-3 6 255,-5 8 0,3 4-126,-3 4 0,5 1-7,-1 2 1,-1 8-83,1 0 1,-1 2-19,5 2 1,3 0-49,1 3 0,4-3-98,-1 0 1,3-1 79,1 0 1,5-1-218,3-6 1,6-6 39,1-5 1,5-5 132,-1-7 1,3-5 167,1-2 1,5-5-113,2-7 1,-2-4 265,-1-11 1,1-5-65,-2-3 0,1-2-125,-4-1 0,-4-1-62,0-3 0,-5 1-144,1-5 0,-7 1-316,-5-1 0,-1-2 201,-2 2 0,0-1-641,0 1 1,-5 4 373,-3 8 1,-6 3-249,-1 8 1,-7 4-180,-1 7 0,-3 4-1231,-5 8 2034,-2 7 0,4 12 0,-5 6 0</inkml:trace>
  <inkml:trace contextRef="#ctx0" brushRef="#br0" timeOffset="18">5918 5966 8162,'-11'7'1577,"4"-2"-379,2-5-56,5 0-960,5 0 0,2 0 449,4 0-316,6 0 1,2-1-91,7-3 1,3 3-126,6-3 0,-1 2-248,0 2 0,1 0 168,-1 0 0,-1 0-315,-3 0 1,-1-1 156,-2-3 1,-7 3-667,3-3 0,-6 3 36,2 1 0,-5-4-255,1 0 0,-2 1 1023,-2 3 0,0-5 0,1-2 0</inkml:trace>
  <inkml:trace contextRef="#ctx0" brushRef="#br0" timeOffset="19">6855 5224 8283,'-4'-7'0,"0"-1"0,0 5 583,4-2-184,0 5 0,-1 5-110,-3 3 1,3 6 284,-3 1 0,3 11-13,1 0 0,0 7-227,0 5 1,-1 3-157,-3 5 1,2 4-135,-1 4 1,0 7-3,1-29 1,0 0 0,2 2 0,-1-1-6,-1 2 0,0-1 0,1 29-149,1-2 0,-4-7 304,0-5 0,1-6 11,3-1 0,0-9 192,0 1 0,0-8-156,0-3 1,0 0-123,0-4 1,0-3 68,0-1 0,0-2-809,0-2 39,0 1 146,0-1 183,0-4-2592,0 3 2847,0-9 0,-6 9 0,0-4 0</inkml:trace>
  <inkml:trace contextRef="#ctx0" brushRef="#br0" timeOffset="20">7220 5829 8197,'-5'-11'111,"4"5"259,-4-4 203,5 8-19,0-3-104,0 5 1,5 1-83,2 3 1,4 6-113,0 6 1,0 3-11,1-4 1,-1 5-122,1-1 0,3 3-8,0 1 0,2-1-185,-2 1 0,-3 0-4,4 0 0,-4-1 159,0-3 1,-5 1-402,1-5 0,-4 0 132,3-3 0,-4-1-479,1 1 1,1-1-125,-1 0-264,0-4 0,-3 2 1049,3-5 0,-3 4 0,4-1 0</inkml:trace>
  <inkml:trace contextRef="#ctx0" brushRef="#br0" timeOffset="21">7551 5852 8474,'0'-16'0,"0"3"0,0-3 15,0 4 0,0 5 30,0-1 0,0 4 1730,0-3-632,5 4-851,-3-2 1,1 6-351,-6 3 0,-4 2 116,-4 6 1,-6 6-209,-2 4 1,-2 2 129,-2 7 0,-4-1 4,1 5 0,-5 3 18,5 0 0,-1 0-187,4-4 0,4-3-188,0-1 1,10-5-200,1 2 1,6-7 272,2-1 0,1-5 299,3 2 0,2-4 0,6 0 0</inkml:trace>
  <inkml:trace contextRef="#ctx0" brushRef="#br0" timeOffset="22">7700 6001 8176,'-12'0'554,"1"-5"84,5 3 0,0-1-193,6 6-217,0 4-101,0 4 0,-1 2-35,-3 2 621,3-2-379,-4 13 0,5-5 67,0 9-517,0 1 118,0 3 0,0-4-587,0 1 418,0-6 0,0 2-187,0-8 1,0 1 202,0-5 1,0 1-911,0-5 1,4 0 1060,0 1 0,5-6 0,-3-1 0</inkml:trace>
  <inkml:trace contextRef="#ctx0" brushRef="#br0" timeOffset="23">7951 6321 8240,'0'-12'0,"-4"4"882,0 1 89,1 4-565,3-2 0,1 5 132,3 0-237,-3 5 0,8 3-165,-5 7 0,-1 3 114,-3 5 1,0 0-298,0-1 1,-1 3 99,-3 1 1,2 2-867,-6 3 0,2 0 459,-2-4 1,-1 1 353,6-1 0,-11-3 0,1 4 0</inkml:trace>
  <inkml:trace contextRef="#ctx0" brushRef="#br0" timeOffset="24">8282 6309 8088,'-18'-5'1862,"7"4"-2135,1-9-225,9 3 431,-4 1 480,5 1 312,5 0-507,1 4 1,5-5-799,1 6 0,-1 0 257,1 0 0,-5 6 323,1 1 0,-1-2 0,5 0 0</inkml:trace>
  <inkml:trace contextRef="#ctx0" brushRef="#br0" timeOffset="25">8579 6252 8227,'-11'-5'3126,"4"-1"-2305,2-1-894,5 2-153,0 5-1577,5 0 1216,2 0 0,4 5 587,1 3 0,4 2 0,2 1 0</inkml:trace>
  <inkml:trace contextRef="#ctx0" brushRef="#br0" timeOffset="26">8865 6229 8241,'0'-11'480,"0"4"-444,0 2-592,0 5-233,0 5 336,0 2 453,0 4 0,0 1 0,0-1 0</inkml:trace>
  <inkml:trace contextRef="#ctx0" brushRef="#br0" timeOffset="27">9105 6298 8121,'3'-12'-94,"1"1"94,0-1 0,-3 2 485,3 3-24,2-3 445,1 8-351,3-3-165,-9 5 1,4 7-83,-5 4 0,0 5-404,0 7 1,-5 4-133,-2 0 0,-4 4-127,0 0 0,-4 2-370,-1 1 0,5-1 372,3-3 0,6-2 353,-2-5 0,3 0 0,1 0 0</inkml:trace>
  <inkml:trace contextRef="#ctx0" brushRef="#br0" timeOffset="28">9527 5681 8161,'-6'-13'270,"1"-2"599,5 14-506,0-4 1,0 5 1,0 5 136,0 1-159,0 6 0,5 4 22,2 3-97,-2 3-85,6 0 0,-4 5 243,8 0-599,-2 5 200,4-3 0,-3 1-326,-3 1 260,8-6 1,-13 3 8,6-5 1,-1 0-28,-3-1 1,1-3-319,-2 0 0,2-5 156,-5 2 0,1-4-683,-1 0 0,-3-5 379,3 1 1,-3-4 523,-1 3 0,0-4 0,0 2 0</inkml:trace>
  <inkml:trace contextRef="#ctx0" brushRef="#br0" timeOffset="29">9756 5738 8097,'-12'-18'442,"6"2"-736,1 9 217,5 2 0,-5 5 460,3 0-228,-8 0 1,8 5-22,-6 3 197,-5 7-144,1 8 1,-10 6-234,3 6 114,-3-1 0,0 0-285,-1 0 1,1 1 100,3-1 1,3 0-402,4 0 0,1-3 212,-1-1 1,2-3 304,3 3 0,-4-4 0,5 2 0</inkml:trace>
  <inkml:trace contextRef="#ctx0" brushRef="#br0" timeOffset="30">9778 6069 8124,'-11'0'0,"0"0"1038,4 0-539,2 0 638,5 0-447,0 5-285,0 2-86,0 4-283,5 1 0,-2-1-47,4 0 48,-4 1 0,6-1-305,-5 1 0,3-1-47,-3 0-429,5 1 316,-3-1 82,6-4 0,-5-2 41,1-5 0,-1 0 280,5 0 1,-5-5 4,1-3 0,0-2 146,3-2 0,-1 5-89,-2-1 0,1 4 238,-5-3 611,-1 4-613,2-2 0,-3 6 53,2 3 0,-3 4-56,-1 7 0,4-1-208,-1 5 1,6-4 193,-1 4-347,2-5 194,-4 8 1,8-8-37,-2 5 1,2-5-249,-3 1 176,1-2 1,-1-2-321,0 1 307,1-1-1247,-1 0 832,1-4 1,-5-2-12,1-5 444,-6 0 0,14 0 0,-4 0 0</inkml:trace>
  <inkml:trace contextRef="#ctx0" brushRef="#br0" timeOffset="31">10224 4859 8183,'0'-7'261,"0"2"-187,0 5 1,6 2 354,6 1-203,-1 4 0,7 4 362,-3 1 0,4 4-94,8 3 1,-2 4-56,5 4 0,1 3-78,3 8 1,-1 3-372,-2 4 1,0 6 254,-4 2 0,-2 3-534,-6 1 1,-2 4 313,-6 0 1,-7-28 0,0 0-65,0 0 0,0-1 0,-2 31-50,0-30 1,0-1 70,-1 33 0,-3-33 1,-1 0 61,0 1 0,-2-1-882,-5 28 574,-6 2 0,-2-5-134,-5 0-1208,-5 0 1227,-1 0 0,9-28 0,-3-2 379,0 0 0,0 0 0,0-1 0,-1 1 0,1-2 0,-1 1 0,-1 0 0,0 1 0,-1 0 0,0-1 0</inkml:trace>
  <inkml:trace contextRef="#ctx0" brushRef="#br0" timeOffset="32">12063 5590 8092,'-7'-12'0,"1"5"343,2-1 306,3 5-273,-4-7 277,5 9-327,0-4 0,-4 6-169,0 3 1,-5 4-39,2 7 1,-7 4-140,-2 8 1,-5 0 134,-2 4 1,-1 2-191,-7-3 1,1 7 34,-4 1 0,-1 2-134,1-2 1,0-5 165,0 5 1,-1-9 8,1 5 0,0-7-26,0-1 0,-1-5 22,1-2 0,1-5-112,3 1 1,2-6 144,5-2 0,5-4-108,3 1 1,3-8 76,5-4 0,2-3-277,5-4 1,0-3 197,0-5 1,9 0-68,2 0 1,4-3 43,1-1 0,0 0-4,3 5 0,3 0 151,-3 3 1,-3 4-104,-1 7 0,-2 3 201,-2 5 1,1 0-121,-1 0 0,-1 5 391,-2 3 1,2 3-32,-2 4 0,3 3 75,5 5 0,-1-4 51,8 0-285,-3 0 0,13 3-86,-3-3 1,5 2-49,3-2 1,-2 3 253,6 1-1670,-5 0 1246,2-6 1,-8 0 52,-1-6-57,-4 1 18,-3-6 1,-3-1 301,-5-5-438,0 0 139,-3-5 0,-2 3-1140,-2-6 1400,-3 5-196,-5-7 0,-5 4 0,-2-6 0</inkml:trace>
  <inkml:trace contextRef="#ctx0" brushRef="#br0" timeOffset="33">12942 5281 8380,'0'-11'-28,"-5"-1"1,4 5 49,-3-1 1,3 4 360,1-3-192,0 4 1,-2-2 448,-2 5-294,3 0 1,-5 0-170,2 0 0,1 5 87,-4 3 1,-1 7-131,-3 4 0,-1 6 81,1 2 0,3 10 240,1 1 0,4 1-117,-1 3 1,3 0-19,1 4 0,0 3-276,0 1 0,5 4 245,3 0 0,1-2-264,-2 1 0,3 0 91,-2 4 1,-2 0-295,2 1 1,-5-8 150,0-4 0,-1-2-235,-2-6 0,-2-3 137,-1-5 1,-5-4-514,-7 0 1,2-5-118,-2-2 1,-2-5-399,2 1 0,-1-8-436,0-3 1701,4 2 0,-5-4 0,6 3 1</inkml:trace>
  <inkml:trace contextRef="#ctx0" brushRef="#br0" timeOffset="34">12634 6115 8098,'-7'0'0,"-3"0"1484,9 0-888,-4 0 1,6-4 129,3 0 95,2 1-425,11 3 0,0 0 521,6 0-553,0-6 0,6 4-457,6-6 0,0 4 138,7-3 1,0 3-1068,4-4 1,-5 6 647,1-2 1,-10 3-1169,-2 1 1542,1 0 0,-12 5 0,3 1 0</inkml:trace>
  <inkml:trace contextRef="#ctx0" brushRef="#br0" timeOffset="35">13182 6161 8219,'0'-12'575,"0"6"-18,5-4 32,-4 8-139,9-3 1,-8 7-141,1 1 1,2 1 5,-1 8 1,4-2-53,-4 9 0,5 0-3,-2 4 1,2 3 2,-1 1 0,6 3-5,-3-3 0,7 4-78,-3-5 0,5 1-119,-1-4 0,-1 0 34,1-1 1,-4-3-90,4 0 0,-5-5-34,2 2 1,-4-7 29,0-2 0,-5 0-396,1 0 1,-4-2 7,3-5-641,-4 5-339,2-3-996,-5 3 2361,0-5 0,0-5 0,0-2 0</inkml:trace>
  <inkml:trace contextRef="#ctx0" brushRef="#br0" timeOffset="36">13490 6206 8134,'-6'-16'0,"1"7"0,5-2 255,0 2-75,0 2 0,0 1 428,0 2 63,0 3-222,5-4-201,-4 5 0,4 1-199,-5 3 0,0 3 118,0 9 0,-6-1-271,-6 8 1,0-2 149,-7 10 1,-4-1-249,-4 5 1,-1-1-10,2 0 1,1 0-119,-1 1 0,3-2 65,4-3 1,2-2 58,6-5 1,3-4-941,1 0 1145,4-5 0,-2 2 0,5-4 0</inkml:trace>
  <inkml:trace contextRef="#ctx0" brushRef="#br0" timeOffset="37">13650 6492 8159,'-5'-7'-123,"4"-3"797,-4 9-352,5-9 0,0 7 737,0-4-229,0 4-396,0-2-192,0 5 1,0 5 212,0 3 1,0 3-73,0 4 0,0-1-101,0 5 0,0 1-94,0 2 0,-2 2 30,-1 3 0,1-3-317,-2 3 1,3-3 118,1-1 1,-4-4-450,1 0 1,-1-5 255,4 1 0,0-2-1027,0-2 344,0 1 1,1-2 855,3-3 0,7-2 0,7-5 0</inkml:trace>
  <inkml:trace contextRef="#ctx0" brushRef="#br0" timeOffset="38">13913 5955 8220,'0'-6'772,"-5"1"-399,3 5-56,-3 0-131,5 5 0,-1 2 250,-3 9 53,3-4-182,-9 15 0,7-4 111,-4 7-216,-1 3 0,0 0 119,1 5 0,3 2-72,-4-2 0,6-2-169,-2 6 1,3-5 122,1 1 0,0 2-343,0-2 1,0-2 32,0-5 0,1-3-280,3-5 334,-3-6 0,5 0-829,-2-6 611,-2 1 1,3-5-822,-5 1 374,5-5-1265,-4 7 1983,4-9 0,0 4 0,1-5 0</inkml:trace>
  <inkml:trace contextRef="#ctx0" brushRef="#br0" timeOffset="39">14038 6321 8085,'-6'-18'328,"-4"1"1,9 10 33,-3-1-115,2 6 0,1-4-128,-3 6 0,2 7 279,-6 4 0,2 2-88,-2 6 0,-2 5-175,3 6 0,-2 0 6,1 0 1,3-1 23,5 2 1,1 0-272,3-4 87,2 0 1,6-4 174,-1-1-178,1-4 0,3-3 189,0-7-62,5-3 1,-2-5 18,5 0 1,-4-2 257,0-6-119,0 0 1,4-13-115,0 2 0,0-4-15,-1-4 0,-2 3-191,-1-2 0,-5-4 134,1 0 1,-3 1-467,0-2 1,-6 5 191,-2-5 1,-4 6-488,-4-2 0,-2 3 135,-6 1 0,-4 7-11,-3 4 0,-3 2 30,-1 6 1,1 2-127,-1 6 1,4-1 253,0 9 0,1-3 184,-1 6 1,2 1 217,6 0 0,0 4 0,-1-2 0</inkml:trace>
  <inkml:trace contextRef="#ctx0" brushRef="#br0" timeOffset="40">13913 6423 8085,'0'7'941,"0"-2"0,1-5-472,3 0 1,3 0 7,9 0 0,1 0-104,6 0 0,5 0-138,3 0 0,2-2-148,1-1 0,1 1 88,3-1 1,-6 1-298,2 2 0,-3 0-154,-1 0 1,-6 0-258,-4 0 1,-7 0-505,3 0-947,-4 0 1984,0 0 0,-1-5 0,1-1 0</inkml:trace>
  <inkml:trace contextRef="#ctx0" brushRef="#br0" timeOffset="41">14929 5133 8233,'0'-7'96,"0"-3"279,0 9 49,0-4 124,0 5-110,-5 0-99,-1 5-152,-6 6 1,1 3 187,-1 5 7,1 6-164,0 4 1,-5 5 29,1 0-61,-5 6 1,2 1-115,-5 9 0,0-2 157,1 5 0,3 5-426,0 2 1,11-25 0,2 0 312,-2 0 0,0-1 1,2 1-1,1 0-163,1-3 1,0 0-1,0 3 1,-1 0-95,3-3 1,1 1 0,-1 1 0,1 0 75,5 27 0,-2-5-43,6-6 1,1-5 202,6-3 1,-2-4 109,2-7 1,2-3-144,-2-6 1,0-3 447,-4 0 1,1-8-420,-1 0 1,1-3 141,-1-1 1,1-2-45,-1-5-1565,-5 0-672,4 0 2047,-8 0 0,-2 5 0,-7 2 0</inkml:trace>
  <inkml:trace contextRef="#ctx0" brushRef="#br0" timeOffset="42">14975 5944 8131,'-6'-5'146,"-5"-2"1,10 0 386,-3-1-293,3 5 0,1-2 439,0 5-290,5 0 96,-4 0-183,10 0 0,-9 5 57,6 3-200,-1 2 21,5 7 0,-1-3-52,1 5 51,-1 0 1,2 4-184,2-1 1,-2 3 49,2 1 0,1-2-347,0 3 1,-1-3 146,-4-1 1,1-2-319,-1-1 0,0-4 199,1-5 1,-2 1-1325,-2-1 119,2-4 1478,-4-2 0,6 0 0,-1 1 0</inkml:trace>
  <inkml:trace contextRef="#ctx0" brushRef="#br0" timeOffset="43">15317 5898 8347,'0'-18'0,"-1"6"0,-3 4 743,3 5-99,-4-2-286,5 5-555,0 0 261,-5 0 1,2 5 64,-4 3 191,-1 2 30,-8 7-647,3 0 214,-14 6 1,8 5 105,-7 3-408,2 2 258,-4 6 1,4-4 73,-3 4-1292,8 1 1144,-3-4 1,13-2-102,-2-7-794,7-3 399,-1-7 697,5 5 0,5-14 0,2 2 0</inkml:trace>
  <inkml:trace contextRef="#ctx0" brushRef="#br0" timeOffset="44">15386 6161 8071,'-5'-7'1672,"4"2"0,-4 6-1659,5 3 1,0 3 45,0 4 56,0 6 621,0 0-295,0 6-470,0 0 58,0 5 0,3-3 235,1 6-717,5-6 355,-8 3 1,8-5 53,-5 0-644,0 0 487,1-6 0,-4 0-68,3-6-967,-3-4 581,-1 3-2,5-9 657,-3 4 0,8-5 0,-4 0 0</inkml:trace>
  <inkml:trace contextRef="#ctx0" brushRef="#br0" timeOffset="45">15717 5293 8198,'0'-13'-400,"0"3"400,0 10 545,0 0 1,0 6-230,0 6 639,0 4-549,0 7 0,0 6 349,0 5-391,0 1 0,0 10-238,0 1 1,0 5-146,0 6 1,0 0 24,0 0 1,1 4 77,3 0 0,-2 0-29,1-4 1,-1-5 4,-2-3 1,0-5-264,0-3 1,0-8-14,0 2 0,0-9 18,0 1 1,0-7-1299,0-1 705,0-5-1370,0 3 1656,0-6 505,0-4 0,5-7 0,1-7 0</inkml:trace>
  <inkml:trace contextRef="#ctx0" brushRef="#br0" timeOffset="46">15946 5727 7994,'-5'-12'68,"3"6"0,-7 0 350,6 2-393,-1 2 233,4 2-114,-5 7 0,0 11-55,-3 4 916,-2 6-574,9 7 0,-4-4 178,5 4-567,0-4-529,0 9 568,0-6 0,1-4-369,3 1 310,2-6 159,5 3-224,6-5 90,-4 0 1,3-5 139,-5-3-43,6-8-99,-4-2 1,4-5 486,-1 0-38,1 0 0,2-8-228,0-4-169,-5-7 47,8 1 62,-9-4-298,8-1 80,-8-5 0,0 4 1,-6-3-75,-4-2 103,7 0 161,-9-6-1179,4 6 528,-5-4 164,-5 4 166,-1-5-1183,-6 5 469,1 1 184,0 10 210,-11-4 186,8 15 0,-16-3-213,7 10-17,-3 0 335,4 5 0,3 6 172,0 8 0,5-2 0,-3-1 0</inkml:trace>
  <inkml:trace contextRef="#ctx0" brushRef="#br0" timeOffset="47">15820 6035 8024,'0'6'2971,"0"-1"-2590,0-5 1,5 0-45,3 0 1,3-3 71,4-1 0,1-1-148,6 1 1,-1 3-202,5-3 0,4-1-166,0 1 1,-1 0 162,2 4 0,-6-4-811,2 1 573,-3-1 0,-3 4-125,-2 0-1281,-2 0 1008,-6-5 1,1 3-105,-1-1 683,-5 1 0,5-8 0,-5-3 0</inkml:trace>
  <inkml:trace contextRef="#ctx0" brushRef="#br0" timeOffset="48">16265 5156 8171,'0'-7'0,"0"2"800,0 0 13,0 4-355,0-4 0,2 14-114,1 2 1,4 6-71,4 2 0,4 5 204,1 10 0,5 5-94,2 3 1,0 4-778,4 3 637,-8 3-62,2 5 1,-8 2-314,2 2 0,-3-3-148,-5 3 1,-2-4 139,-5-4 1,0-2-96,0-5 0,-1 0 106,-3-1 1,-3-7-122,-9 0 1,2-8 46,-5 4 0,0-7-1508,-4-1 1109,1-2 1,-1-2-12,0-3 612,5 2 0,-3-7 0,2 5 0,-3 0 0</inkml:trace>
  <inkml:trace contextRef="#ctx0" brushRef="#br0" timeOffset="49">16734 6046 8020,'0'-6'2898,"0"1"-3448,0 5-270,5 0 485,1 5 1,6-2-131,-1 4-707,0-4 472,1 7 700,-1-9 0,1 9 0,-1-3 0</inkml:trace>
  <inkml:trace contextRef="#ctx0" brushRef="#br0" timeOffset="50">17008 6046 9859,'11'0'-798,"1"0"440,-1 0 0,0 0 358,1 0 0,4 0 0,2 0 0</inkml:trace>
  <inkml:trace contextRef="#ctx0" brushRef="#br0" timeOffset="51">17328 6001 8019,'-12'-5'4318,"6"3"-2072,1-3-2912,5 5-2230,0 0 2414,5 5-1124,1-3 1022,6 8 0,-4-4 584,4 6 0,-3-1 0,7 0 0</inkml:trace>
  <inkml:trace contextRef="#ctx0" brushRef="#br0" timeOffset="52">18378 5224 8040,'-5'-18'59,"4"2"42,-4 4 1,5 5 325,0-1 46,-5 6-234,4-3-29,-5 5 0,5 1-89,-3 3 1,2 3 6,-6 9 0,1 1-128,-5 6 0,-1 5 188,-2 2 1,1 5 63,-5 3 0,5-1-20,-1 5 1,4 3-270,3 5 0,4 3 427,8-4 1,2 6-49,6-2 1,4 2-523,3-2 1,-1-6-95,1-5 1,-5-5-539,1 1 671,-2-3 0,-3-4-1020,-2-1 738,2-9 0,-9 5-646,3-7 0,-3-1 1069,-1 1 0,0-5 0,0 3 0</inkml:trace>
  <inkml:trace contextRef="#ctx0" brushRef="#br0" timeOffset="53">18013 6024 8039,'-7'0'2553,"2"-5"-1626,16-2 0,-3 1-86,11 2 1,-3-1-379,3 1 1,-4-3-508,4 3 0,4 0 64,3 4 1,2 0-1688,-1 0 1129,2 0 0,4 5-1389,-2 3 1015,2 2 759,-4 6 1,5 2 0,0 5 0</inkml:trace>
  <inkml:trace contextRef="#ctx0" brushRef="#br0" timeOffset="54">18607 6229 8036,'0'-18'0,"0"2"884,0 10-102,0 0 12,0 1-494,0 4 0,0-3 138,0 8 0,0 2-26,0 6 0,3 1-288,1 2 0,5-1 106,-1 5 0,2 0-151,1 4 0,5 1 91,-1 2 0,1 0-111,0 4 0,0-4-125,3 0 0,-2-2-322,-6-1 0,-1-4 38,-2 0 0,1-5-183,-6 2 1,5-8-1882,-4 0 1312,5-5 1102,-8 7 0,9-9 0,-3 4 0</inkml:trace>
  <inkml:trace contextRef="#ctx0" brushRef="#br0" timeOffset="55">18926 6092 7995,'-11'-6'300,"5"-1"40,2 4 0,1 1-70,0-1 0,-4 6 167,-4 5 0,-2 7-199,-2 4 1,-2 3-57,-2 1 0,-2 5 53,2 2-443,-3 3 189,4 1 1,1 1 115,1-1-935,4 0-161,-5 0 213,6 1 527,-1-1 0,2-1-414,3-3-513,-4-2 520,10-10 666,-4 4 0,5-10 0,0 5 0</inkml:trace>
  <inkml:trace contextRef="#ctx0" brushRef="#br0" timeOffset="56">18938 6526 8020,'-6'-6'1362,"0"-4"-893,6 8 1,2-3-637,2 5 88,-3 0 1,5 0 488,-2 0 0,-3 5-119,3 3 0,-3 3-352,-1 5 0,0-2 15,0 5 1,0-5-94,0 1 1,0-3 2,0 0-28,0-1 183,5 1 21,-3-6-71,3-1 19,0-5 0,1 0-6,6 0 0,-1-5-65,0-3 0,-2 0 28,3 0 0,-3-2-1,6 2 1,-2-1 52,-2 2 0,0-2-23,1 5 1,-5-1 311,1 1 1,-4 3-111,3-3 1,-4 4 297,1 4 1,-3 2-161,-1 6 0,0-1-248,0 0 0,1 2-27,3 2 0,-3-2-144,3 2 0,-3-2-225,-1-2 0,4 5-1325,0-1 1655,5 0 0,-3-3 0,6-1 0</inkml:trace>
  <inkml:trace contextRef="#ctx0" brushRef="#br0" timeOffset="57">19372 5966 7970,'-12'-11'-52,"6"5"636,1 1-121,5 5 752,0 0-770,0 5 1,0 1-9,0 5 0,4 6-135,0 2 0,-1 4 64,-3 4 1,4 2-65,0 5 0,0 4 15,-4 0 0,-1 5-94,-3-1 1,1 6-203,-4 2 0,4 3-34,-1-3 0,2 3 104,-2-4 1,3-3-219,-3-4 87,3-5 1,-1-2 97,-1-4-771,1-11 497,-3 7 0,5-15-877,0 4 387,0-4-190,0-5 0,1-1 896,3-2 0,-2-3 0,3 4 0</inkml:trace>
  <inkml:trace contextRef="#ctx0" brushRef="#br0" timeOffset="58">19692 6195 8027,'0'-18'-798,"0"7"399,0 1 768,0 3 0,-2 1 85,-1 2 0,0 3 21,-5 1 1,1 1-241,-5 3 1,1 6-34,0 5 0,-6 6-112,-2-2 1,1 7 119,-1 5 1,1 0-136,-1 0 1,-1 2 133,5-3 0,0 0-205,3 0 1,6-3 13,2 3 0,3-5-120,1 2 0,0-4-43,0-4 0,6 1 100,6-4 0,0-5 211,7-3 1,0-6-85,4 2 0,5-8 246,3-4 0,2-7-94,1-4 1,-4-4-69,1-3 1,-2 0-112,1-4 1,-6 3-134,-4-3 0,-4-1-245,-1-3 0,-1-4 183,-10 0 1,0 0-552,-4 4 1,-7-1 340,-4 1 0,-2 6-901,-6 5 807,0 0 0,-5 15-196,-2-4 39,1 8 393,-8-1 1,9 10 207,-2 3 0,-4 7 0,1 3 0</inkml:trace>
  <inkml:trace contextRef="#ctx0" brushRef="#br0" timeOffset="59">19418 6378 8148,'-7'0'2626,"2"0"-1892,15 0 188,-2 0-528,13 0 0,-7 0-137,5 0 1,6 0 13,5 0 1,7 0-80,1 0 0,9-4 49,-1 0 0,2-1-716,-3 1 0,-4 3 239,-3-3-143,-7-2-2304,-3 4 1337,-11-3 1346,0 5 0,-6 5 0,1 2 0</inkml:trace>
  <inkml:trace contextRef="#ctx0" brushRef="#br0" timeOffset="60">20228 5064 8187,'-6'-6'778,"0"1"-494,2 5 0,3 1 92,-3 3 0,-1 2 21,1 6 0,-5 4-107,1 3 1,1 3 504,-5 1-421,4 5 1,-10 2-14,3 8 0,1 0 72,-5 8 0,0-3-790,-4 6 353,0-2 188,0 4 0,1 1 356,3 5-341,3 0 0,5-1-293,-1-2 1,6 1-119,2-1 0,3 1 244,1 3 1,0-3 35,0-1 1,9-4-126,2-4 1,4-1 66,0-4 1,2-5-11,2-6 0,1-4-13,-5 0 0,5-6 56,-5-5 1,0-3 171,-4 0 1,1-2-298,-1-2 0,1-3-543,-1-5-87,-5 0-1862,5 0 350,-10 0 291,4 0 1933,-5 0 0,5 0 0,1 0 0</inkml:trace>
  <inkml:trace contextRef="#ctx0" brushRef="#br0" timeOffset="61">20377 5818 8187,'-6'-18'374,"0"7"199,6 1 1,2 8-50,2-1-323,-3-4 167,9 6 342,-9-4-232,9 10-61,-3-4-276,4 14 43,1-7 0,-1 14 70,0-3 0,5 2 0,-1 2 0,4 5-55,-4 2 1,4-2-77,-4-1 0,2-3 276,-2-1-866,-2 0 279,3 0-734,-9-6 647,3 5 1,-5-9 72,3 2-1189,2-2 400,-9-7-483,9 4-431,-9-4 1905,10 1 0,-10-2 0,4-5 0</inkml:trace>
  <inkml:trace contextRef="#ctx0" brushRef="#br0" timeOffset="62">20731 5784 8187,'0'-18'231,"-5"1"0,4 10 983,-3-1-935,3 6-67,-5-8 1,0 10-21,-5 0-8,-1 10 1,0 4 183,-4 5-484,-1 5 195,-6 0 1,-4 9-591,0-3 416,1 3 1,2 2-117,-3-1 0,3 0 22,-3 0 1,7 3-586,1-3 1,6 2 62,2-9 711,-1-1 0,11 2 0,-4 1 0</inkml:trace>
  <inkml:trace contextRef="#ctx0" brushRef="#br0" timeOffset="63">20765 6081 8187,'0'-12'2188,"0"1"-1416,0 5 0,0-1 36,0 3-287,5 3-66,-3-4-271,8 5 0,-9 5 184,3 3-326,2 2 71,-5 1 0,8 2-253,-5 2 131,0-2-105,1 3 0,-4-4-370,3-1 406,2 1 1,-4-5-347,1 1 156,-1-6-29,3 9 66,-4-10 0,5 4 113,-2-5 0,-1 0-24,4 0 0,-3 0-215,4 0 162,-6 0 0,9-4 35,-4 0 85,-2 0-54,5 4 286,-8 0-104,3 0 1,-4 2-202,3 2 601,-3 2-291,4 5 1,-5 1-34,0-1 105,0 1-92,0 4 1,4-3-113,0 2 40,5-2 1,-7-2-331,6 1-638,-1-1 677,5 0-1436,-6 1 771,4-6 886,-3 4 0,4-8 0,0 3 0</inkml:trace>
  <inkml:trace contextRef="#ctx0" brushRef="#br0" timeOffset="64">21382 5293 8187,'-6'-13'825,"1"3"-207,5 10-434,0 0 0,0 5 248,0 3 1,0 3 164,0 4 1,0 4 38,0 8-342,0 2 0,1 7 105,3 2-255,-3 7-169,9 2 0,-9 9 393,3-3-1583,2 3 1178,-4-4 1,3 8-840,-5-3 643,0-2 1,0-5-81,0-4 1,0-5-635,0-3 746,0-3 83,0-1 35,0-4 1,-4-6-115,0-5 1,-1-5 198,1 1 0,3-2-153,-3-2-169,3-5-516,1 0 836,0-6 0,0 0 0</inkml:trace>
  <inkml:trace contextRef="#ctx0" brushRef="#br0" timeOffset="65">21633 5681 8187,'-10'-1'0,"2"-3"0,-2 3 586,9-4-275,-4 10 0,4 2-113,-3 8-209,3 3 197,-10 5 1,6 1 597,-2 3-438,-3 7 1,8 2-125,-1 2-141,1-3 0,4-3 261,1 2-619,4-7 243,9 6 1,-2-10 123,5 0 0,-5-10 19,1-1 0,3-4 414,1-1-145,-2-2-270,4-10 1,-3-1 153,5-6-98,0-4-17,0 3-575,-1-13 573,1 7 1,-5-11 111,-3 4-565,-2-4 249,-2-4 0,-4 4 103,-4-1-1208,-1 1 798,-2-9 1,-2 3-1293,-1-2 790,-4 2 341,-9 7-1142,-2 1 190,-15 11 1214,3 0 0,-8 11 265,7 2 0,1 3 0,7 1 0,-3 10 0,14-3 0,-5 10 0,1-6 0,-2 1 0</inkml:trace>
  <inkml:trace contextRef="#ctx0" brushRef="#br0" timeOffset="66">21508 5875 8187,'-7'5'0,"2"-4"1424,0 5-258,4-6-127,-4 0-532,5 0-192,5 0 0,1 3 287,6 1-357,4 0 1,7 1-1,1-4-526,9 4 526,-4 0 62,5-3-62,-4 3-589,3-5 294,-4 5-203,0-4 0,-1 4-542,-5-5 565,0 0-1532,-1 0 776,-4 0 467,-1-5 60,-1 4 459,-3-9 0,3 3 0,-4-4 0</inkml:trace>
  <inkml:trace contextRef="#ctx0" brushRef="#br0" timeOffset="67">21976 5156 8187,'-7'-7'-174,"2"2"-194,5 5 0,5 0 1765,2 5-925,4 2 1,1 8-25,-1 0 739,1 10-709,4-6 0,1 16 284,2-1-409,2 0 0,-3 12-168,5 0-1240,0-1 1301,-6 11 60,0-4-256,-6 5 0,-4 0-1155,-2 6 1350,-5-5-907,0 4 497,0-5-849,0-5 906,-10-1-948,2-5 4,-9-6 719,1 0-1453,-2-6 759,-10 0 447,-1 0 580,0 1 0,-7-6 0,3 0 0,-2 3 0,-3 3 0</inkml:trace>
  <inkml:trace contextRef="#ctx0" brushRef="#br0" timeOffset="68">22832 5304 8187,'-11'-6'0,"0"-4"0,3 5 148,0-3 96,1-2-17,0 8 0,1-4 672,2 2-531,3 3-312,-9 1 117,9 1 1,-5 15 99,6-1 1,-3 5 23,-1 3 1,-4 4 60,4-1-114,1 11-61,-2-7 0,2 10 57,-5-6 1,6 0 158,-2 1-407,-2 4 185,4-4 1,-3 9 177,5-6-643,0 5 340,0-8 1,0 5 233,0-6-444,0 0 176,0 0 1,0-4-1117,0-4 643,0-2 216,0-1-1170,0-5 915,0-1 0,0-6-62,0 0-431,0-4 425,0 3 562,0-9 0,-10 4 0,-2-5 0</inkml:trace>
  <inkml:trace contextRef="#ctx0" brushRef="#br0" timeOffset="69">22421 5898 9980,'12'-5'1234,"5"4"-478,6-3-511,5 3-895,6-5 445,1 0 235,4 0 0,0-1 257,3 4-989,3 1 577,-15-3 0,7 5 93,-10 0-1643,-1 0 1281,-8 0 0,-1 0-325,-6 0 719,-5 5 0,4-3 0,-3 3 0</inkml:trace>
  <inkml:trace contextRef="#ctx0" brushRef="#br0" timeOffset="70">22947 5955 9188,'0'11'1320,"0"1"-1142,0 4 0,0 2 195,0 5 0,-2 4-188,-1-1 300,1 6-272,-3-3 1,5 5-143,0 1-143,0-6 193,0 4 0,0-13-167,0 3-64,0-8 151,0 7 1,1-13-16,3 2 1,-1-6 75,4 3 0,1-6 13,3 2 0,5-6-48,-1-2 143,5-10-161,-7 6 1,8-12-119,-1 5 1,-3-6-205,2 2 0,-5-3-282,1-5 330,-2 3 80,-1-9 0,-5 4-266,1-6 1,-6 1 65,2 0 1,-3 3-46,-1 1 1,-5 5-80,-2-2 0,-5 4-104,-3 4 1,-8 6 50,-7 6-279,-3 4 801,-7 3 0,10 1 0,-13 15 0,7-4 0</inkml:trace>
  <inkml:trace contextRef="#ctx0" brushRef="#br0" timeOffset="71">22890 6229 8187,'-7'0'1424,"2"0"-534,5 0-653,0-5-430,0 4 832,0-4-205,0 5 0,5 4-205,3-1-148,2 1 1,1-4 16,6 5-22,-4-3 0,8 3 76,-2-5-628,8 0 327,-3 0 0,4-2 125,-5-1-1079,5 1 733,-9-8 1,7 5-773,-7-3 503,-2-2 639,4 9 0,-8-14 0,4 2 0</inkml:trace>
  <inkml:trace contextRef="#ctx0" brushRef="#br0" timeOffset="72">23632 5270 8187,'0'-18'593,"0"3"-944,0 7 76,0-2 0,0 9 871,0-4-141,0 5-317,0 5 0,-1 2-47,-3 9 0,-3 3-28,-4 7 624,0 3-389,-1 6 0,-1-1 35,-2 0 196,-3 1-273,1 4 0,-4 0 143,6 3-1202,0 3 1142,-2-5-581,5 6 224,0-1 0,2-3-35,3 0 0,2-1-64,1 1 0,-1-3 66,1-5 0,0-1 13,4-2 0,1 0-352,3-4 185,2-5 580,1-1 0,3-4-637,-2 2 1,-2-6 145,2-6-513,-1 1 343,5-2 0,-1-1-191,0-5 1,-3 0-886,0 0 1362,-1 0 0,5-5 0,-1-1 0</inkml:trace>
  <inkml:trace contextRef="#ctx0" brushRef="#br0" timeOffset="73">23849 5475 8187,'-6'-6'1186,"0"1"-482,6 5-266,0 0-254,-5 0 0,-1 6 253,-5 6 0,-2 2-51,-2 9 0,2-2-4,-2 10 1,-2-5-138,2 5 1,4-1 30,3 4 0,2-3-31,-2-1 1,3-1 14,5 2 1,0 1-1,0-6 1,1 0-478,3-7 1,2 1-683,6-5 1,-1-1 768,1-6 0,-1-3 199,0-5 1,6 0 51,2 0 0,-1-5 230,1-3 0,0-6-162,4-1 0,-4-5-66,0 1 1,-5-3-446,1-1 155,-2-5 118,-7 4 1,3-9-1054,-5 3 535,-1-3-6,-3-1 0,0-1-406,0 1 1,-1 5 350,-3 2 1,-3 4-7,-8 4 0,-3 4 17,-5 7 66,0 3 551,5 5 0,-2 2 0,5 1 0,-5 4 0,2 9 0,0-3 0,3 2 0,-3 3 0,0 0 0</inkml:trace>
  <inkml:trace contextRef="#ctx0" brushRef="#br0" timeOffset="74">23609 5772 8187,'0'7'394,"1"-1"190,3-2 0,2-3-121,6 3 0,-1-3 133,1-1 1,4 0-235,3 0 0,3-4 46,1 1 0,-1-1-187,1 4-154,0-5 117,5 3 0,-3-3-467,6 5 265,-6 0 100,3 0-1901,-5 0 1270,0 0 1,-5-1 90,-3-3-1914,3 3 2372,-11-4 0,9 0 0,-10-2 0</inkml:trace>
  <inkml:trace contextRef="#ctx0" brushRef="#br0" timeOffset="75">23952 5293 8187,'0'-7'340,"0"2"-215,5 5 1,1 0 269,5 0 0,1 5 825,-1 3-589,1 7-319,4 3 1,2 6 392,5 3 1,1 3-28,3 8-200,-3 3-526,4 4 1,-3 2 253,-2 3 1,1-1-32,-9 9 1,-1-4 192,-6 7-2328,-3-3 1929,-5-1 0,-1-3-693,-3-1 0,-3-1 243,-4 1 0,-5-3-948,-4-8 0,-6 1 1429,-5-5 0,-7 1 0,-4-3 0,-5 1 0,21-19 0,-1 0 0,-2 1 0,0 1 0</inkml:trace>
  <inkml:trace contextRef="#ctx0" brushRef="#br0" timeOffset="76">11263 8445 8293,'-11'0'473,"4"-5"71,2 3 183,5-3 971,0 5-1058,5 0-304,2 0 0,8 0-59,0 0 1,9 0-17,-1 0 1,8 0-123,-1 0 0,3 0 88,1 0 1,0-1-227,1-3 0,3 3 77,0-3 165,-5-2-612,0 5 311,-9-4 0,4 1-116,-5 0 116,0 0 1,-2 3-573,-2-3 0,-2 3-73,-6-3-1592,-5 3 1181,5 1 700,-10 0-1157,4 5 1571,-10 1 0,-1 6 0,-6-1 0</inkml:trace>
  <inkml:trace contextRef="#ctx0" brushRef="#br0" timeOffset="77">11480 8650 8119,'-18'0'117,"2"0"934,4 0-159,6 0-368,1 0 1,6 0-109,3 0 0,7-1 386,8-3-457,8 3 1,0-9 0,7 2 1,-1-2 55,9-1-163,-5-1-1243,2 1 1021,0-1 1,-4 5-644,-1-1 1,-1 4 428,-6-3 0,-1 4-511,-3-1 1,-1 3 35,-3 1 672,-3 5 0,-4 2 0,-1 4 0</inkml:trace>
  <inkml:trace contextRef="#ctx0" brushRef="#br0" timeOffset="78">12976 8102 8203,'-11'-18'136,"4"7"0,-3 2 80,3 5 1,-2-1-32,1 1 1,-3 3 185,-1-3 79,1 3-133,-6 6 1,2 5-148,0 6 15,0 4 0,0 3 33,-1 7 1,1 4-88,4 4 0,-5 3-49,1 5 0,0 1-20,4 2 0,-1-2 33,1 3 1,4 2 64,4 1 0,1-6-86,2-1 1,3-8 70,4 0 1,2-3-203,10 0 0,0-10 48,4-2 1,0-8 98,0 0 1,4-7 446,-1-4-309,6-8 0,-3-5 66,5-10-227,1 0-158,4-14 1,0 2 183,3-7 0,-2-2-81,-6-6 1,-4 3 281,1-3-1009,-6 3 525,-2-8 1,-10 2-947,-6-1 769,-4 1 1,1-1-504,-8 1 0,-4 1 332,-7 6 0,-7 4-19,-4 7 0,-6 5 186,2 7 0,-5 3 192,-3 9 1,1 2-49,-5 5 1,4 0-73,-3 0 212,4 5 1,-1 1-235,7 6 197,-2-1 1,13 2 123,-3 2 0,12-2 0,-1 2 0,8-5 0,1 1 0,1 3 0</inkml:trace>
  <inkml:trace contextRef="#ctx0" brushRef="#br0" timeOffset="79">12759 8525 10376,'12'0'2020,"3"0"-1560,0 0-379,0 0 109,2 0 1,1 0-354,4 0 123,1 0 0,0 0-434,0 0 1,0 0 354,0 0 1,-4 0-648,0 0 517,0 0 1,0 0-54,0 0-1637,0 0 1939,-1 5 0,3 1 0,-3 6 0</inkml:trace>
  <inkml:trace contextRef="#ctx0" brushRef="#br0" timeOffset="80">13547 8639 7931,'-18'0'601,"7"0"1,5 0-236,2 0-324,3 0-31,-4 0 945,5 0-447,5 0-72,-4 0-214,9 5 1,-4 0-168,6 3 1,1 1 48,2-6 1,-1 1-172,5-4 246,0 0 1,4 0-222,-1 0 0,1 0 0,0-1 1,0-3 0,0 2 101,0-6 1,-2 0-106,-2-3 1,2 0 106,-6-1 0,1 1-145,0-1 1,-4 1 77,3-1 0,-6-3-323,-1 0 1,-6-2 98,2 2 1,-2 3-19,-2-4 1,-2 2-134,-2-1 1,-2 2 106,-5-2 1,-6 6-131,-2 2 1,-2 4 47,-2-1 1,-4 3 289,0 1 1,-4 3 32,0 4 1,2 2 189,-1 10 0,-1 1-13,-3 7 0,0 2 254,-1 6 1,6 0 45,3 3 0,7-2-169,3 2 0,9-4 304,3-3 0,4-4-140,4-4 1,3 0-66,9 0 1,3-5-141,7-3 1,0-2-206,4-2 1,4-5-29,4-2 0,2-8-174,-2-3 1,-3-3-1477,3-2 1108,-2-4 0,-6 3 9,1-2-584,-6 2 371,-2 2 743,-1 4 0,-10-8 0,5 2 0</inkml:trace>
  <inkml:trace contextRef="#ctx0" brushRef="#br0" timeOffset="81">14050 8182 7967,'-12'0'-1775,"6"-1"1365,2-3 1928,3 3-947,1-4 1,5 5 487,3 0-686,-3 0 0,9 0-25,-3 0 0,8-4-109,0 0 0,3-1-44,1 1-126,4-2 1,-2-2-102,1 1 0,-2 4-308,-1-1 1,-1 2 315,-3-2 24,-3 3 0,-4 1 0,-1 6 0</inkml:trace>
  <inkml:trace contextRef="#ctx0" brushRef="#br0" timeOffset="82">14689 7851 8120,'0'-11'0,"0"-1"-27,0 1 206,0 4 0,2-2 380,1 6 221,-1-1-528,3 4 0,-7 0 0,-1 0 0,0 6-47,-4 6-133,-1 4 1,-7 8 176,-1 3 1,0 2 14,1 5 1,2 1 295,-2-1-304,2 5 0,6-3 120,-1 2-907,5-3 599,3-6 0,4-1 29,8-5-356,-4 0 233,14-5 0,-4-3 75,5-7 1,-4 1 69,0-6 0,0 1 282,4-4-333,-6-5 0,5-3 252,-3-7-236,8-3 0,-5-4 184,1-1 1,-1-1-296,-7-3 0,4 2 234,-4-6-814,-4 1 521,-1-4 0,-9 1-1096,3 2 793,-3-2 1,-1 5-170,0-2 0,-5-2 153,-3 5 1,-6 1-223,-1 3 0,-5 5 183,1 3 0,-4 7-28,-4 4 0,3 3 145,-2 1 1,0 1-319,0 3 645,1 8 0,-3 5 0,6 6 0</inkml:trace>
  <inkml:trace contextRef="#ctx0" brushRef="#br0" timeOffset="83">14564 8011 8042,'-12'0'0,"1"0"0,-1 0 1230,6 0-246,1 0-307,5 0-54,0 5-289,0-4 1,1 4-20,3-5-221,-3 0 0,11 4 25,-1 0 1,6 0 139,6-4 1,1 0-571,2 0 0,3-4 234,6 0 0,-5-4-281,1 5 1,-2-2 200,1 1 1,-2 2-1090,-5-1 0,-1 1 1246,-3 2 0,2 0 0,-3 0 0</inkml:trace>
  <inkml:trace contextRef="#ctx0" brushRef="#br0" timeOffset="84">15112 7977 8015,'-6'-6'955,"0"5"-599,6-9-179,0 9-125,6-4 593,-5 5-347,9 0 0,-7 1 34,4 3 0,1 2 176,3 6 0,2-1-264,2 0 0,-2 5-16,2-1 1,1 5-281,0-1 0,-1-1 84,-4 1 1,1-5-562,-1 1 0,1 2 7,-1-2 1,-5-4-1074,-2-3 1091,3 0 0,-5 2-658,6-3 1162,-6-2 0,3 0 0,-5 2 0</inkml:trace>
  <inkml:trace contextRef="#ctx0" brushRef="#br0" timeOffset="85">15397 7885 8015,'-5'-18'0,"-1"2"0,0 8 1006,2 1-52,-2 4-679,-1-2 0,-6 10-227,-2 3 0,1 7 117,-5 4 0,1 8-169,-1 3 0,-2 1 130,2 3 0,2-4-801,2 5 328,2-1-158,2-5 378,5 0-904,-4-1 417,8-5 296,-3 0 318,5 0 0,0-6 0,0 0 0</inkml:trace>
  <inkml:trace contextRef="#ctx0" brushRef="#br0" timeOffset="86">15500 8102 8029,'0'-11'0,"-5"4"0,4 1 1880,-3 2-1192,3 3 0,1-3 69,0 8-376,0 2 0,0 7 41,0 2 1,0 2 294,0 2-487,0 2-267,0-3 104,0 10 1,4-8 276,-1 3-1144,6-3 650,-7 3 1,3 0 164,-5 0-2550,0-5 1254,0 3 1281,0-8 0,5 9 0,1-5 0</inkml:trace>
  <inkml:trace contextRef="#ctx0" brushRef="#br0" timeOffset="87">16448 8650 7955,'0'-6'328,"0"-4"411,0 9-571,0-4-560,0 5 1,1 5 130,3 2 1,-1 0-940,4 0 1200,-4-4 0,12 7 0,-2-4 0</inkml:trace>
  <inkml:trace contextRef="#ctx0" brushRef="#br0" timeOffset="88">16974 8548 7927,'-12'-5'2,"6"-2"1889,1 1-1259,5 1 1,5 5-32,2 0-1773,-2 0 695,6 0 1,-9 0-102,6 0 1,-4 0-78,3 0 1,1 5 654,3 2 0,1 4 0,-1 0 0</inkml:trace>
  <inkml:trace contextRef="#ctx0" brushRef="#br0" timeOffset="89">17305 8559 7988,'0'-6'1921,"1"1"-1626,3 5-589,2 0-69,0 0 226,5 0 770,-10 0-418,4 0 0,-1 1 76,0 3-948,4-3 445,-6 9 0,8-7-1822,-2 4 2034,-3 1 0,10 3 0,-3 1 0</inkml:trace>
  <inkml:trace contextRef="#ctx0" brushRef="#br0" timeOffset="90">18630 8045 8008,'0'-11'106,"-2"1"340,-2 2-287,3 3 40,-9 5 0,7 0 179,-4 0 1,-1 2-101,-3 6 0,-1 1 212,1 10-320,0 0 1,-2 9 171,-2 2-238,2-2 81,-4 5 0,6 0 184,0 5-129,-1 5-70,1-7 1,3 7-62,1-5 90,4 5 0,-2-6-116,5 5 0,1-9 52,3 1 1,6-8-164,5-4 0,6-4 31,-2-6 0,2-2 283,2-3 1,0-2-146,0-5 1,3-6 279,1-5-318,5-6 1,-4-6-114,2 1 30,8-11 0,-11 2-132,7-7 1,-7-3-90,0 0 1,-5-4 40,-3-1 0,-2-1 19,-6-2 1,-4-3-393,-4-5 1,-3 1 181,-3 3 1,-4 2-407,-4 5 1,-6 2 97,-2 2 1,-3 12-86,-5 7 0,-6 13 145,-5 2 1,-7 7 180,0 4 0,0 5 295,0 7 0,4 4-3,7 8 0,5-2 126,2 6 0,8-6 0,1 7 0,5-3 0,2 4 0,2 4 0</inkml:trace>
  <inkml:trace contextRef="#ctx0" brushRef="#br0" timeOffset="91">18390 8273 8087,'-18'0'0,"3"0"2370,2 0-1210,7 0-664,1 0 98,5 6-284,0-5 1,5 5 132,2-2-498,3-3 261,7 4 0,6-3 146,7 1-466,3-1 159,12 3 0,-3-7-304,7-1 72,-2 1 0,-1-6-979,-1 4 1,0-1 598,-3 1 1,-7 3-1757,-4-3 2323,-6 2 0,3 2 0,-5 0 0</inkml:trace>
  <inkml:trace contextRef="#ctx0" brushRef="#br0" timeOffset="92">19086 8342 7997,'-6'0'910,"2"0"-738,8 0 329,-3 0-377,9 0-122,-8 0 0,8 5 1369,-4-4-647,6 10-303,-1-10 129,0 9-206,6-9 0,1 9-434,5-8 0,-1 3 205,1-5 0,1 0-56,3 0 0,-3-2 174,3-1-66,-3 1-250,-1-8 27,0 4 1,-1-6 0,-3 1-91,0 0 159,-5-6-87,3 4 1,-7-3-355,-2 4 192,-3 1-264,-5-5 222,0 3 109,0-4 1,-5 6-452,-3 0 256,-2-1 127,-7 6 1,-2-1-285,-7 4 177,-3 1 126,-6-3 0,1 12-5,0 4 0,0 2-201,-1 6 535,6 0 183,-4 4-213,9-1 933,-4 6-500,10-3-303,2 8-427,4-9 1197,1 9-376,5-9-337,1 4 1,5-6 431,0 1-243,5-5-238,6 4 39,7-10-235,5 5 0,-1-7 899,1-2-1485,5 2 338,1-9 300,1 4-1565,3-5 981,-9 0 1,4-1-32,-6-3 540,1 3 0,0 0 0,0 4 0,0 1 0</inkml:trace>
  <inkml:trace contextRef="#ctx0" brushRef="#br0" timeOffset="93">19566 7931 7961,'6'-12'0,"5"1"0,0 0 1165,8-1-703,3 1 0,4-1-136,1 1 0,-6 5-90,-5 2 1,-4-1-221,0 1 1,-1 0 96,1 4 0,-5 1-755,1 3 0,-1-1 176,5 4 466,-6 1 0,9 3 0,-2 1 0</inkml:trace>
  <inkml:trace contextRef="#ctx0" brushRef="#br0" timeOffset="94">20114 7634 7961,'0'-6'0,"0"1"572,0 5-519,-5 5 726,-1 6-473,-6 7 0,0 6 183,-4 3-92,9 2-150,-8 5 0,10 4 39,-3 0-834,-2 5 802,9-7-141,-5 3 1,10-2-529,0-3 610,5 3-411,-3-13 78,6-1 113,4-1 198,-3-15-122,8 8 765,-3-13-757,0 3 56,4-5 183,0-10 0,3-3-191,8-5-133,-9-9 51,4 8 1,-6-11 53,1 0 0,-4 3-288,0-7 133,-10 2-154,6-2 145,-13-1-514,3 1 673,-5 0-873,0 0 394,0-1 172,-5 1 0,-3 4-594,-7-1 427,-3 6 132,-5-3 1,2 10-707,2 3 479,-8 7 1,8 3 95,-14 5 144,9 5 0,-4 3 226,5 7 1,4-1-306,0 5 334,5 0 0,-2 4 0,5 0 0,4 0 0,2-1 0</inkml:trace>
  <inkml:trace contextRef="#ctx0" brushRef="#br0" timeOffset="95">19977 7885 7961,'-11'0'1071,"4"5"-339,2-3-307,5 3 0,2-5 351,1 0-403,4-5-135,9 3 0,6-3-359,4 5 91,6-5 41,-3 4 153,6-9-1590,-1 8 1221,5-8 1,-4 9-552,-1-3 434,0-2-21,-10 5-1313,4-4 706,-10 5 950,-2 0 0,1 0 0,1 0 0</inkml:trace>
  <inkml:trace contextRef="#ctx0" brushRef="#br0" timeOffset="96">20560 7737 8035,'-5'-12'1782,"3"6"-804,2-4-166,2 9-229,8-5-396,-9 6 0,8 6 171,-5 1 0,5 1-13,-2 3-115,3-2-158,2 13 57,-1-10 43,-4 5 1,6-1-302,-1 3 123,2-2 1,-3-1-336,1-4 52,-1 4 206,1-3 0,-1 2-1132,0-7 604,-4 2 203,3-4-606,-9 1 160,4 3 265,-5-9-969,0 4 1558,0-5 0,0 5 0,0 2 0</inkml:trace>
  <inkml:trace contextRef="#ctx0" brushRef="#br0" timeOffset="97">20857 7714 8035,'0'-18'0,"0"2"-44,0 4-7,0 1 0,0 3 519,0 1 1,-2 4-209,-1-1 1,-4 8 284,-4 4-345,-1 7 0,-4 3 24,-3 4-355,-3 6 95,-1-4 0,-3 9 156,-1-2-320,0 2 115,5 1 0,4-1-452,3-2 258,2-3-152,1-6 1,2 1-851,3 0 867,-3 0 414,8 0 0,-8-5 0,4-2 0</inkml:trace>
  <inkml:trace contextRef="#ctx0" brushRef="#br0" timeOffset="98">20822 7977 8032,'-6'-6'2760,"-4"5"-3489,9-4 377,-5 10 1,6-2 915,0 4-181,0-4-44,0 7 1,2-5 281,2 3 1,-3 2-85,3-2-587,-3-3 161,-1 5 0,4-8 112,0 6-543,-1-6 181,2 4 218,-3-6-417,8 0 220,-9 0 1,8-2-104,-5-2 110,5-2 109,-3-5 1,5-1-29,1 1 1,3-4-14,0-1 219,1 1-87,-5 4 0,0 1 164,1 2 398,-1-2 410,1 9-486,-1-5-326,-5 12 0,-1 0 932,-5 5-707,6 6 1,-5-3 523,3 5-622,2 0 1,-3 0 103,4 0 51,-4 0-237,7-1 0,-8 2 50,6-5-712,-5 0 367,2 2 1,-4-4-468,3 2 0,-3-2-2029,3-2-2384,-3 0 4881,-1 1 0,-10-1 0,-3 1 0</inkml:trace>
  <inkml:trace contextRef="#ctx0" brushRef="#br0" timeOffset="99">21382 8490 7954,'-5'-6'278,"4"1"511,-4 5 3175,5 0-4407,5 0 415,-4 0-277,4 0 0,-5 1-441,0 3 1,1-1 460,3 4 285,-3-4 0,9 7 0,-3-4 0</inkml:trace>
  <inkml:trace contextRef="#ctx0" brushRef="#br0" timeOffset="100">21999 7897 9076,'5'6'835,"-4"4"-402,3-2-85,-3 2-182,-1 6 0,0 2 132,0 5-133,0 0 1,0 3 0,0 2 151,0 2 1,0 0 14,0 4-41,5 1-125,2 4 0,3-4 14,-3 3 0,3 2-59,-2-2 1,2 1 182,2-1-362,-6-7 191,4 2 1,-9-7-87,3 1 133,3-5-60,-6-1 0,4-7-676,-5 5 295,0-5 178,0 3-1533,0-11 1078,0 4 0,0-7-788,0 4-782,0-4 1593,0 2 0,1-5 515,3 0 0,2-5 0,6-2 0</inkml:trace>
  <inkml:trace contextRef="#ctx0" brushRef="#br0" timeOffset="101">22273 7999 7944,'0'-11'150,"0"5"103,0 1 1606,0 5-1520,5 5-182,-4 1 1,5 7 15,-2 2 1,-2-1 21,1 5 0,2-4 114,-1 4-276,0 0 31,-4 4 1,0 0 99,0 0-128,0-6 85,0 5 1,0-8-178,0 5 175,0-5 60,0 2-116,0-4 31,0-1 1,0 1 88,0-1-248,-5-4 76,4-2 146,-4 0-319,5-4 22,0 4-175,0-5 299,5 0 1,1 0 7,5 0 1,2 0-3,2 0 220,-2-5-100,9 4 0,-5-4-73,6 5 227,0 0-104,0 0 0,0 0 90,0 0-187,-1 5 6,1 1 0,-4 2-23,0-1 1,-5 1 111,2 3-271,-9 6 172,3-5 0,-8 6-4,1-3 1,-1-1-16,-2 5 0,-5 0 11,-3 4-258,-7 0 232,2 0 0,-9 0-214,3 0 0,-1-6 55,1-1 1,-2-1-92,2-4 0,1 3-113,-1-6-839,5-3 737,-3 5 0,2-9-94,0 3-1098,5-3 1042,-1-1 0,10-1 590,-3-3 0,3-2 0,1-5 0</inkml:trace>
  <inkml:trace contextRef="#ctx0" brushRef="#br0" timeOffset="102">22250 7931 7944,'0'-13'-415,"0"-2"187,5 14 0,-2-8 491,4 5 0,1 0 707,3 4 0,1-1-190,-1-3-291,6 3-324,0-4 1,6 1 321,0 0-210,0 0-56,0 4-256,0-5 72,-6 4 1,4-4 294,-6 5-1178,0 0 432,-4 0 260,1 0 154,-1 0 0,-4 5 0,-2 1 0</inkml:trace>
  <inkml:trace contextRef="#ctx0" brushRef="#br0" timeOffset="103">22810 8331 8230,'11'0'948,"-5"0"-9,4 0-411,-3 0-242,4 0 1,-3 0-22,-1 0 1,1 1-68,4 3 0,-1-3-130,0 3 0,5-3 103,-1-1 0,4 0-77,-4 0 1,5 0-114,-1 0 0,3 0 32,1 0 1,0-5-70,0-3 31,-6 3-64,5-5 1,-6 4-11,3-6 1,-2 0 63,-6-4 1,-3 4-140,0-3 0,-6 1 99,2-2 1,-3 2-157,-1-5 1,-2 5-162,-6-1 302,0 2 29,-13 7 1,3-3-268,-5 5 16,0 1 251,-5 3 0,3 1-52,-5 3 1,3 3-86,-4 9 680,6 1-362,-8 1 1,9 7-1,-3-2 689,-2 3-540,10 2 0,-6-3 131,10 5 101,-1-4-271,10 7 0,1-8 189,5 6-134,5-1-508,1-1 81,6 4 169,4-9 1,2 7 187,5-8-483,0 2 197,0-7 1,1-2 112,2-4-373,-2-1 230,9-10 1,-9 4-433,3-5 0,-3 0 257,-1 0 0,-4 0-1638,0 0 867,-10-5 434,6 4 710,-13-4 0,3 0 1,-5-1-1</inkml:trace>
  <inkml:trace contextRef="#ctx0" brushRef="#br0" timeOffset="104">23244 8034 7944,'0'-12'422,"0"5"149,0-1 1,5 4-422,2-3 0,3 4 62,2-1 0,1 2 411,2-2-256,-3 3 0,10-4-484,-4 5 184,0 0 0,2 0-97,-5 0 0,4 0-223,-4 0 0,4 0-144,-3 0 1,-1 0-1277,-4 0 1673,-4 0 0,3 5 0,-4 1 0</inkml:trace>
  <inkml:trace contextRef="#ctx0" brushRef="#br0" timeOffset="105">23712 7611 7944,'0'-11'-542,"0"3"-678,0 0 1675,0 6 1679,0-3-1058,0 5-694,0 5 1,0 1-283,0 6 1,0 0 93,0 4 0,0 1-1,0 6 1,0 1 18,0 3 0,-1 2 14,-3 5 0,2-3-107,-1-1 0,1 1 11,2 3 0,0-1-112,0-3 0,0 1 95,0-8 1,0 2-85,0-6-81,0-2-96,0-1 1,0-4-298,0-1 1,0 0-93,0 1 0,0-5-1334,0 1 1258,-5-5-861,4 2 1474,-4-5 0,5 5 0,0 1 0</inkml:trace>
  <inkml:trace contextRef="#ctx0" brushRef="#br0" timeOffset="106">23849 7623 7944,'0'-18'0,"0"6"0,1 6 0,3 2 497,-3 3 55,4-4-220,-5 5 108,5 0-151,-3 0 1,3 5-197,-5 3 0,0 2 120,0 1 0,0 4-103,0 1 1,0 3 30,0-4 1,0 5-80,0-1 1,0 3 0,0 1 0,0-4 46,0 0 0,0-5-73,0 1 0,1 0 9,3-4 0,-3 3 104,3-6-173,-3 2 1,-1-2-183,0-1 65,-5-4-140,4 2 70,-4-5-65,5 0 242,0-5 0,0 2-15,0-4 0,0 3-72,0-4 193,5 1-103,1 0 1,2 1 65,-1 2 1,5 3-48,3-3 0,0 3 122,-3 1 0,3 0-21,0 0 193,0 0-164,-3 0 1,3 4 5,0 0 90,0 4-64,-3-1 1,-5 4-43,1 1 65,0-1-95,-2 0 1,-1 2 52,-5 2 0,-1-1-100,-3 5 1,-2 0-125,-6 4 0,-4-1 3,-3-3 1,-2 1-183,2-5 0,-2 1 68,2-5-572,2 0 488,-4-4 1,7 2-233,-5-6 0,5 1-247,-1-4 0,2 0 154,1 0 1,5 0-65,-1 0 677,6 0 0,-3-10 0,5-3 0</inkml:trace>
  <inkml:trace contextRef="#ctx0" brushRef="#br0" timeOffset="107">23792 7588 7944,'0'-11'0,"5"3"-61,2 1 1,5 3-135,3-4 1,-1 4 809,5-3 1,0 4 22,4-1-436,0-2-73,-5 5 0,3-8-9,-2 5 1,1 0-109,0 4 1,0-4 205,-5 1-1183,0-1 405,-3 4-1014,-1 0 1574,-5 0 0,0 5 0,-6 1 0</inkml:trace>
  <inkml:trace contextRef="#ctx0" brushRef="#br0" timeOffset="108">24226 7634 9806,'0'11'617,"0"6"-550,0-4 1,-4 8 582,0-2-283,-5 3 0,8 1 120,-9 4-308,9-2 1,-5 8 180,6-3-405,0-2 78,0 5 0,4-9 298,0 3-305,5-8 13,-3-3 0,6-4 431,-1-1-254,1-5-139,-1 0 0,2-6 138,2 0 0,-1-2 18,5-2-344,-5-2 120,7-10 24,-8 3-27,9-4 0,-10 1-134,4-3 1,-5-3 35,-3-1 1,1 1-192,-6-1 0,1-1-31,-4-3 1,0 2-203,0-6 1,-4 6 100,1-2 1,-6 3-64,1 1 1,-6 5-86,-1 3 0,0 3-56,3 0 258,1 6 195,-6-4 0,5 8-142,-4-1 0,-1 1-109,-2 2 0,-3 5 122,-1 3 0,4 2 295,0 2 0,0 3 0,-4 0 0,-5 0 0,-1-3 0</inkml:trace>
  <inkml:trace contextRef="#ctx0" brushRef="#br0" timeOffset="109">24032 7874 7944,'11'0'0,"0"0"0,2 0 440,2 0 1,4-4 647,8 0 0,-3-5-316,3 2-202,2 2-274,-5 0 1,5 1-119,-2 0 43,-3 0-28,4-1 1,-5 4-439,0-3 177,-6 3 145,5 1-2271,-9 0 961,-2 0 478,-1 0 755,-8 5 0,-8-4 0,-6 4 0</inkml:trace>
  <inkml:trace contextRef="#ctx0" brushRef="#br0" timeOffset="110">12165 10318 8096,'-7'0'605,"-1"0"-479,6 0 0,-4 1 74,6 3 0,-3 2 98,-1 6 1,-5 0 79,1 4 0,-3-2-24,-4 5-126,2 0-51,-9 3 1,3 1-13,-7 0-83,2 5 1,-9-3 103,2 6 1,2-6-183,-1 2 1,-1 1-244,-3-2 223,0 1 1,-1 0 70,1-1-941,0 1 829,0-4 1,-2-4 98,-2 0-749,7-5 626,-7 2 0,14-5 61,-2-4-150,7-2-28,-3-5-33,9 0 782,-3 0-691,10-5 1,0-2 137,6-9 0,2-1-235,2-6 0,2 0 78,5 0 0,5 0 36,-1 0 1,4-2-1,-4 2 1,4-2 253,-4 6-109,6 2 0,-9 2-132,3 7 707,-2-2-430,-1 9 1,-1-4 407,0 5 0,5 1-267,-1 3 1,0 2 564,-3 6-545,-1 4 1,0 2 223,1 5-345,-1 0-14,6-6 0,0 9-76,6-3 113,5 2-11,1-2 0,6 0-389,-1 0 111,5-1 1,-3 1-57,2 0 1,-4-1 72,-3-3 0,0-4 496,-4-7 0,3 0 85,-3-4-411,0 0 308,-9-4-162,-2-5 0,-5 0-1058,1-3 578,-1-2 1,-4 4 93,-4-6-1124,-1 6 623,-2-4 335,-5 4 278,-2-1 0,-9-3 0,-2 4 0</inkml:trace>
  <inkml:trace contextRef="#ctx0" brushRef="#br0" timeOffset="111">13193 10181 8204,'-6'-7'-784,"1"-3"1173,5 4-64,0 0 273,0-5-12,-5 10-368,3-9 1,-4 9 381,2-3-362,3 3 0,-5 1 58,2 0-134,3 0 0,-8 1 153,5 3-140,-5-3 0,3 9 158,-6-2-106,6 2-75,-9 1 0,7 6 64,-7 2 1,2 2-5,2 2 1,-1 1-45,1 3 0,-3 2 133,3 6-50,-3-1-155,7-5 52,1 9 1,1-8-34,5 9-109,0-4 146,0-1 0,2-3-272,6-1 97,0 1 0,9 2-107,-1-3 0,0 2 152,3-5 0,3-1 40,-3-3 1,4-4-20,3 0 1,-2-5 208,3 1-223,-3-2 1,-1-5 472,0-1-223,0-4-99,-1 2 0,3-6 256,1-3-189,-2-3 0,4-9-162,-5-3 64,0-3 1,0-1 140,0 1-324,-1-6 66,1-1 1,0-6 265,0 1-1891,0-5 1412,-5-2 0,-2-5-932,-5 1 754,-4-1 0,2 0-53,-6 1 1,1 0-175,-4 3 0,-5 4 56,-2 8 0,-7-2 117,-2 5 1,-4 5 87,1 3 1,-2 5-108,-2-2 248,-5 4 0,-1 5-61,-6 4 0,1 1 1,0 2 28,0 0 0,-1 0 559,1 0 0,1 5-588,3 3 0,2-2-398,5 2 467,0 0 0,1 3-158,3 0 334,-2 1 0,8-1 0,-3 1 0</inkml:trace>
  <inkml:trace contextRef="#ctx0" brushRef="#br0" timeOffset="112">12908 10638 8216,'-5'-7'1382,"3"-3"-1063,-3 4-178,10-6-125,2 6 0,0-3 17,1 5 1448,-6 1-910,9 3 1,-5-4 355,5 0-560,-4 0 0,8 4 5,0 0 1,3 0 446,5 0-571,-3 0 317,8 0-379,0 0 0,1 0 10,5 0 0,2 0 15,2 0 1,3-1 192,4-3-1400,1-2 1182,0-1 0,-5 1-192,1 2 58,-5 3 0,1-8 9,-7 5 1,-1-3-107,-7 3 1,-3 0-121,-8 4 58,-1 0 122,-5 0-23,5 0-329,-10 0 1,4 1-30,-5 3-2242,-5-3 633,4 4 844,-10 0 1131,10-3 0,-9 8 0,4-4 0</inkml:trace>
  <inkml:trace contextRef="#ctx0" brushRef="#br0" timeOffset="113">14027 9884 8119,'-5'-12'66,"4"1"0,-5 3 177,6 1-159,0 4 1326,0-2-481,0 5 0,0 5-443,0 3-247,0 2-121,0 1 61,0 1 0,0 1 128,0 2-129,0-3 1,0 6-10,0-3 0,0-2 69,0 2 60,0 3-369,0-5 68,6 3 0,-5-4 147,3-1-303,-3 1 255,4-1-374,-4 0 109,4-4-241,-5-2 277,0-5 0,4-1-11,0-3 1,1 1-82,-1-4 208,2-6-177,6 0 148,-1-8 0,0 7-59,1-5 171,4 0-121,-3-4 0,9 1-45,-3 3 362,-3-2-172,6 13 1,-11-7-64,1 7 778,-1 3-528,-5 0 1,2 5 714,0 0-464,-6 0-169,8 0 130,-8 0-203,8 5 0,-9 1 157,3 6 234,2-1-357,-5 6 1,10-3 132,-4 5-517,-2 0 144,5 4 0,-5-4-1194,3 0 617,2 0 380,-9 4 1,8-1-3943,-5 1 1931,0 0 2128,-4 0 0,5 0 0,1 0 0</inkml:trace>
  <inkml:trace contextRef="#ctx0" brushRef="#br0" timeOffset="114">15100 10581 7546,'-11'0'-668,"5"-6"1595,-4 5-25,8-4-377,-3 5-284,5 0 298,0-5 120,0 4-297,0-4 1111,0 5-1065,0 5-233,5-4 1,-2 9 174,4-2-169,1-3 0,3 5 40,1-2 0,1-2 50,2 2 1,3-5-78,4 5 0,3-5 47,1 0 1,3-1-85,6-2 0,-5 0 176,1 0-278,-6-5 9,3-2 0,-5-4 35,0-1 38,-1-4 1,-3 3 138,0-2-297,-5-3 48,3 5 0,-9-7 7,-1 5 1,-4-5-214,0 1 0,-1 1 123,-2-1-644,0 0 462,0 1 1,-5-2-795,-3 4 687,-2 1 1,-2 9-170,1 2 0,-5 3-132,-3 1 321,-8 0-194,-2 0 307,-6 5 1,2 5 1,3 5 1,-6 6 109,6-2 1,-6 2 14,6 2 0,2 4 258,1-1 1,0 5 492,0-5-481,5 6 1,1-4 317,2 3-315,2 2 1,-3-6 33,5 4-2,-1-3-51,10 0 0,-3-4 15,5 3-151,1-3 38,3 4 0,6-4 69,5 2 39,6-2-119,11-6 0,2-1 436,8-6-274,-2 1 1,7-6 169,-5-2 1,4-3-4,-4-1-840,0-5 459,-4-1 163,-4-6 1,-3 1 112,-4-1-1361,-5 6 497,-1-4 464,-6 8-2565,0-3 1294,-4 5 1537,-2 0 1,-5 0 0,0 0 0</inkml:trace>
  <inkml:trace contextRef="#ctx0" brushRef="#br0" timeOffset="115">15991 10089 8032,'-5'-6'-283,"4"1"0,-4 0 1287,5 4-176,0-10-193,0 10 337,0-4-581,5 5 1,1-4 219,6 1-100,4-1-185,-3 4 1,3 0-16,-4 0 0,3 0-15,0 0 1,6 0-141,-2 0-49,-3 0 1,6 0-244,-3 0 128,-3 0 1,5 0 234,-6 0-1949,5 0 1187,-7 0 1,5 0 68,-3 0 466,-3 5 0,5-4 0,-6 4 0</inkml:trace>
  <inkml:trace contextRef="#ctx0" brushRef="#br0" timeOffset="116">16768 9758 7810,'0'-11'-1170,"0"-1"2242,0 1-125,0 0-267,0-1-266,0 1 123,0 4 75,-5 2-337,4 0 0,-6 4-164,3-3 1,2 8 168,-6 4 29,1 2-308,-10 6 184,4 2 0,-4 5 185,1 0-369,4 5 170,-10 1 1,10 1 47,-4 1 1,0-1-13,1 4 0,3 1 263,5-1-320,4 0 0,-2 4-34,5 0 1,2-5 230,6-6-79,0-3-229,8-1 21,1 0 0,0-6 215,6-1 75,0-9-104,0-2 1,1-5 41,3 0 216,-3 0-352,4-5 0,-2-6 45,1-8-38,0 2 0,-1-8-238,1 2 1,-2-3 122,-6-1 1,2 1-497,-6-4 0,-1 0 227,-6-5 1,0 1-551,-4 0 0,0 0 97,-4-1 1,-1 5-151,-3-1 0,-2 6 92,-6-2-186,1 3 507,-6 6 0,0 3-106,-6 8 1,0-2 192,0 5 1,-5 1-728,-2 7 666,-3 3 0,3 4 389,4 0 0,-3 6 0,-1 1 0</inkml:trace>
  <inkml:trace contextRef="#ctx0" brushRef="#br0" timeOffset="117">16482 10021 8201,'0'-6'1134,"5"0"1,3 1-360,7-2 333,-2 2-654,4 0 1,-2 1 43,0 0 1,4-1-13,-4 1 1,9 3 146,-1-3-317,3 3 0,-2 0 116,2-3-503,-2 2 160,9-3-1,-8 5-828,2-5 632,-4 4 0,0-4 139,0 5-1915,-5 0 1249,3-5 1,-12 4-53,3-3-1841,-3 3 1083,2 1 1445,-5 0 0,4 5 0,-3 1 0</inkml:trace>
  <inkml:trace contextRef="#ctx0" brushRef="#br0" timeOffset="181">14707 15479 8095,'0'-11'0,"0"5"-61,0-4 246,0 8 0,0-8 162,5 9-134,-4-4 1,4 4 376,-5-3-177,0 2 52,0-3 69,0 5 1,0 5-166,0 3-15,0 2-440,0 2 150,0-1 1,1 0 215,3 1-603,-2-1 250,3 1-9,-5-1 0,1 1-19,3-1-205,-3-5 189,4-1 1,-4-5 47,3 0-146,-3 0 209,10 0 0,-9 0-16,6 0 220,-6 0-206,8-5 1,-3 0-10,4-2 63,1-3-42,-1-2 1,0-1-5,1-2 18,-1 2-13,1 2 0,-2 0 7,-3-1 0,4 1 13,-4-1 257,3 6-269,-3 1 1,2 4 11,-6-3 371,1 3-51,-4-4-112,5 10 116,-3 1-161,3 5 0,-4 5-140,3-1 1,-3 1-38,3 0 1,-2-4-258,2 3 1,-3 2 233,3-2-493,3 0 333,-6 2 0,8-4-31,-5 2-1345,4-2 931,-6-2 0,7-3-212,-6-1 829,6-4 0,-2 7 0,4-4 0</inkml:trace>
  <inkml:trace contextRef="#ctx0" brushRef="#br0" timeOffset="182">15266 15342 8364,'-5'-11'962,"4"5"-770,-4-4-942,5 8-19,0-3 1158,0 0-99,0 4-108,0-4 884,0 5-518,0 5-213,0-4 167,0 9-254,0 2 0,0 2 117,0 5-74,0-5-158,0 7 1,0-3 133,0 5-370,0 0 169,0 5 1,1-7 236,3 6-454,-3-11 124,9 11 0,-7-14-794,5 2 419,-6-2 231,3-7-1185,0 4 878,-3-9 0,3 6-94,-5-4-1064,0-1 1636,0 3 0,5-5 0,1 0 0</inkml:trace>
  <inkml:trace contextRef="#ctx0" brushRef="#br0" timeOffset="183">15129 15514 8046,'-6'-5'1109,"1"-2"-769,5 1 658,5-4-470,1 9-150,6-10 30,-1 10-147,1-9 1,4 7 143,3-4-617,3 4 213,1-7 1,-1 8 213,1-6-1206,0 5 721,5-7 0,-4 9-1316,3-3 1089,-3-2 1,-5 5-13,0-3 509,0 3 0,4 1 0,0 0 0</inkml:trace>
  <inkml:trace contextRef="#ctx0" brushRef="#br0" timeOffset="184">15620 15274 7922,'0'-12'0,"0"1"0,0 0-197,0 4-112,6-3 1028,-5 9-212,9-4-208,-9 5 694,4 0-424,-5 0-213,0 5 422,0 1-429,0 6 0,0 3 207,0 0-104,5 5-172,-3-2 1,3 5 47,-5 0-122,0 0-42,0 5 0,0-4 13,0 2-110,0-2 111,0-1 0,0-4-749,0 0 267,0-5 245,0 3-1613,0-6 586,0-4 546,0 3 540,5-4 0,-4 0 0,4 0 0</inkml:trace>
  <inkml:trace contextRef="#ctx0" brushRef="#br0" timeOffset="185">16157 15925 8001,'0'-12'309,"0"6"-319,0 1 118,0 5 301,0-5-7,0 4 118,0-4 2320,0 5-3403,0 5 481,0-4 1,0 5-658,0-2-904,0-3 1643,5 10 0,2-5 0,4 5 0</inkml:trace>
  <inkml:trace contextRef="#ctx0" brushRef="#br0" timeOffset="186">16774 15422 7974,'0'-11'0,"0"5"585,-5-5 22,4 10-358,-4-4-146,5 5 233,0 0 229,-6 0-341,5 0 0,-4 0-182,5 5 7,-5-4 1,-1 15 119,-6-1 1,1 5-94,-1 3 0,1 5 288,0 2-34,-6 3-284,4 7 0,-3-3 469,4 4-435,1-4 45,0 3 1,4-2 100,4 0-30,1 0 47,2-4-508,10 0 227,-2-4 1,14-3 187,-3-4-308,2-5 155,2-1 0,4-6 79,-1 0 0,2-4-4,-1-3 0,-3-3 301,3-1-25,2 0-310,-5-5 0,8-7 255,-6-7-119,1-2 1,0-2 12,-1 0-86,1-5 1,-4-1 173,0-5-1351,-1-1 991,-4 1 1,3-4 124,-6 0-926,-5-5 605,0 2 0,-9-3-446,3 2 330,-3 3 212,-1 4 0,-5 2-798,-2 3 359,-9 2 163,-1 10-663,-6 2 684,5 4 0,-6 6-223,5 2-28,-10 3 319,10 1 1,-9 5-81,5 3 452,0 2 0,0 6 0,0 2 0</inkml:trace>
  <inkml:trace contextRef="#ctx0" brushRef="#br0" timeOffset="187">16603 15628 7974,'-7'11'0,"2"-3"-12,5 0 239,0-6 1,2 7 113,1-5 1,4 0-6,4-4 269,0 0-266,6 0 1,1 0 91,5 0-45,5 0-137,1 0 0,5 0-9,0 0-167,0-5 95,6-2 0,-3 0-354,5-1-300,-11 0 505,2 2-427,-10-4 309,0 9 1,-2-6 21,-1 3-1598,1 3 435,-8-4 1240,3 5 0,-4-5 0,-1-1 0</inkml:trace>
  <inkml:trace contextRef="#ctx0" brushRef="#br0" timeOffset="188">17299 15251 7927,'0'-18'-473,"0"3"0,5 6 338,3 2 135,-3 4 0,1-2 0,-2 5 1326,-2 0-306,3 0 129,-5 0-930,5 0-85,-4 5 30,4-4 1,-5 9 164,0-2-448,0-3 151,0 5 193,0-3-612,5 4 275,-4-5-142,4 5 104,1-10-39,-5 9-222,4-9 171,0 4 0,-4-5 57,4 0 136,0 0 1,-2-1 44,5-3 0,-5-1 151,5-2 1,-2-4-110,2 4 1,2-5 159,-2-3 1,2 2 122,1-2-59,1 3-218,-1 0 1,0 2 258,1 2-159,-1-2-72,1 9 188,-1-4 68,-4 5-159,3 0 213,-4 5-292,0 1 1,3 6 71,-5-1 1,0 2 21,-4 2 0,1-1 34,3 5-107,-3-5 1,4 6 117,-5-4-834,5-1 373,-3 1 156,3-3-676,-5 3 525,5 1 1,-4-4-82,3 2-1828,-3-2 2134,-1 3 0,5-3 0,2 3 0</inkml:trace>
  <inkml:trace contextRef="#ctx0" brushRef="#br0" timeOffset="189">17985 15788 6022,'-7'0'1894,"2"0"-1436,5 0-137,0 5-1,0-4-1290,0 9 490,0-8-363,0 8 484,5-4 359,2 0 0,4 0 0,0-6 0</inkml:trace>
  <inkml:trace contextRef="#ctx0" brushRef="#br0" timeOffset="190">18521 15662 7988,'0'-6'-713,"0"1"0,0 4 1356,0-3-280,5 2 223,-3-3 51,3 5-124,-5 0-316,5 5 1,0 2 302,3 4-251,7 1 1,-4-1-1,8 0-23,3-4-43,-4-2 0,4-1-98,1 0-140,5-1 210,-4-3-428,9-5 273,-9 4 0,8-10 96,-5-1 1,1-1-119,-2-6 1,-3 4 83,0-4 0,-1 4-106,-7-4 1,0 4-327,-4-4 187,-4 5 278,-2-8-702,-5 9 413,0-8 0,-5 8-137,-3-2-166,-2-3 261,-1 5 0,-6 2-176,-2 7-231,-8-2 337,-2 5 1,-5 1-185,0 7 380,-1 3 16,-4 7 0,5-1 142,0 3-495,4 3 371,8-9 1,0 8 541,3-2-79,2 3-247,6 1 612,5 0-499,-4-1 0,8 1 161,-2 0 102,3-5-286,6 3 0,5-7 230,6 5 362,4-5-584,-2 3 1,8-6-134,1 1 1,1-1-34,-1 1 1,1-2-46,2-3-108,3-2-212,-4 0-952,5-3 868,1 3 0,-5-6 42,1-3-1571,-6 2 1304,8-8 1,-9 8 601,3-6 0,-8 1 0,0-6 0,-8-2 0,-2-3 0</inkml:trace>
  <inkml:trace contextRef="#ctx0" brushRef="#br0" timeOffset="191">19321 15320 7895,'0'-12'-1756,"0"1"1756,0 4 0,0-3 0,0 9 541,0-4 8,0 5-217,0-5 0,1 4 387,3-3-277,-3 2-226,9 2-79,-3 0 52,4 0 0,1 0-27,-1 0 1,5-1-108,3-3 1,-1 3 322,1-3-974,0-2 478,4 5 0,0-8-893,0 5 1,-4-4 91,0 5 328,-5-1 273,7-1 318,-13-2 0,7-4 0,-8 0 0</inkml:trace>
  <inkml:trace contextRef="#ctx0" brushRef="#br0" timeOffset="193">20474 14897 7947,'-5'-6'1521,"4"-4"-1106,-4 8-83,5-3 166,0 5-214,-5 0 0,2 1-112,-4 3-206,-1 8 255,2 0 185,-4 10-134,3 1 0,-4 2 88,-1 6 8,1-6-202,5 8 0,1-5 165,5 2-315,0-2 19,0 0 1,1-4 38,3 3-111,2-3 183,5-6 0,1 1-256,-1-8 1,4 3 20,1-6 0,3-3 63,-4-1 1,5-3 58,-1-1-137,3-5 127,1-6 0,1-3-59,2-5 1,-1-1 17,1-2 0,-3-1-12,-4 0 70,3 0-10,-10-5 0,5 3-192,-6-6-58,-4 1 91,-2-4 1,-5-1-203,0 1 1,-2 1 28,-1 3-1023,-4 2 835,-9 5 0,2 5-89,-5 3-670,0 7 779,-4 3 1,-1 7-227,-3 1 534,3 4-18,-4 4 1,5 6 179,0 2 0,6 2 0,-5-3 0,8 2 0,-5-5 0,0 6 0,-4-3 0</inkml:trace>
  <inkml:trace contextRef="#ctx0" brushRef="#br0" timeOffset="194">20314 15068 7947,'7'7'2802,"-1"-2"-1160,-2-5-1149,2 0 0,10 4 257,-1-1-385,5 1-112,-2-4 1,8 0-4,1 0 1,5 0 109,-2 0-761,3 0 373,7 0 0,-5 0-362,3 0 1,-2-1-698,-2-3 1,0 3-2209,1-3 3295,-6 3 0,-1-4 0,-6-2 0</inkml:trace>
  <inkml:trace contextRef="#ctx0" brushRef="#br0" timeOffset="195">14136 16679 7930,'-7'-7'-172,"2"2"628,5 5 583,0 0-805,5 0 137,2 0-144,-1 0 1,6 0-20,-1 0 1,5 4-7,7 0 0,1 0-76,3-4 0,2 0 158,5 0-184,1-5 36,-1 3 0,5-4 26,3 2 1,-1 2-2,1-6 0,3 5-47,5 0 1,4-2-402,0 1 1,2-5 281,1 1 0,1 2 82,3-2 0,-1 5-86,-28-1 0,0 0 0,2 1 0,1 0 37,1-1 0,0 0 1,-1-1-1,-1 1-52,-2 2 1,0 0 0,2-2 0,0 1 43,0 1 0,0 0 0,4 0 0,-1 0-3,-3 2 1,1 0 0,1-2-1,0 0 10,0 0 1,0 0-680,-4 0 1,1 1 676,6 0 0,-1 2 0,27-3 4,-29 0 0,0 1 0,0 0 0,0 0-170,0 0 0,0-2 1,1 1-1,1-1 153,2 2 1,0-1 0,-3-2 0,1 0 45,-2 2 0,0 0-149,4-2 0,0-1 110,-5 5 0,1-1 1,6-3-1,0-1-17,-4 3 0,0 0 0,0 0 0,1-1-51,-1 1 0,0 0 0,0 1 0,0 0 39,0-3 0,1 0 1,0 1-1,2 0-6,2-1 0,1 0 1,-1-1-1,-1 0 69,-2 1 0,0 1 1,-1 0-1,-1 0-51,2 2 0,0-1 0,1-1 0,0 1 62,2 0 0,1 0 1,-1-2-1,0 0-29,-1 2 1,0 0 0,0 0 0,0 1 3,4 0 0,-1 2 1,-2-1-1,-1 0-225,4 0 1,0 0 0,-4-2-1,1 0 209,0 0 1,1 0 0,1 0 0,0 0 27,5 2 0,-1 0-146,-4-2 0,-1-1-26,6 3 1,0-1-1,-5-2 1,-1-1 62,6 2 0,-1 1 66,-2 0 0,0 0 0,7-3 0,0-2 0,-4 3 0,-1 0-34,1 0 1,0 0-1,-1-2 1,0-1 46,4 2 0,1 1 0,-6 0 0,0-1-1,0 1 1,-1-1 0,-1 1-1,0-1 6,3 1 0,1-1 1,-4-1-1,0 0 57,0 1 1,0 0 0,-2 1 0,-1 0-57,-1-1 0,0 0 170,-2 3 1,1 0-105,2-5 1,-1 1-1,-3 4 1,0 1-16,-3-1 0,0-2 0,0 1 1,-1-1 438,26-1 1,0 1-463,-4 3 1,-5-2 47,-3-1 1,-5 1 285,-3-1 1,-8 1-371,2 2 1,-10-4 462,-2 1 1,-2-1-484,-5 4 0,-5-1 1254,-3-3-1701,-6 2 1,-2-6 442,-7 4 1,-5-1-3027,-3 1 3031,-8 3 0,-6-9 0,-5 3 0</inkml:trace>
  <inkml:trace contextRef="#ctx0" brushRef="#br0" timeOffset="196">16774 17101 7868,'-6'-11'0,"2"-1"0,3 5 488,1-1-46,5 1 0,-3-4 1049,6 4-753,-6-3-547,8 8 1,-7-1-31,5 6 1,-6 5 25,2 7 1,-1 3-170,0 5 37,-1 0 34,8 0 1,-8 1 78,6 2-23,-6-2-53,9 9 0,-6-7 3,2 4 1,2-4 88,-5 0 0,4 0 12,-5 0 0,5-7-109,-4 0 1,0-5-145,-4-2-148,5-1 162,-4-5 0,5 0-521,-2-6 1,-3-7 95,3-4 0,3-2-81,0-6 1,1-1-50,3-7 301,-7 3 130,16-9 1,-11 0-26,10-5 0,-1-1 77,1 1 1,3 2 490,-3-2-799,2 7 461,2 4 1,-4 9 269,0 3 0,-5 2 434,1 1 521,-2 6-883,-2 1 0,0 10 56,-4 3 0,-2 7-77,-5 4 1,0 4 210,0 3 1,0 0-321,0 4 0,4-2-37,0 6 1,0-6-260,-4 7 1,0-2-39,0 5 1,3-3-111,1 3 1,1-6-152,-1-1 1,-3-10-387,3 2 1,1-7-60,-1 3 1,5-8-591,-1 0 0,-2-7-549,2 0 1929,-1-3 0,5-6 0,-1-1 0</inkml:trace>
  <inkml:trace contextRef="#ctx0" brushRef="#br0" timeOffset="197">17962 16644 7837,'0'-7'367,"0"-1"440,0 6 101,0-3-78,0 5 1,0 5-521,0 2 1,-4 5-138,0 3 0,-3 4 50,3 8 0,-4 2-34,4 5 0,0-1-68,4-3 0,0 7-113,0-2 1,2 1-270,2-1 0,-3-6-191,3-3 0,-2 2-495,2-1 0,-3-2 180,3-6 1,-3-1-1283,-1-3 2049,5-7 0,-3 7 0,3-8 0</inkml:trace>
  <inkml:trace contextRef="#ctx0" brushRef="#br0" timeOffset="198">17985 17307 7837,'0'16'0,"-4"-3"0,0 2 408,0-2 1,4-2-82,0 1-164,0-6 2617,0 4-1285,5-8-590,-3 8-374,8-9 922,-9 4-621,9 0-311,-9-4-156,4 4-1166,0-5 480,-3 0-1310,3 0 1631,-5 0 0,5 6 0,1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647"/>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definitions>
  <inkml:trace contextRef="#ctx0" brushRef="#br0">17919 8234 7097,'0'-6'2321,"0"1"-1408,0 5-807,0 5 1,-1 0 142,-3 3-138,3 2 0,-8-8 116,5 6-90,-5-5 140,3 7-172,0-4 0,-3 6 136,5-1-41,-5 0-51,3 1 0,-6 0 156,1 4-179,0-4 0,-1 9 20,1-6 1,1 5-5,2-1 1,-2 3-81,2 1 1,-1 0 170,2-1-48,-3 1-164,8-5 83,-8 9 1,9-10 88,-3 6-226,3 0 141,1-5 1,0 5-27,0 0 0,0-1 29,0 1 0,0 0-51,0 0 18,0 0 1,1 0 33,3-1 1,-3 1 40,3 0-31,-3 0 135,4-5-178,-3 8 0,8-10 80,-3 6 206,3-1-255,2-3 1,-1-1 77,1-1 144,-1-4-223,1 5 0,-1-6 68,0 1-60,1-6 1,-1 3-187,1-5 1,-5 3 206,1-3-698,-6 0 290,9-4-1810,-10 0-165,4 0 1472,-5 0 0,-5 0 0,-2 0 1</inkml:trace>
  <inkml:trace contextRef="#ctx0" brushRef="#br0" timeOffset="1">18091 8611 8106,'0'-11'0,"0"5"765,0 0-58,0 1 33,0 4 207,0-4-605,0 5 1,1 4-221,3 0 0,-3 5 107,3-2 0,2 3-37,2 2-96,-3 4 0,5-2 260,-2 5-324,2-5 87,1 8 0,1-8-87,-1 5 83,6 0 1,-5 0 141,3 0-81,-2-5-61,4 2 1,-5 0 48,4-1 1,-4-4 15,0-3 1,-1-2-192,0 2 1,-3 1 103,0-6 0,-4 3-930,3-3 129,-4-1-215,7 3-274,-9-5-835,4 0 1439,-5 0 1,-5-5 0,-1-2 0</inkml:trace>
  <inkml:trace contextRef="#ctx0" brushRef="#br0" timeOffset="2">18410 8588 8179,'0'-11'831,"0"5"-205,-5-4-270,4 8 273,-4-3 21,5 5-137,0 0-516,-5 0 61,-1 5 0,-6 5-3,1 6 25,-1 4 0,-3-2 230,0 5-391,-5 5 139,2-4 1,-4 7-48,3-4 1,-1 3 117,5-3 1,-4 0-268,3-4 1,-3-2 24,4-2 0,0 2 51,3-6 1,2 0 88,3-4-579,-3 1 111,8-1 0,-3-3-956,5-1 538,0-4 0,5 2 334,3-5 0,2 0 525,1 0 0,6-5 0,1-1 0</inkml:trace>
  <inkml:trace contextRef="#ctx0" brushRef="#br0" timeOffset="3">18582 8828 8036,'0'-11'-71,"0"3"36,0 1 0,1 3 1459,3-4-410,-3 6 131,4-3-279,-5 0-810,0 3 1,0-2 87,0 8 0,0 3 86,0 4 0,0 0-105,0 1 1,0 4 84,0 3 0,0 3-83,0 1 0,4-4-15,0 0 0,1 0-5,-1 4 0,-3-4 56,3 0 1,-2-5-23,2 1 1,-3-2 43,3-2-262,-3 1-74,-1-1 0,0-3 4,0-1-1159,0-4 0,0 3 103,0-2 1203,0-3 0,-5 4 0,-1-5 0</inkml:trace>
  <inkml:trace contextRef="#ctx0" brushRef="#br0" timeOffset="4">19073 8554 8130,'0'-11'909,"0"4"-570,0 2 559,0 5 0,0 5-588,0 3 0,0 2-66,0 2 0,0 3-1,0 0 1,0 5-49,0-1 1,0 3 14,0 1 0,0-2-144,0-2 0,0 2 85,0-6 0,0 4-171,0-4 1,0 0 39,0-3 0,1-1-315,3 1 0,-3-5-198,3 1 0,-3-4-1300,-1 3-225,0-4 480,0 2 1538,0-5 0,0 0 0</inkml:trace>
  <inkml:trace contextRef="#ctx0" brushRef="#br0" timeOffset="5">18913 8771 8130,'-6'0'794,"1"0"0,5-1-242,0-3 1,5 3-142,2-3 1,5-1 132,3 1 0,3-1-354,4 1 1,6 3 48,3-3 1,-2 3-419,1 1 1,-4-1 194,1-3 0,0 3-259,0-3 1,-4 3-373,-4 1 1,-4 0 614,4 0 0,-5 0 0,3 0 0</inkml:trace>
  <inkml:trace contextRef="#ctx0" brushRef="#br0" timeOffset="6">19553 8828 8016,'0'-6'1028,"5"-4"-686,-4 9 232,4-5-16,0 6-144,-4 0 96,4 0-139,-5-5-658,0 4 218,0-4-2157,0 5 1372,0 5 261,5-4 161,-3 10 432,3-10 0,0 9 0,1-4 0</inkml:trace>
  <inkml:trace contextRef="#ctx0" brushRef="#br0" timeOffset="7">19781 8817 8016,'6'0'-676,"-1"0"2078,-5-5-361,0 4 101,0-10-387,0 10-60,0-4-304,5 5-49,-3 0-854,3 0-1617,-5 0-75,5 0 2204,-4 5 0,9 1 0,-3 6 0</inkml:trace>
  <inkml:trace contextRef="#ctx0" brushRef="#br0" timeOffset="8">20101 8817 8177,'0'-12'1019,"0"5"374,0-1 351,0 6-679,0-3-870,0 0 168,0 3-1262,0-3-1204,0 5 1216,0 5 1,0-2-1304,0 4 2190,0-4 0,5 2 0,1-5 0</inkml:trace>
  <inkml:trace contextRef="#ctx0" brushRef="#br0" timeOffset="9">20489 8429 8051,'0'-7'0,"0"1"0,0 2 1482,0 3-451,0-4-698,-5 15 1,4-2-139,-3 7 1,3 3 0,1 1 0,0-2-65,0 2 0,0 4 57,0 4 1,0-1-178,0-3 1,0 0 56,0 0 0,0 0-54,0 0 0,1-4 112,3 0 0,-3-5-108,3 1-116,-3-2 1,3-2-495,0 0-1445,-1-4 988,-3 3-1289,0-9 2338,0 4 0,-5-5 0,-1 0 0</inkml:trace>
  <inkml:trace contextRef="#ctx0" brushRef="#br0" timeOffset="10">20352 8657 8051,'-11'0'0,"-1"0"719,6-5-280,1-1 0,5-2 289,0 0-247,0 6-190,5-3-117,6 0 0,4 3 173,8-1-346,3-4 201,8 6 1,4-5 145,0 2-871,5 3 461,-7-5 0,7 6 185,-5 0-1945,-5-5 1408,0 4 0,-10-4 396,0 5 1,5 0 0,-4 0-1</inkml:trace>
  <inkml:trace contextRef="#ctx0" brushRef="#br0" timeOffset="11">21003 8463 8018,'0'-6'154,"-1"-3"198,-3 5-150,3-5 437,-4 8 12,5-4 468,0 5-912,5 0 1,-3 0 135,6 0-115,-1 5 56,5 1-113,-1 5 0,1 5 172,-1-1-289,6 0 44,-5 2 0,6-1 273,-3 3-411,-2 3 51,9-5 1,-6 3-18,3-1 15,3-5 1,-10 6 75,4-5 0,-4 4 19,0-4 0,-1 1-155,0-5-8,-4-5 1,2 4 179,-5-2-860,-1-3 518,-3 5 0,4-7-1284,0 4 496,0-4 359,-4 2 0,0-4-1263,0 3 1913,0-3 0,0 4 0,0-5 0</inkml:trace>
  <inkml:trace contextRef="#ctx0" brushRef="#br0" timeOffset="12">21334 8451 8011,'0'-17'-346,"0"0"909,0 6 0,0 4 277,0-3-287,0 9-235,0-4 0,-4 14-12,1 2-580,-6 8 255,-3-6 0,-2 10-47,-5 0 25,-5-1 154,0 11 0,-5-3-231,2 4-864,-2 0 824,0 0 91,1 1 96,0-1 0,8-1-13,-3-3-348,8-7 357,-2-1 1,7-8-144,2 5 0,3-9-511,5 1-501,0-2 751,0-2 1,5-2 850,3-5-472,2 0 0,7 0 0,0 0 0</inkml:trace>
  <inkml:trace contextRef="#ctx0" brushRef="#br0" timeOffset="13">21426 8726 8371,'1'-11'1701,"3"4"-799,-3 2-503,4 5 1,-4 0-98,3 0 1,-3 1-62,3 3 1,-3 2-11,-1 6 1,0 0-81,0 3 1,4-2 94,0 2 0,0 2-190,-4-2 0,0 4 41,0-4 0,1 1-143,3-5-67,-3 0 266,4 1-170,0-1 163,-3-4 53,3-2-172,-5-5 1,0-2-124,0-1 1,0 0-130,0-5 1,0 1 78,0-5 0,3 5-96,1-1 0,4 1 55,-4-5 0,5 1-1,-2-1 0,0 1 48,0-1 0,1 1 23,3 0 0,4-1 35,1 1 0,-1 3 116,-4 1 1,-3 4-55,0-1 211,-1 3 0,5 1 72,-1 0 0,-3 0-107,-1 0 1,-3 5 31,4 3 1,-5 2-75,5 1 0,-4 2 101,3 2 0,-4-1-114,1 5 0,-2 0-57,2 4 1,-3 0-20,3 0 0,-3-2-186,-1-2 1,0 2-240,0-6 1,0 0-28,0-4-1298,0 1 733,0-1 992,0-4 0,6-2 0,0-5 0</inkml:trace>
  <inkml:trace contextRef="#ctx0" brushRef="#br0" timeOffset="14">22065 8451 7950,'6'-11'0,"0"5"-133,-6-4 443,0 3 613,0 1-295,0 1-393,0 5 1,3 1-40,1 3 1,0 2 38,-4 6 1,4 3-37,0 0 0,-1 4-29,-3-4 0,2 6 14,1-2 0,-1 1-189,2-1 1,-3 3 36,-1-3 1,1-3-125,3-1 104,-3 3 1,4-5 85,-5 2 0,0-6-215,0-1 0,0-5-2590,0 5 1125,0-6 1582,0 4 0,-10-6 0,-3 0 0</inkml:trace>
  <inkml:trace contextRef="#ctx0" brushRef="#br0" timeOffset="15">21894 8623 7950,'4'-8'442,"-1"1"1,6 3-42,-1-4 1,2 4 165,1-3 0,6 3-137,2-4 1,0 4-171,4-3 0,-3 4-241,7-1 0,1-1 135,-2 2 0,5-1-81,-4 4 1,-1-4 42,-3 0 1,-1 0-868,-3 4 0,-3 0 403,-4 0 0,-1 0-1734,0 0 2082,-4 0 0,3 0 0,-4 0 0</inkml:trace>
  <inkml:trace contextRef="#ctx0" brushRef="#br0" timeOffset="16">22590 8212 7950,'0'-7'205,"0"2"184,0 0 376,0 4-154,0-4-453,0 15 1,0-2 47,0 7 0,0 3 27,0 1 1,0 2-71,0 2 1,0 1-5,0 3 1,2-2 8,2 6 0,-3-1 28,3 4 0,1-3-111,-1-1 1,3-4 105,-3 0 1,1-2-23,-1-1 1,-2-1-32,6-3 1,-6-1 15,2-3 0,1-3-55,-1 4 12,0-4 1,0 0-341,0-1 125,-1-4-1181,-3 3 627,5-9-1400,-3 4 525,3-5 1139,-5 0 0,-5-10 0,-2-3 0</inkml:trace>
  <inkml:trace contextRef="#ctx0" brushRef="#br0" timeOffset="17">22807 8246 7950,'0'-12'-675,"0"6"1554,0-4-222,0 9 82,0-4-517,0 5 0,0 5-55,0 2 1,0 3 67,0 2 1,0 3-40,0 0 1,0 4-4,0-3 0,0 4-87,0-1 0,0-1-47,0 1 1,0-4 81,0 4 0,0-5-38,0 1 1,0 3 1,0-5 74,0 2 87,0-8-117,0-1 110,0-6-108,6 0 0,-4 0-176,6 0 1,1 0 75,6 0 0,-1-4-133,5 0 0,-4 0 98,4 4 0,-4-4-91,4 1 0,-1-1 69,1 4 1,1 1-30,-4 3 0,3-2 64,-4 6 0,0-4-18,-3 3 0,-1 0 57,0 0 1,1 3 21,-1-2 1,-1 2-54,-2 2 0,1-1 13,-5 0 0,0 1 22,-4-1 1,0 2-2,0 2 1,-2-1-253,-2 5 0,-2-5 28,-5 1 1,-2-2-99,-2-1 0,-4-1 191,-8 0 1,3 1-9,-3-1 1,3-3-104,1-1 1,1-3 70,-1 4 1,1-6-261,3 2 0,1 1-144,3-1-603,2 0 498,-3-4 1,8-5-129,1-3 1,4 2-233,-1-2 969,3 1 0,1-10 0,0-1 0</inkml:trace>
  <inkml:trace contextRef="#ctx0" brushRef="#br0" timeOffset="18">22796 8292 7522,'-6'-12'-818,"1"6"1410,5-4-353,0 3 0,0 0 102,0-1 1,1 6 90,3-2-205,2-3 1,5 6-11,1-3 1,-1 3 7,1 1 1,-1-1 3,1-3 0,0 3-29,3-3 0,2 3-119,2 1 1,3 0 104,-3 0 1,3-4-180,5 0 0,-3 0 52,3 4 0,-3 0-197,-1 0 1,-4 0 65,0 0 1,-5-1-94,1-3 1,-2 3-541,-2-3-439,-4 3-507,-2-4 1651,-5 3 0,-5-8 0,-2 4 0</inkml:trace>
  <inkml:trace contextRef="#ctx0" brushRef="#br0" timeOffset="19">23299 7995 7950,'0'-7'815,"0"2"362,0 5-827,0 5 1,0-2-91,0 4 0,3-3 77,1 4 1,5-1-63,-1 5 1,2-1-14,1 1 0,4 0-31,1 4 0,0-2 4,-1 5 1,2-4-123,2 4 0,1 0 122,-5 4 1,6 0-102,-2-1 1,-1 6 74,1 3 1,-5 1-250,1-2 0,0 3-16,-4-3 0,3 3-27,-6 2 1,1-1-37,-1 0 1,-2-1 122,-2-2 0,-3 0-25,3-4 1,-7 0 57,-1-4 1,-4-1 20,0 1 1,-6-1-28,-1-3 0,-2 1-29,2-5 0,1 1-6,-5-5 1,1 0-2,-1 1 1,1-2-248,3-2 0,3 2-76,-4-3-649,4-2 650,0 6 0,6-9-938,2 6 0,4-6 82,4 2 1183,2-3 0,6-1 0,-1 0 0</inkml:trace>
  <inkml:trace contextRef="#ctx0" brushRef="#br1" timeOffset="20">18136 9194 8274,'0'-7'858,"0"2"-214,0 5-600,0 5 247,0-3-273,0 8 43,0-9 92,0 4-88,0 0 1,0-2 161,0 4-93,0-4-178,0 7 124,0-9 0,2 8 109,1-5-108,-1 5 72,8-8 264,-4 9-329,6-8 1,-1 7 123,0-6 1,2 2-29,2-1-42,-2-2 0,9 3 56,-3-5 1,-2 3-36,2 1 1,0 0 14,4-4 1,0 4 103,0 0-321,0-1 148,5-3 1,1 0 68,5 0-63,0 0 0,7 0-10,5 0 0,1 0 24,6 0 0,-3-3-288,3-1 0,-5-1 202,2 1 0,0 3-148,0-3 1,-1-1 126,-3 1 1,1-1-69,2 1 0,-2 3 36,3-3 0,1-1-155,-2 1 1,2-1 20,-2 1 0,0 2 77,4-6 0,-4 6-137,5-2 0,-6 1 104,1-1 0,-2 3 62,-1-3 0,-4 3-16,0 1 1,-5-1 69,1-3 0,-3 3-46,-1-3 1,-1 3 9,-2 1 0,1-4 120,-6 0 0,1 0-113,-4 4 1,-2-4 164,-2 1 0,-2-1 210,-6 4-23,1 0-144,-1 0-119,-5 0-180,0 0 221,-6 0-126,0 5 1,0-3 47,0 6 1,3-4-62,1 3 1,0-3 29,-4 4 1,4-4 39,0 3 0,1-4-42,-2 1 0,0 1 95,5-1 1,-5 1-10,5-2 17,-5-1-84,2 3 54,0-5-79,-4 0 36,4 0 1,0-2-203,3-1 0,-2 0 43,2-4 1,-1 4-38,5-1 1,-1-1 117,1 1 1,0-1-19,3 1 1,-2 3 98,2-3 1,2 3-91,-2 1 0,4 0 60,-4 0 1,6 0-39,-2 0 1,2 0 151,2 0 1,4 0-26,-1 0 1,10 1 83,-2 3 0,4-3-116,0 3 0,2-1 11,2 1 1,2-3-125,-2 3 1,1 1 94,-1-1 0,1 1-113,-5-2 0,4 0 93,-4 5 1,0-5-14,-4 5 1,-3-4-64,-1 3 1,1-4-126,3 1 0,0 1 93,1-1 1,-1 3-131,0-3 1,0 1 0,1-1 0,3-3 138,0 3 0,4-3-65,-4-1 0,0 0 44,-4 0 1,4 0 97,0 0 0,-1-1-99,-7-3 0,7 2 63,-3-6 1,3 4 93,-2-3 1,-1 0-109,0 0 0,4-3-3,0 2 0,4-1 9,-4 1 0,5-2-12,-1 3 1,-1 0 15,1 0 1,-4 0-65,4 0 1,-6-2 93,2 5 0,-3-4 7,-5 5 1,2-6-1,-5 1 1,-1 2 6,-3-2 1,-1 1 216,-3-5 0,-2 4-67,-1 1 0,-4-1 76,4-3 0,-4 1-89,0 2 0,-2-2-51,-3 2 1,4-2-27,-4-1 1,0-1-131,0 1 47,-4 5-350,2-5 60,0 10 185,-4-9-781,4 9 299,-5-4-118,0 10 0,-5-3-4,-2 6 722,1-1 0,-9 5 0,3-1 0</inkml:trace>
  <inkml:trace contextRef="#ctx0" brushRef="#br1" timeOffset="21">20638 9514 8094,'0'-7'702,"0"-3"-81,0 9-270,-6-9 0,5 7 321,-3-4-495,3 4 0,-3-3 345,0 2-272,-4 3 1,1-5-155,-4 6 1,-1 0 107,1 0 0,0 0-147,-1 0 0,1 0-48,-1 0 0,-3 2-45,0 2 0,0-2 8,3 6 1,-3-4 95,0 3 1,0-3-158,3 4 174,1-1 1,-1 5-36,1-1 1,3-3 25,1-1 0,3-3-37,-4 4 1,6-5 46,-2 5-4,3 0-60,1 3 0,0 1-10,0-1 1,5-3 46,2-1 1,0-3-9,0 4 0,2-2 130,6 2 1,-2 0-79,2-4 1,2 4 66,-2-4 1,5 5-31,-1-2 1,3 0 158,1 0 1,0-3-146,-1 4 0,1-1-15,0 5 0,-4-5-124,0 1 0,-1-1 83,1 5 0,-3-1-129,-4 1 0,2-1 83,-3 1 1,2-1 11,-9 0 1,3 1-132,-3-1 1,0 1-137,-4-1 0,0 0 0,0 1 39,-5-1 1,-1 1-69,-6-1 204,1-5 1,-1 3-30,1-5-189,-6 5 205,0-3 1,-2 2-60,0 0-53,0-6 106,-4 3 0,4-3 164,0 1-167,0-1 1,0 3 26,-1-5 0,5 0 5,-4 0 1,5 0 218,-1 0-222,2-5 0,2 3-17,0-1 200,-1-4-73,1 6 0,-1-5-8,1 2 1,1 1 393,2-4-248,-2 4-175,4-2 1,-1 4-28,3-3-14,-2 3-180,5-4-20,-4 5-872,5 0 1,5 0 477,2 0 583,4 0 0,5 5 0,2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669"/>
    </inkml:context>
    <inkml:brush xml:id="br0">
      <inkml:brushProperty name="width" value="0.09086" units="cm"/>
      <inkml:brushProperty name="height" value="0.09086" units="cm"/>
      <inkml:brushProperty name="color" value="#FF0000"/>
    </inkml:brush>
  </inkml:definitions>
  <inkml:trace contextRef="#ctx0" brushRef="#br0">1568 12361 8013,'0'-7'-453,"0"-1"1132,-5 5-457,3-7 0,-3 8 59,5-6-113,0 6 1,0-5 204,0 3-335,0 3 1,-3-5 299,-1 2-66,0 3-120,4-4 1,-1 5 11,-3 0-84,3 0 0,-6 0 51,3 0 66,-2 0-63,-5 0 0,3 1-76,0 3 1,5-2 46,-5 6 0,5-4-97,0 3 1,-2 1 77,1 3 1,-1-3-28,1 0 0,3-1 60,-3 5 1,3-1-5,1 1 0,0 3 65,0 0 1,-4 1-76,0 0 0,0-2 97,4 5 0,0-4-84,0 4 1,0 0 162,0 4 1,0 0-135,0-1 0,-4 5 81,1 0 1,-1 3-23,4-3 1,0 1-12,0-2 0,0 0 11,0 4 0,0-3 28,0 3 0,0 0-205,0 0 0,0 3 138,0-3 0,0 0-131,0 0 0,0-1 112,0 2 0,0 2-31,0-3 1,0 2 45,0-2 1,0 2-25,0-5 1,0 5-12,0-2 1,0-1 12,0 2 0,0-6-150,0 2 1,0-3 95,0-1 0,0-2-189,0-2 0,-4 1 58,0-4 0,-1 3-74,1-4 1,2 1 7,-6 0 0,4-4-9,-3 4 0,0-4-85,0 0 0,-3-1-125,2 1-82,-2-1 276,-2 0 1,2-3-95,3 0 0,0-6 75,3 2 0,2-3-59,-6-1 1,4 0 45,-3 0 0,3 0-138,-4 0 20,1-5 1,-3-1 122,2-6 1,-1 5-169,5-1 1,-3 4-165,3-3 67,0 4 1,4-3 67,0 2 1,-1 3-732,-3-3-1,3 3 741,-4 1 1,10-5-1,1-2 1</inkml:trace>
  <inkml:trace contextRef="#ctx0" brushRef="#br0" timeOffset="1">1728 13652 8724,'-7'-5'771,"1"3"-520,2-1 1,2 1-26,-6 2 0,4 2-130,-3 1 88,-1-1 0,-2 4 183,2-2-324,-2 2 107,4 6-25,-6-1-49,1 6 1,1-5-28,2 3 1,-1-1 53,5 2 1,-3 0-63,3 3 56,0 3 1,0-4-2,1 4 1,-1 1-4,4 0 0,0-1 86,0-3-241,5 2 43,1-3 0,6 0-114,-1-3 198,0-2 1,2-2 22,2 1 0,-1-2-4,5-3 1,-3-2 265,3-5-178,0 0 1,3 0-41,1 0 158,0-5-103,0-1 1,-1-9 31,-3-1-59,2-4-40,-8 7 0,3-8 23,-4 2-13,-1 2 0,-3-4-245,-1 2 0,-4-7 79,1 0 1,-4-1-324,-4 4 1,-2-3 69,-6-1 66,1 0-691,-1 4 550,1 1 0,-4 4 90,0 3 1,-5 2 15,5 2 0,-4 0-69,4 4 1,-4-2-171,4 5 1,-4 0 496,3 4 0,1 0 0,4 0 0</inkml:trace>
  <inkml:trace contextRef="#ctx0" brushRef="#br0" timeOffset="2">1842 12350 7985,'-1'-8'-412,"-3"1"255,3 4 632,-5-7-149,6 9 42,0-10 0,2 6-135,2-2 1,-2 0-90,6 4 1,-1-2 68,5-3 0,-1 2-21,1 2 0,-1 3-61,0-3 1,1 1 68,-1-1 0,2 3-77,2-3 0,-1 3 42,5 1 0,0 0-10,4 0 0,-4 0 3,0 0 1,0 5-135,4 3 0,-1 2 104,-3 1 0,1 1-107,-5-1 1,4 1-25,-4-1 1,6 2 80,-2 2 0,1-2-159,-1 2 0,1 1 100,-4 0 0,3-1 0,-4-4 1,4-3 27,-4-1 0,0 0 4,-3 0 1,-1-2 135,1-5 9,4 0 0,-3 0 14,2 0 1,-2-1-113,-2-3 0,1-2-31,-1-5 1,-1-5 42,-2 1 1,2-5-251,-3 1 0,-1-3 70,-3-1 0,2 1-263,-1-1 1,0-1 90,-4-3 1,0 3-29,0-3 1,-4 4-49,0 4 0,-8 3 97,0 4 1,-2 2 163,3 3 0,-6-2-114,-2 5 0,-1 1 164,1 7 1,-2 3-111,1 4 0,-2 0 187,-5 1 0,3 1 68,-3 2 1,3 3 56,1 4 0,-1 1 11,-2 0 1,3 0-131,0 0 0,-4 3 119,4 1 0,-2 0-56,2-4 0,0 3-215,0 1 1,1-1 162,-1-3 0,0-1-212,0-3 0,1-3 158,3-4 0,3-2 336,5-2-357,-1-3 1,1-5-27,-1 0 1,6-5 367,2-3 0,3-2-74,1-2 0,0 1-595,0 0 1,0-1-217,0 1 1,1 3-1110,3 0 1640,-3 6 0,9-8 0,-3 3 0</inkml:trace>
  <inkml:trace contextRef="#ctx0" brushRef="#br0" timeOffset="3">3178 12852 7595,'0'-6'540,"0"1"-181,0 0 110,0 4 11,0-5 617,0 6-1004,-5 0 0,2 0 86,-4 0 0,-1 6 32,-3 1 1,-4 7-1,-1 1 0,0 6-108,1-2 1,1 6 69,-5 2 1,3 4 51,-3 0 1,7 2-62,0 1 0,1 0-6,3 1 0,3 3-105,1 0 1,3 0 77,1-4 1,1 0-188,3 1 1,3-1 65,4 0 0,2-3-93,2-1 0,-1-6 36,5-1 0,0-5 207,4-7 1,-4-1-21,0-2 1,0-3 180,4-5 1,0-1-127,-1-3 1,6-6 71,3-5 1,-2-6-54,1 2 0,0-4-7,0-3 1,3 0-253,-3-4 0,-2-2 9,-1-6 1,1 1-136,-1-4 0,-2-1-55,-6-4 0,1 0-165,-4 1 0,-1 3 51,-4 0 0,-4 9-237,-4-1 1,-1 3 123,-2 1 0,-3 2 88,-5 5 0,0 4-144,-11 0 1,-6 5 132,-5-1 1,-4 7-82,-4 4 0,1 3 148,-5 1 1,1 1 125,-1 3 0,4-1 237,8 4 1,-2 1-82,6 3 0,-1 2-81,4 2 0,2-2-113,1 2 0,4-4 219,5-3 1,0 2-183,4-2-284,-3 2 468,8 1 0,-3 1 0,5-1 0</inkml:trace>
  <inkml:trace contextRef="#ctx0" brushRef="#br0" timeOffset="4">2961 13195 7879,'0'-6'1067,"0"-5"69,0 10-342,0-4 263,0 5-873,5 0 0,-2 0 44,4 0 0,1 0-52,3 0 1,1 0 36,-1 0 1,6 0 13,2 0 0,4 0 66,3 0 0,3 0-89,6 0 0,4-1 134,3-3 0,2 2-110,2-6 0,3 2-259,1-2 1,-4-2 258,-4 2 0,-7 2-209,-1-2 1,-6 6-113,-9-2 1,-2 3-305,-6 1-130,1-5 249,-6 3-690,-1-3 0,-6 5 145,-3 0-2071,-2 5 2894,-6-3 0,1 8 0,-1-4 0</inkml:trace>
  <inkml:trace contextRef="#ctx0" brushRef="#br0" timeOffset="5">3966 12510 7919,'-6'-5'-46,"1"3"1,1-4 180,0 2 1080,0 3-349,4-4-497,0 5 1,4 5-187,0 3 1,0 2-73,-4 1 1,1 1-25,3-1 0,-3 2 74,3 2 0,-2-1-164,2 5 0,-3-4 80,3 4 0,-2-4-139,-2 4 0,3-5-14,1 2 0,0-4 203,-4 0 78,0-1-82,0 1 446,0-6-415,0-1 0,4-6 63,0-3 1,-1-2-62,-3-6 0,4 1-247,0-1 1,4-3-8,-5 0 0,6-5-42,-1 0 0,2 3 27,2-2 1,0 1 82,3-1 0,-1-1-356,5 4 0,-3 0 101,3 1 1,0 2 269,4-2 1,-6 6-113,-1 1 0,-1 4 372,-4-3 1,3 4-62,-6-1 0,-2 3 77,2 1 0,-6 1-129,2 3 0,1 3 84,-1 4 0,0 4-49,-4 0 0,0 6-62,0-2 1,1 2-171,3 2 0,-3 4 95,3 0 1,-3-1-318,-1-3 1,0-4 66,0 0 1,0-5-60,0 1 0,0-6-453,0-1 1,0-4-91,0 3-1483,0-4 2305,0 2 0,0-5 0,0 0 0</inkml:trace>
  <inkml:trace contextRef="#ctx0" brushRef="#br0" timeOffset="6">4617 13286 9551,'5'12'527,"-2"-5"-177,4 1 1,-3-4-53,4 3 0,-1 1-29,5 3 1,-1-3-37,1 0 0,3-2 28,0 2 0,5 1-18,-1-6 1,-1 1-20,1-4 0,0 0 64,4 0 1,0 0-65,0 0 1,0-1 9,-1-3 1,1-2-22,0-6 0,0 0-106,0-4 0,-2 2-131,-2-5 1,2 2 82,-6-2 0,0-3-321,-3 3 1,-1-3 150,0 0 0,-4-1-391,-3 0 0,-3 4 223,-1 0 0,0 5-108,0-1 0,-5 2 98,-3 1 1,-2 6-16,-1 2 1,-6 3-12,-2 1 1,-2 0 25,-2 0 1,-5 9 199,-3 2 0,0 5-70,0-1 0,-2 3 292,3 4 0,1 1 2,-2 0 1,6 4 86,-2-1 0,4 5-92,4-4 0,1 0 34,3 0 1,4 1-71,-1 2 0,2 2-27,6-5 1,1 3-140,3-3 0,6 3 86,5-3 1,2-2 24,6-6 0,4 2 148,4-6 1,4-4 255,0-3 0,2-5-49,1 0 0,-1-1 162,-3-2 0,2-2 61,-5-1 0,-1 0-194,-3-5 1,-1 5-294,-3-5 1,-3 5 63,-4 0 1,-1-2-878,1 1-356,-6 0-1104,4 4 214,-9 0 1929,4 0 0,-5 0 0,0 0 0</inkml:trace>
  <inkml:trace contextRef="#ctx0" brushRef="#br0" timeOffset="7">5497 12772 9457,'11'-6'662,"0"1"-105,1 5 1,0 0-201,4 0 0,1 0 68,6 0 1,-2-1-40,1-3 1,-1 3-138,5-3 1,-1 1 94,-3-1 0,1 3-59,0-3 1,0-1-110,0 2 0,-4-3-50,0 3 0,-9 1-106,1-1 0,-7 0-356,0-1-246,2 3 0,-6-4-1199,0 5 1,-5 0 232,-6 0 1548,-1 0 0,-4 5 0,-2 1 0</inkml:trace>
  <inkml:trace contextRef="#ctx0" brushRef="#br0" timeOffset="8">6273 12350 7994,'0'-12'1005,"0"1"-488,0 0-81,0-1 1,1 6 156,3 2-110,-2 3-257,3 1 0,-7 1-218,-1 3 0,-5 3 16,-7 9 1,1 1-57,-5 6 0,3 5 73,-3 3 1,4-1-90,-4 4 0,5-4 64,-1 8 0,2-5 36,2 5 0,4 1 0,4-1 1,1 0-4,2-4 1,0-1-90,0-2 1,7 1 80,4-6 1,2-3-24,6-4 1,0-5 127,4 1 0,-4-7 172,0-4 1,1-3-10,7-1 0,-3-3-143,3-4 0,2-6 239,1-10 0,-2 3-50,-1-3 0,1-1-197,-2-6 0,1-3 119,-4 2 0,-5-2-434,-3-1 1,-4-4-537,-3 0 0,-3 0 421,-5 3 0,0-3-349,0 0 0,-1 4 260,-3 4 0,-2 5-144,-6 3 0,-4 0 107,-3 7 1,-4 1-93,-4 6 0,2-1 137,-6 6 0,5-1-12,-5 4 1,4 0 130,-3 0 1,6 5 0,1 2 0,2 4 35,5 0 0,1 0-42,4 1 0,-1-1-50,1 1 1,3-1 289,1 1 0,-1-1 0,-3 0 0</inkml:trace>
  <inkml:trace contextRef="#ctx0" brushRef="#br0" timeOffset="9">6113 12624 11607,'12'0'1434,"-1"0"-1150,1 0 1,-1 0-2,0 0 0,2 0 0,2 0 0,-1 0-143,5 0 0,0 0 100,4 0 1,0-4-201,0 0 1,0-1 118,0 1 1,-1 2-468,1-6 0,-4 6-149,0-2 0,-5-1-373,1 1 0,-2 0-2088,-1 4 1554,-6 0 1364,-1 0 0,-5 0 0,0 0 0</inkml:trace>
  <inkml:trace contextRef="#ctx0" brushRef="#br0" timeOffset="10">7655 13138 7967,'0'-6'747,"0"-5"0,-1 10-173,-3-3-335,-2-2 1,-6 5-133,1-3 0,-4 3 19,-1 1 1,-3 0-53,4 0 0,-6 1 30,-2 3 1,0 6 60,-4 5 0,-1 5-90,2-1 1,-1 3 13,4 1 1,2 0-62,2-1 0,-2 3 97,6 1 1,4-2-101,3 3 0,5-3 32,0-1 1,3-4-102,3 0 1,5-4 79,7 4 1,-1-5-107,5 1 1,0-3 28,4-4 0,0-3 64,0-5 0,3-2 325,1-1 1,1-5-107,-1-7 0,-3 1 2,2-5 0,-1 0-129,-3-4 0,0-4-141,-3 1 1,-2-6-277,-6 1 1,0-2 173,1-1 1,-5-5-101,1-3 1,-5-3 28,0 0 0,-1-5-516,-2 1 1,0 1 304,0 6 1,0-1 31,0 4 1,0-1 109,0 6 0,0 1 195,0 6 0,0 7 144,0-3 0,0 8-81,0-1 498,0 4-228,0 0 434,0 6-346,0 1 184,0 5-347,0 5 0,-4 1-94,0 6 0,-1 4 58,1 3 0,3 4-6,-3 4 0,3 2 89,1 5 0,0 2-129,0 2 1,0 4 129,0 7 1,-4-1-258,0 6 1,0-4 229,4 7 1,2-7 16,1 3 0,0-5 169,5-2 0,-5-5-147,5-3 1,-4-3-35,3 0 1,-3-6-160,4-3 0,-6-5 87,2-2 1,1-5-463,-1 1 1,0-6 68,-4-2-1790,0-4 1463,0 2 0,1-5-186,3 0 1,-3-6 766,3-6 0,7-4 0,2-7 0</inkml:trace>
  <inkml:trace contextRef="#ctx0" brushRef="#br0" timeOffset="11">8112 12784 7830,'0'-12'888,"0"6"-507,0-4 1,-1 10-44,-3 0 0,1 2-116,-4 10 1,-1-2 118,-3 9 1,-1 0-28,1 4 0,3 5 52,1 2 1,-1 5 16,-3 3 1,4-3-103,3 3 0,3-2-224,1-2 1,1 4 96,3 0 1,4 0-92,7-4 0,-1-4 106,5-4 1,-4-5-255,4-2 0,0-7 27,4 0 0,0-2 126,0-6 1,0 0 156,0-4 0,-1-4-91,1 0 1,0-9 132,0 2 1,0-8-77,0 0 1,-1-4-100,1-4 0,-4-2 104,0-5 1,-5-2-378,2-2 0,-5 1-101,-3-4 0,-2-1-300,-2-4 0,-3 2-430,3 2 0,-7-1 433,-1 4 0,-4 1-57,0 4 1,-2 5 241,-2 2 1,0 4 262,-4 4 0,-1 4-11,-6 8 1,0 1-48,0 6 1,-1 0 14,-3 0 0,2 7 26,-5 4 0,3 2 59,-4 6 0,7 0-32,2 4 0,-1-2-288,4-2 1,2 3-116,2-3 524,2 3 0,-3 0 0,-2 1 0</inkml:trace>
  <inkml:trace contextRef="#ctx0" brushRef="#br0" timeOffset="12">7952 13138 7739,'-11'0'1746,"-1"-5"-234,6 4-1057,1-5 0,6 6 45,3 0 1,3 0-37,9 0 1,3-1 57,7-3 1,4 3-121,4-3 1,6-1 63,6 1 1,4-4-25,3 0 0,3 2-200,-3-2 1,-6 4-97,-1-3 0,-10 4 66,-1-1 1,-7 3-801,-9 1-690,-3-5-9,-9 4 1,-5-5 1286,-10 6 0,-4 6 0,-11 0 0</inkml:trace>
  <inkml:trace contextRef="#ctx0" brushRef="#br0" timeOffset="13">9106 12978 7919,'-8'-6'1061,"0"2"-341,6 3-213,-3 1 288,5 0 1,5 0-504,2 0-152,4 0 0,0 0-33,0 0 1,6 0 186,2 0-114,2 0-53,2 0 2,5 0 0,1 0 127,6 0-295,-6 0 165,4 0 1,-4-4 126,5 0-329,-4 0 76,2-1 0,-7 4-89,1-3 50,-2 3 1,-1-4-95,-5 3 79,4-3 0,-14 5 154,4 0-819,-8 0 251,6 0 122,-9 0-958,4 0 360,-5 0 374,-5 0-810,-1 5 580,-6-3 800,-4 3 0,3 0 0,-3 1 0</inkml:trace>
  <inkml:trace contextRef="#ctx0" brushRef="#br0" timeOffset="14">9117 13161 7942,'-5'6'-184,"4"-1"692,-4-5 0,6 0-89,3 0 388,2 0-445,5 0 1,2 0 765,2 0-559,-2 0-174,9 0 487,-5 0-496,11 0 1,-4 0 219,3 0-88,2 0-241,0 0 0,2-4-64,-1 1 1,-1-1-155,2 4 1,-4 0 47,-8 0 0,1-2-157,-5-1 1,0 1-1407,-3-1 581,-6 1-2221,4 2 1450,-8 0 696,3 5 950,-5-3 0,-5 3 0,-2-5 0</inkml:trace>
  <inkml:trace contextRef="#ctx0" brushRef="#br0" timeOffset="15">11401 12053 8016,'-6'-5'-243,"1"4"0,5-6 969,0 3 188,0 3-362,0-4 1,0 6-94,0 3 0,0 2-108,0 6 0,1 1-38,3 2 1,-3 1-57,3 3 0,-2 3-29,2-3 0,-3 3-8,3 0 0,-1 2 29,1 3 0,-3-5-151,3 4 0,-3-5-24,-1 1 0,4 1-60,0-4 0,-1-1 8,-3 1 1,4-5 37,0 1 199,0-2-372,-4-2 168,0-4 197,0-2 0,0-6-176,0-3 0,0-3-46,0-4 0,0-2-354,0-2 1,0 1 166,0-5 1,0 1-315,0-1 0,4-2 189,-1 2 0,2 1-94,-1-1 0,-2 1 84,1-1 0,4-1 36,0 5 0,3-2 189,2 2 0,1 2-119,2-2 1,-1 2 146,5 2 0,-3-1-48,7 1 1,-6 3 310,5 1 0,-5 3-133,2-4 0,-5 6 314,1-2 1,-2 3-123,-2 1 0,-1 1 38,-2 3 0,-2 2-102,-2 6 1,-2 4 35,1 3 0,-1 3-226,-2 1 1,0 3 68,0 1 1,0 5-88,0-2 0,0-1 54,0 2 1,3-2-172,1 1 1,1-2 44,-1-5 0,-3-1 96,3-3 1,-3-3-44,-1-4-9,6-6-1245,-5 4 566,4-9-352,-5 4 400,0-5-752,0-5 0,0-1 1400,0-5 0,-5-6 0,-2-1 0</inkml:trace>
  <inkml:trace contextRef="#ctx0" brushRef="#br0" timeOffset="16">12166 11802 7954,'5'-7'0,"-3"-3"0,4 8 0,-2-6 257,-3 5 507,4-2-148,0 5 0,-3 5-184,1 3 0,-1 2-217,-2 2 0,0 0 7,0 4 0,0-3-33,0 7 0,0-1 33,0 3 0,0 0-123,0-3 0,0 6 54,0-2 1,0-1-101,0-3 0,0 0 44,0 4 1,1-4 25,3 0 1,-2-4-246,6 4 0,-6-5 66,2 1 1,1-2-625,-1-2 1,0-3-12,-4 0-623,5-1 1,-4 1 1313,3-1 0,-3-4 0,-1 2 0</inkml:trace>
  <inkml:trace contextRef="#ctx0" brushRef="#br0" timeOffset="17">12246 12418 8979,'7'0'1134,"3"0"0,-8 0 781,6 0-1269,-6 0 0,5 0 478,-3 0-1745,-3 0 552,4 5 0,-5-2-2739,0 5 2263,0-1 0,0 5 545,0-1 0,-5 0 0,-1 1 0</inkml:trace>
  <inkml:trace contextRef="#ctx0" brushRef="#br0" timeOffset="18">10750 12944 8029,'6'0'242,"5"0"-87,-5 0 0,5 0 155,1 0 446,-1-5-387,1 3 1,3-3 106,0 5-17,5 0-201,-2 0 0,10 0 280,3 0-269,2 0 0,2-4 31,3 1 0,8-1 55,7 4 0,3 0-432,1 0 0,1-1 335,3-3 1,4 3-162,-29-1 0,0 0 0,2 0 1,1 1 16,2-1 1,1 0 0,2 1 0,0 0-269,3-3 1,1 0 0,-1 1-1,0-1 236,2-2 0,1 0 0,-1 2 1,0 1-73,0-1 1,1 0-1,-4 1 1,0 0-2,-2-1 0,0 0 0,-5-1 0,0 1 10,2 2 1,-2 0-1,-3-1 1,-1-1 6,0 2 1,-1 0-1,28-3 125,-9 1 1,-7 3 81,-8-3 1,-3 3-105,-5 1 1,-7 0 500,-8 0 1,-2-4 95,-2 0 1157,-5 0-2049,0 4 699,-6 0-1498,-6 0 0,0 0 541,-5 0 1,-2 0-1243,-2 0 0,1 0 742,-5 0 0,5 4-978,-1 0 1902,2 5 0,-4-8 0,0 4 0</inkml:trace>
  <inkml:trace contextRef="#ctx0" brushRef="#br0" timeOffset="19">11881 13218 7957,'-5'-7'1262,"3"2"-244,-3 0-234,5 4-335,0-4 1,0 14-320,0 2 0,2 2 61,1-5 0,-1 2-131,2-3 0,1 3 36,-2 2 0,2-1 120,-1 1 1,-2-1-349,1 1 80,-1-1 1,-2 0-32,0 1 0,0-5 15,0 1-108,0-5-40,0 2 648,0-5 1,0-5-372,0-3 1,0-2-67,0-2 0,0 1 28,0 0 0,1-1-92,3 1 1,-2-3-12,6 2 1,-1-5-219,5 5 0,-1-2 100,1 3 0,0 3 59,4 1 239,-4-1 1,5 2-110,-6 2 1,-3-1 141,-1 1-62,-4 0 1,6 5 130,-5 3 1,1-1-101,-1 4 0,-2 1 154,6 3 1,-6 5-225,2-1 1,-1 4 54,0-4 1,-1 5-239,2-1 0,-2 3 68,2 1 1,-3-2-80,3-2 0,1-1 65,-1-3 0,0-2-233,-4 2-358,5-2-611,-4-2-1317,9 1 1432,-9-6 1184,10-1 0,-10-5 0,4 0 0</inkml:trace>
  <inkml:trace contextRef="#ctx0" brushRef="#br0" timeOffset="20">12463 13149 7973,'0'-11'0,"0"3"1117,0 1-454,0 4 978,0-2-816,0 5 0,0 5-698,0 3 1,0 7-116,0 4 0,0-1 93,0 1 0,0 4-98,0 3 1,0 1 116,0-4 0,0-4-4,0 0 1,0-4 51,0 4 1,0-5-44,0 1 0,2-6 62,1-1-48,-1-1 0,6 1-767,-4 0-415,0-6-903,-4 3-737,0-5 1,-5-1 2678,-3-3 0,-2-7 0,-1-7 0</inkml:trace>
  <inkml:trace contextRef="#ctx0" brushRef="#br0" timeOffset="21">12303 13321 7973,'0'-8'408,"0"0"0,0 5 596,0-5 1,2 5-479,1 0 1,4-2 35,4 1 1,2 0-232,2 4 0,-1-1-108,5-3 1,1 3-246,7-3 1,-3 2 125,3 2 1,-3 0-748,-1 0 1,0 0 369,-1 0 1,-2 0-590,-1 0 0,-5 0-87,1 0 0,-3 0-224,0 0 0,-5 0 1173,1 0 0,0-5 0,3-1 0</inkml:trace>
  <inkml:trace contextRef="#ctx0" brushRef="#br0" timeOffset="22">12852 13126 7973,'0'-11'511,"0"3"800,0 1-134,0 4 61,0-2 298,0 5-1212,0 10 0,0-2-128,0 7 1,0 3-43,0 1 1,0 3 126,0 0-57,0 1-56,0 0 0,0 0-22,0 0 14,0 0 0,3-1 163,1 1 1,4-1-9,-4-3-201,4 2 0,-5-8 110,5 2 0,-6-2 112,2-2-927,2-4 470,-4 3 1,3-7-2397,-5 4 1265,0 1 783,0-2 1,-5 0 468,-3-2 0,-2 3 0,-2 4 0</inkml:trace>
  <inkml:trace contextRef="#ctx0" brushRef="#br0" timeOffset="23">3586 15932 7989,'0'-11'-377,"0"-1"631,0 1 1,1-1 18,3 1 0,-3 3-26,3 1 1,-2 3 413,-2-4-409,5 6-115,-4-3 1,4 3 330,-5-1 34,5 1-510,-4-3 106,4 5 1,-6 4-78,-3 0 0,2 5 41,-6-2 1,2 7 8,-2 2 0,-2 4 37,2-1 0,2 3-26,-1 0 1,4 5 65,-1 0 1,3 8 142,1-1 0,0 3 166,0-2 1,1 1-97,3-1 1,1 5-30,3-6 1,2 3-155,-3-2 1,2-1-161,-1 0 1,1 0 149,-5 1 1,3-1-13,-3 0 1,4 0-64,-5 1 0,5-5-198,-4 1 1,0-6-75,-4 2 1,0-5 78,0-3 1,0 2-58,0-6 0,0 0-20,0-3 0,-4-1-123,0 0 0,-5-3-8,2 0 1,-4-5-228,0 5 1,0-5 144,-1 0 0,-1-1-139,-2-2 0,1 0-434,-5 0 0,4 0 47,-4 0 916,0 0 0,-4-5 0,0-2 0</inkml:trace>
  <inkml:trace contextRef="#ctx0" brushRef="#br0" timeOffset="24">3175 16663 7926,'-4'-8'388,"0"1"1,2 3 607,6-4 1,3 2-335,8-2 88,3-2-387,10 4 0,-1-9 377,7-1-464,3 1 1,9 4-19,-1-1 1,5 2-68,-1 3 0,5 0-98,-5 3 0,1 3 80,-5-3 0,0 3-357,-4 1 0,-4 1 50,-10 3 0,0-1-897,-8 4 0,-4-3-867,-4 4-545,1-1 2443,-11 5 0,-1-1 0,-6 1 0</inkml:trace>
  <inkml:trace contextRef="#ctx0" brushRef="#br0" timeOffset="25">4283 16697 7814,'-10'-7'-151,"2"-1"0,-1 4 88,5-3 0,-1 4 695,1-1 0,3 2 271,-3-2-187,-2 3-458,0-4 1,-4 6 75,2 3 0,-3-2-63,-1 6 0,1 3 25,-5 4 1,3 6 27,-3-2 0,4 2-78,-4 2 1,0 1-42,1 3 0,1-2 3,6 6 0,-1-5-183,5 5 1,1-6 56,3 2 1,1 1-32,3-1 1,2-2-1,5-6 1,1 1-135,-1-5 0,2 1 9,2-5 1,-1-1 77,5-2 0,-4 1-101,4-5 1,0-1 74,4-3 0,-4-5-42,0-2 0,2-5 31,5-3 0,-2 1-10,3-5 0,-3 0-11,-1-4 0,-1 0-17,-3 1 0,-3-1-231,-4 0 0,-2-1 70,-3-3 1,-2 3-26,-5-3 1,0-2-112,0-1 0,-5 0-95,-2 0 1,-5 1 2,-3-2 0,1 3-43,-5 6 1,0 0 178,-4 3 1,0 3 32,1 4 1,-1 6-15,0 2 1,0 3 96,0 1 0,-2 5-84,2 2 0,-2 4 292,6 0 0,2 4 0,2 0 0,2 6 0,2-4 0,-1 6 0</inkml:trace>
  <inkml:trace contextRef="#ctx0" brushRef="#br0" timeOffset="26">4009 16937 10034,'11'0'805,"1"0"1,-1 0-261,0 0 0,2 0-79,2 0 1,3 0-109,5 0 1,0 0-150,0 0 0,1 0 0,2 0 0,-2-1-206,3-3 0,-1 3 98,0-3 0,-3 3-777,0 1 0,-2-2 357,-5-1 0,-1 1-1028,-4-1-609,1 1 1956,-1 2 0,-5-5 0,0-1 0</inkml:trace>
  <inkml:trace contextRef="#ctx0" brushRef="#br0" timeOffset="27">4820 16537 7773,'-5'-11'656,"3"0"232,-3 4 120,5 2 145,0 5-808,0 5 1,0 2-81,0 4 0,-1 0 121,-3 1 0,3 4-69,-3 3 1,3 3-88,1 1 0,0 3-45,0 1 1,0 5-14,0-2 1,0 3 22,0 2 1,0 0-99,0 3 1,1-2 1,3 2 0,1 0 83,3-4 0,2 2-133,-3-10 1,-2 1 84,-1-4 0,1-6-82,-1-1 1,1-4 57,-1 0-179,-3-1 0,4-3-245,-5-1-636,0-4-1150,0 2-1592,0-5 3692,0-5 0,5 4 0,2-4 0</inkml:trace>
  <inkml:trace contextRef="#ctx0" brushRef="#br0" timeOffset="28">4957 16800 7897,'-7'0'902,"2"0"-69,5 0-611,5 0 0,2 0 39,4 0 1,0 0 117,1 0 1,-4 1-106,-1 3 0,1 3 115,3 4 0,1 2-211,-1 2 1,0-1 37,1 5 1,1 0-13,2 4 1,-1 0 38,5-1 1,-4 3-154,4 1 1,0-2 87,4 3 0,-4-7 16,0-1 0,-4-4-132,4 5 1,-5-7-282,1 3-337,-2-4 383,-1 0-2070,-1-1 1590,-5-4 1,1-2-1861,-4-5 2513,-1 0 0,3-10 0,-5-3 0</inkml:trace>
  <inkml:trace contextRef="#ctx0" brushRef="#br0" timeOffset="29">5368 16812 7831,'0'-12'713,"0"4"-357,0 1-647,0 4 687,0-7 298,0 9 0,-1-4-411,-3 5 0,-3 5-259,-4 3 0,0 7 94,-1 4 1,-3 1-88,0-1 0,-4 7-1,3-4 1,0 4 73,1-3 1,2-1-104,-2 1 1,2 0-89,2 0 1,-1-5-182,1-3 0,3-1-67,1 1 0,4-6-219,-1 2 1,3-6-1145,1 3 1698,0-5 0,0 7 0,0-4 0</inkml:trace>
  <inkml:trace contextRef="#ctx0" brushRef="#br0" timeOffset="30">5471 17074 7773,'0'-6'-6,"0"1"2484,0 5-2010,0 5 0,0 1-208,0 6 1,3-1-39,1 0 1,0 5-6,-4-1 0,4 4-13,0-4 0,1 4-104,-1-4 0,-3 4 78,3-3 0,1-1-261,-2-4 0,5 1-116,-4-1 1,1-3-234,-1-1 0,-3-3-67,3 4 1,1-4-1478,-1 3 1976,0-4 0,1 7 0,1-4 0</inkml:trace>
  <inkml:trace contextRef="#ctx0" brushRef="#br0" timeOffset="31">5768 17211 7737,'-7'-5'517,"-3"4"1,9-5 2,-3 2-161,3 2 1038,1-3-552,0 5-620,0 5 1,0 2-42,0 4 1,4 1-13,-1-1 0,2 6-19,-1 2 0,-3-2 0,3 2 1,1-3-258,-1 3 1,0-4 72,-4 4 0,0-5-219,0 1 0,0-2-220,0-2 0,0 1-444,0-1 0,-4-3 368,0-1 546,-5-4 0,3 7 0,-5-4 0</inkml:trace>
  <inkml:trace contextRef="#ctx0" brushRef="#br0" timeOffset="32">5950 17223 7786,'0'-8'866,"0"0"1,2 5 184,1-5-580,4 5-196,-1-2-202,4 5-156,-9 0-594,10 5-1278,-10 2 1540,9 4 0,-7-1 415,4-2 0,-4 2 0,2-3 0</inkml:trace>
  <inkml:trace contextRef="#ctx0" brushRef="#br0" timeOffset="33">6179 17200 7786,'0'6'1165,"0"-1"-312,0-5-762,5 0-835,-4 0 570,9 0 0,-7 0 208,4 0-149,-4 0 115,7 0 0,-4 5 0,6 2 0</inkml:trace>
  <inkml:trace contextRef="#ctx0" brushRef="#br0" timeOffset="34">6419 17223 7755,'-7'0'2820,"2"0"-3011,5 0 1,-5 0 0,-1 0-1</inkml:trace>
  <inkml:trace contextRef="#ctx0" brushRef="#br0" timeOffset="35">6681 17108 7760,'-6'0'1363,"1"2"-871,5 2 1,0 3-26,0 8 1,0-1-123,0 5 1,-4 4-103,0 4 1,-1 3-35,1-3 0,2 5-1,-6-2 1,4-2-334,-3-1 1,3-2 150,-4 2 1,4-8-1003,-3 0 0,4-5 160,0-3 816,1 1 0,-3-1 0,-1 0 0</inkml:trace>
  <inkml:trace contextRef="#ctx0" brushRef="#br0" timeOffset="36">6990 16823 7858,'0'-11'242,"0"-1"1,0 4 1028,0 1-539,0 4-227,0-2-235,0 5 1,0 5 120,0 3 1,0 2-144,0 2 1,0-1-37,0 0 1,1 5-109,3-1 1,-2 4 93,6-4 1,-3 5-109,6-1 0,-2 3 159,6 1 0,-1 0 84,2 0 1,-2-4-271,5 0 1,-4 0 80,4 3 1,-5-4-115,1-3 0,-2-2 37,-2-1 0,-3-1-820,-1 0 0,-4-3-35,1 0 1,-2-6-1591,2 2 774,-3-3 1604,4-1 0,-5 0 0</inkml:trace>
  <inkml:trace contextRef="#ctx0" brushRef="#br0" timeOffset="37">7172 16789 7810,'-5'-12'1098,"4"6"-639,-4 1 0,5 6 392,0 3 1,-1 2-437,-3 6 0,1 4-149,-4 3 1,-1 4-247,-3 4 1,-1 1 66,1 2 1,-4 3-425,-1-2 0,-3-4 107,4 0 0,-1 1-89,0-1 0,4 2-65,-4-6 0,9 1-1063,3-9-26,3 0 1473,1-3 0,5-6 0,1-1 0</inkml:trace>
  <inkml:trace contextRef="#ctx0" brushRef="#br0" timeOffset="38">7298 17086 7725,'0'-12'1347,"4"5"-723,0-1 0,1 5 215,-2 0-376,-1 1 1,3 4-139,-5 1 0,0 0-114,0 5 0,0 0-39,0 8 0,0-4-13,0 4 0,0 0-14,0-1 1,1 2-99,3-2 0,-3-2-174,3 2 0,-3-2 43,-1-2 111,0 1 0,1-6 85,3-2-223,-2 2 87,3-5 1,-5 3-118,0-8 0,3 2-8,1-6 0,4 4-156,-4-3 0,5 0 52,-2 0 1,-1-3 106,2 2 0,-2-2 164,2-2-91,2 1 0,-3 1 173,4 2 25,-5-2 0,4 9 185,-2-3 1,-2 3-22,2 1 1,-4 0 546,3 0-427,1 0 1,4 5-63,-1 2 0,0 4-311,1 0 0,-5 2 105,1 2 0,0-2-125,3 2 0,-3-1-259,-1 1 0,-4-2-384,1 2 0,1-2-180,-2-2 1,1-3 806,-4-1 0,0 1 0,0 3 0</inkml:trace>
  <inkml:trace contextRef="#ctx0" brushRef="#br0" timeOffset="39">8109 15886 7857,'0'-11'-429,"0"0"0,0 3 585,0 0 18,0 6 148,0-3-218,0 0 234,0 3-155,0-3 192,0 5 1,-1 5 13,-3 3 0,1-2-90,-4 2 1,-1 3 132,-3 5 0,-1 0-120,1-1 0,-1-1 8,1 5 0,-2 0-178,-2 4 0,2 0 96,-2 0 1,2 5-78,2 2 1,0 1-1,-1 3 0,2-2 26,2 6 0,-1-3-9,6 0 1,-5 3-29,4 0 0,0 1 151,4-1 1,0-2-85,0 2 0,0-1-11,0 1 0,0-3 7,0 3 1,5-2-200,3-2 1,-2 0 70,2 1 0,0-5-60,3 0 1,1-3 28,-1 4 0,2-6-164,2 2 1,-1-5 1,5-3 1,-5 3 83,1-3 1,2-1 178,-2 1 0,4-5-123,-4 1 0,0-2 178,-3-2 1,-1 1-35,0-1 0,1-5 252,-1-2-312,-4 2 20,3-4-1220,-9 3 589,4-5 260,-5 0-244,0-5 1,0 2-582,0-4 1,0 3 1059,0-4 0,-5 1 0,-1-5 0</inkml:trace>
  <inkml:trace contextRef="#ctx0" brushRef="#br0" timeOffset="40">8337 16320 7865,'0'-6'0,"-4"0"567,1 2-158,-1 3 458,4-4-17,0 5-487,0 5 1,-5 6-91,-3 8 1,2 3 148,-2 1 0,1 4-245,-5 4 1,1 3-72,-1 4 0,2-2-71,3 2 1,-2-6 54,5-2 0,0-1-143,4 2 1,1 0 4,3-4 1,-1-4 116,4-4 0,2-5-37,6 1 0,-2-3 23,2-5 1,-1 2 44,1-5 1,2 0 119,2-4 1,3-5-233,-3-3 1,2-2 115,2-2 1,4-4-236,-1-3 1,1-3-21,-4-1 1,-2 1-52,-2-1 0,-2-5 108,-6-3 0,-1 2-63,-2-1 1,1-2-127,-5-6 1,0 2 31,-4-2 1,0 3-69,0 1 1,-5 4 45,-3 4 0,-4 2 254,-3 1 0,1 5-211,-5 3 0,3 6 17,-7 1 0,3 6-48,-7-2 0,3 4-172,1 4 0,-4-2 131,1 6 0,-1-1-75,4 5 1,0 3-31,1 0 0,4 1 203,3-5 0,2 0 204,1 1 0,-4-1 0,-2 1 0</inkml:trace>
  <inkml:trace contextRef="#ctx0" brushRef="#br0" timeOffset="41">8143 16572 7865,'6'0'766,"5"0"0,-5 0 124,5 0 1,1 0-344,-1 0 1,1-2 85,-1-1 0,6 1-249,2-1 0,2-3-9,2 3 1,4-5-130,-1 4 1,6-3-53,-2 3 1,3-4-63,2 4 0,-2-1-142,-3 1 1,-2 3-408,-5-3 1,-5 3 228,-3 1-853,-2 0 1,-6 0-83,1 0-2094,-6 0 3217,3 0 0,1 5 0,0 2 0</inkml:trace>
  <inkml:trace contextRef="#ctx0" brushRef="#br0" timeOffset="42">8931 16081 7822,'0'-8'488,"0"0"173,0 6 77,0-3-331,0 5 1,0 5 11,0 2 1,-4 4 115,1 0 0,-1 0-176,4 1 1,-2 4-125,-1 3 0,1 7-146,-1 0 0,0 6 119,-1-1 1,3 3 19,-3 4 1,3-1-107,1 5 0,-1-1-131,-3 5 0,3 0 114,-3 0 1,2-1-157,2 1 0,0-2 229,0-2 0,2-2-6,2-6 1,-3 0 36,3 0 1,-3-5-95,-1-2 1,0-1-97,0 0 1,1-6-4,3 3 1,-3-7-126,3-1-197,-3-3-682,4 0-1593,-3-6 1863,3-1 1,-5-6-1591,0-3 2308,0 3 0,0-14 0,0 2 0</inkml:trace>
  <inkml:trace contextRef="#ctx0" brushRef="#br0" timeOffset="43">9000 16537 7801,'-12'0'-48,"1"0"547,-1 0 830,6-5-897,1 4 0,6-4-162,3 5 1,2 5 28,6 3 1,0 3-81,4 4 1,-2-1-33,5 5 0,-4 0 33,4 4 0,-4-4-60,4 0 1,-5 0 45,1 4 1,2-4 13,-2 0 0,0-5-236,-3 1 1,0-1-95,4 2 1,-4-8-373,4 4 0,-4-4 111,0-1-603,-1 3 426,1-8-1437,-1 3 1985,-5-5 0,-1-5 0,-5-2 0</inkml:trace>
  <inkml:trace contextRef="#ctx0" brushRef="#br0" timeOffset="44">9251 16583 7751,'-6'-11'0,"0"4"880,1-3-58,4 4 176,-4-1-736,5 2 0,0 7-70,0 1 1,-1 4-51,-3 4 1,1 4-122,-4 1 0,-2 4-146,-6-1 0,2 3 91,-2 0 0,2 0-329,2-3 1,-2 3 163,-2-3 1,6-2-403,-3 2 1,5-3-438,-1 3 395,-2-5 1,9 2 642,-3-4 0,3-1 0,1 0 0</inkml:trace>
  <inkml:trace contextRef="#ctx0" brushRef="#br0" timeOffset="45">9399 16720 7776,'5'-11'2245,"-2"4"-1026,5 4-827,-6 1 0,4 2-81,-2 0 0,-2 5-46,1 3 0,2 2-182,-1 2 1,1 4-12,-1 3 1,-3 3-71,3 1 1,-1-1 41,1 1 0,-3 0-132,3 0 1,1-4-394,-1 0 0,1-4 248,-2 4 1,0-9-439,5 2 1,-5-5 670,5 1 0,0 2 0,3-3 0</inkml:trace>
  <inkml:trace contextRef="#ctx0" brushRef="#br0" timeOffset="46">9628 16869 8022,'11'-7'1215,"1"2"1,-5 6-633,1 3 1,-4 3-70,3 4 0,-4 4-157,1 0 0,-3 10 34,-1-3 1,0 5-119,0 0 1,0-2-230,0 6 1,0-5-107,0 5 0,-1-6-227,-3 2 1,3-3 97,-3-1 0,-1-6-591,1-1-517,-5-4 1,6-4 5,-4 0 1293,4-6 0,-2 3 0,5-5 0</inkml:trace>
  <inkml:trace contextRef="#ctx0" brushRef="#br0" timeOffset="47">9776 16914 7753,'2'-6'2467,"1"2"-1591,-1 3-648,8 1 0,-8 0-151,6 0 0,-4 0 137,3 0 1,-3 1-1,4 3 1,-4-3 189,3 3-404,1 2 0,3 1 0,1 4 0</inkml:trace>
  <inkml:trace contextRef="#ctx0" brushRef="#br0" timeOffset="48">10085 16880 7753,'-7'0'2025,"2"0"-182,5 0-2209,5 0 384,-3 0-1756,8 0 1116,-4 0 622,5 0 0,1 0 0,-1 0 0</inkml:trace>
  <inkml:trace contextRef="#ctx0" brushRef="#br0" timeOffset="49">10324 16857 11274,'8'0'-2102,"0"0"2102,-6 0 0,8-5 0,-3-1 0</inkml:trace>
  <inkml:trace contextRef="#ctx0" brushRef="#br0" timeOffset="50">10599 16823 7736,'-12'0'1233,"6"0"1,1 1-712,5 3 1,0-1 5,0 4 1,0 2-184,0 6 1,0 3-121,0 5 1,-2 1 139,-1 3 1,0 2-67,-5 5 1,6-3 14,-2-1 0,-1-1-459,1 2 1,-1-3-436,1-6 0,3-3-124,-3 0 0,-1-8-2111,1 0 2815,-4-7 0,1 6 0,-4-4 0</inkml:trace>
  <inkml:trace contextRef="#ctx0" brushRef="#br0" timeOffset="51">10758 16446 7996,'-7'-4'1262,"-1"0"-775,6 1 158,-3 3-139,5 0-301,5 5 1,-3 1 174,6 5 0,-1 1 203,5-1 0,-1 5-295,1-1 0,3 5-189,0-1 1,2 4 47,-2 4 1,-1-3-120,5 2 0,-4 2 13,4-1 1,-5-2 62,1-6 1,2 3-466,-2-3 0,0-3-142,-3 0 0,-1-4-1198,1 0 347,-1-1-448,0 1 1802,1-6 0,-6-1 0,-1-5 0</inkml:trace>
  <inkml:trace contextRef="#ctx0" brushRef="#br0" timeOffset="52">11010 16537 7731,'0'-11'0,"0"0"375,0-1 1,0 5 1541,0-1-895,0 5 31,0-2-845,0 15 1,0 3-9,0 10 1,-2 0-427,-1 0 1,-4 1 131,-4 2 0,-1 0-55,1 4 1,0-3-106,-1 3 0,1-4-403,-1 0 0,1 1 69,0-4 0,3 1-253,0-9 1,6 4-384,-2-4 1224,3-4 0,1-1 0,0-4 0</inkml:trace>
  <inkml:trace contextRef="#ctx0" brushRef="#br0" timeOffset="53">11170 16789 7737,'0'-12'475,"1"5"-224,3-1 0,-2 4 59,6-3 1160,-6 4-429,9-2-241,-10 5-549,9 0 1,-9 5-19,3 3 1,-3 2-82,-1 1 0,0 4-97,0 1 1,4 0 16,0-1 1,0-2 76,-4 2 1,0-2-447,0-2 1,0 1 43,0-1-497,5 1 308,-4-6 15,4-1 431,-5-5 254,0 0-130,5 0 1,-2-1-90,4-3 0,-3 2 6,4-6 1,-1 0-25,5-3 1,-1 3 2,1 1 1,3-1-2,0-3 0,0 3-12,-3 0 0,-1 5 68,1-5 0,-1 5 74,0 0 188,-4 1 0,2 7-91,-6 3 0,3-2 27,-3 2 1,-1 3-72,1 5 1,3-1-106,-3-4 0,5 5-73,-4-1 0,3 0-181,-3-4 1,4 2-88,-4 2 0,3-6-1019,-3 3-91,5-3 1,-8-2 582,3 1 0,-1-6 767,0 2 0,-1-8 0,3-2 0</inkml:trace>
  <inkml:trace contextRef="#ctx0" brushRef="#br0" timeOffset="54">11546 15795 7830,'-6'0'0,"0"0"901,2 0-161,3 0-345,-4 0 1,5 1 4,0 3 1,0 2-32,0 6 0,0 1-103,0 2 0,3-1 26,1 5 1,1-4 68,-1 4 0,2 0-101,6 4 0,-1 0 59,1 0 0,0-1-89,4 1 1,-2 1-1,5 3 1,-4-2 35,4 6 0,-5-4-26,1 3 0,-2 0-76,-2 5 1,4-5 26,1 1 0,-1-5-175,-4 5 1,1-1 55,-1 4 0,-1 1-73,-2-1 1,2-2 59,-2 2 0,-3-1 34,-1 9 1,1-5-11,-2 1 1,1-1-106,-4 1 1,0-2-44,0 6 1,-1-4-211,-3 4 1,2-9-62,-6 1 1,0-3 112,-3-1 0,0-2-27,-1-5 1,1-1-36,-1-3 1,1-3 6,-1-4 0,1-5-253,0 1 0,-1-6-1136,1 2 1013,-1-2 1,2-4-1184,3-2 1837,2-2 0,15-10 0,2-2 0</inkml:trace>
  <inkml:trace contextRef="#ctx0" brushRef="#br0" timeOffset="55">12483 16515 7722,'-11'0'459,"4"0"145,-3 0 1,8-2 520,-6-2-359,5 3-149,-7-4 0,9 4 167,-3-3-461,3 3 1,2-4-170,3 5 0,4 0 0,7 0 0,3 0 31,4 0 0,6-4-24,3 0 0,2-1-220,1 1 1,0 3 121,1-3 1,-1 3-215,0 1 1,2-4 59,2 0 0,-3 0-223,3 4 0,-6-1 13,-2-3 0,-4 3-136,1-3 1,-8 3-36,-4 1 1,-6 0-1108,-2 0 883,-4 0 1,1 0 0,-8 0 695,-3 0 0,-9 0 0,-2 0 0</inkml:trace>
  <inkml:trace contextRef="#ctx0" brushRef="#br0" timeOffset="56">12540 16732 7704,'-6'1'958,"2"3"0,4-3-284,4 3 1,-2-3-261,6-1 1,1 0 41,6 0 1,3 4-117,5 0 1,-1-1 243,1-3 1,5 0-84,3 0 1,2 0 54,1 0 1,5 0-135,3 0 0,-1 0 17,1 0 1,-2 0-64,2 0 1,-3 0-129,-4 0 1,-6 0-249,-2 0 0,-8 0-111,-4 0-131,-2 0-352,-2 0 1,-6 0-866,-5 0 0,-10 0 1459,-9 0 0,-8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6:30.349"/>
    </inkml:context>
    <inkml:brush xml:id="br0">
      <inkml:brushProperty name="width" value="0.09071" units="cm"/>
      <inkml:brushProperty name="height" value="0.09071" units="cm"/>
      <inkml:brushProperty name="color" value="#FF0000"/>
    </inkml:brush>
  </inkml:definitions>
  <inkml:trace contextRef="#ctx0" brushRef="#br0">2398 7001 8071,'-6'-11'-173,"1"4"316,0-3 1,2 9 91,-4-3-28,4 3-106,-7 1 1,8 0-9,-6 0 1,4 0 117,-4 0-3,6 0 63,-8 0-146,3 5 0,0 1-89,-1 6 57,6-6 0,-7 4-41,5-2 0,0 3 1,4 4 0,0 3-19,0 5 0,0 1 53,0 3 1,0-2-151,0 6 1,0-1 72,0 4 0,1-1-117,3-2 1,-1 2 26,4-3 1,0 2-31,0-2 0,4 2-14,-4-5 0,-1 4 52,2 0 1,-4-2 4,4 2 1,-6-6 18,2 2 1,-3 0-81,-1 0 0,0 4 65,0-5 0,0 5-88,0-5 0,0 2 76,0-1 1,0-4-4,0 0 1,0-2 76,0-6 0,0 2 6,0-2 132,0-2 0,0 3-109,0-4 0,-1-5 47,-3 1 0,-1-4-68,-3 3 0,-2-3 45,3 4 1,-4-6-102,0 2 0,0-1-149,-1 0 0,1-1-310,-1 2 0,1-3 40,-1-1 468,1 0 0,-5-5 0,-2-2 0</inkml:trace>
  <inkml:trace contextRef="#ctx0" brushRef="#br0" timeOffset="1">2101 7743 8511,'0'-6'1151,"0"1"-955,0 5 0,6 0-65,1 0 1,3 0 122,2 0 0,0 0-199,4 0 0,1 4 152,6 0 0,0-1-188,0-3 0,0 0 67,0 0 1,-1 0 50,1 0 0,-4-1 11,0-3 1,-3 3-15,3-3 62,-5-2-121,2 5-49,-5-4-26,-4 5 0,-7 0 0,-7 0 0</inkml:trace>
  <inkml:trace contextRef="#ctx0" brushRef="#br0" timeOffset="2">2867 7915 7981,'0'-8'-129,"0"0"-105,0 6 899,0-3-27,0 5-618,0-5 225,0 3 120,0-3-116,0 5-125,-5 0-76,-2 0 1,-4 0 83,-1 0 1,1 4-140,0 0 1,-1 5 106,1-1 1,-1 3-93,1 4 1,-4-1 91,-1 5 1,5-4-123,3 4 1,1 0 50,-5 4 0,5 0-2,-1 0 0,6 1-164,-2 3 0,1-2 50,-1 6 1,3-5-157,-3 5 1,3-6 58,1 2 1,0-3-52,0-1 1,4-4 14,0 0 1,5-5 180,-2 1 1,3-2-31,2-2 1,3-3-6,0-1 0,6-4 150,-2 1 1,1-3-89,-1-1 0,2-5 170,-2-3 1,3-2-34,1-1 0,-4-1 107,0 1 1,-1-6 137,1-2 34,2 3-212,-8-6 0,4 4 39,-6-4 0,-3-3 97,-1-1 0,-4 0-22,1-4-180,-3 5 1,-1-7-21,0 5 0,-5 1-129,-3 3 0,-2 0-38,-1 0 0,-5 1-221,1 3 0,-5 4-87,1 8 1,-3-2-621,-1 5 1,0 0-664,1 4 1237,-1 5 0,1 2 415,3 4 0,-2 0 0,3 1 0</inkml:trace>
  <inkml:trace contextRef="#ctx0" brushRef="#br0" timeOffset="3">2718 8234 8168,'-6'0'-728,"-4"0"1062,8 0 0,-4 0 367,2 0-260,3 0-59,-4 0 110,5 0-20,5 0-238,1 0 1,6 2-70,-1 2 0,2-3 38,2 3 0,-2-3-156,2-1 1,3 0 75,1 0 1,7 0-8,5 0 1,-2-1 58,2-3 1,-5-1-224,5-3 1,-6-2 70,2 2 0,-3 3-44,-1 1 0,-6-1 232,-1 2 1,-5-3-23,-3 3-251,-3 1 112,0-3-203,-4 5 0,3 0-276,-8 0 1,-2 0 3,-6 0 1,1 4 424,-1 0 0,-9 5 0,-3-3 0</inkml:trace>
  <inkml:trace contextRef="#ctx0" brushRef="#br0" timeOffset="4">3381 7766 6614,'0'-6'1600,"5"-4"-1205,-4 8 17,4-3-34,-5 0-211,0 4 134,0-4-82,0 5-267,0 5 0,0-2 138,0 4 24,0 1 1,1 7-55,3 0 0,-3 0-102,3-3 0,-3 4 71,-1 3 0,0 7-7,0 0 1,0 2-151,0-1 1,0 1 111,0 2 1,2 3-204,1-2 1,-1-2 59,2 1 0,-3 0-63,-1 0 0,0 2 96,0-6 1,0 5-14,0-4 0,0-1 101,0-3 0,0-4 6,0 0 1,0-4 14,0 4 1,0-5 296,0 2-34,0-4 0,0 0 52,0-1-88,0-5 0,0 1-26,0-3-82,0-3 56,0 4-2316,0-5 2158,0-5 0,0-1 0,0-6 0</inkml:trace>
  <inkml:trace contextRef="#ctx0" brushRef="#br0" timeOffset="5">3620 7960 8078,'-5'-6'518,"3"-3"-252,-6 5-32,6 1 1,-3 1 446,5-2-154,0 3-238,0-4-55,0 5 0,1 5-166,3 3 0,2 2-62,5 1 1,2 6-60,2 2 0,-2 2-85,2 2 0,-2 0 96,-2 0 0,1 0 17,-1 0 1,1-1 19,-1 1 0,4-4-152,0 0 0,1-3 98,-5 3 0,1-5-93,-1 1 0,-3-2 57,-1-2 0,1 0 52,3 1 0,-3-1 68,-1 1 1,-3-5-63,4 1 1,-6-4 63,2 3-78,3-4 37,-6 2 23,4 0-331,-5-4-66,0 4 0,0-3-543,0 1 621,0-1 1,-1 3-610,-3-5 919,3 0 0,-10-5 0,5-2 0</inkml:trace>
  <inkml:trace contextRef="#ctx0" brushRef="#br0" timeOffset="6">3917 7915 8012,'-1'-18'572,"-3"3"-208,3 2-153,-4 2 0,1 3 315,0 0 0,1 6-329,-3-3 1,0 11-30,-5 5 1,-1 7-317,1 9 144,-6 2 1,0 9-166,-6 0 0,-4 9 91,0-1 0,0 5-60,0-6 0,7 1 14,-3-12 81,2 3 1,4-13 4,1 3 1,4-4 43,0-4 0,5-3 14,-1-4 1,6-5-264,-2 1 0,2-6 229,2 3 14,0-5 0,0 0 0</inkml:trace>
  <inkml:trace contextRef="#ctx0" brushRef="#br0" timeOffset="7">4625 6944 8183,'-1'-6'-97,"-3"2"67,3-3 1,-5 6 400,2-3 100,3 3-274,-9 1 180,8 0-292,-8 0 1,8 1 217,-6 3-126,5 2 1,-7 7-37,3 2 1,0-1-30,0 5 0,0 0 14,0 4 1,-3 1-104,2 3 1,-2 2 108,-2 5 1,1 2 7,0 2 1,-1-1-227,1 5 1,-1 3 54,1 5 1,3-1-8,1-3 1,4-1 97,-1-4 1,3 3-250,1-6 0,0 0-3,0-4 1,0-1-44,0-3 0,0 2 123,0-5 1,1 3 44,3-3 1,-1 0-19,4-5 31,-4 1 0,7 0 26,-2 0 1,-2-2 8,2-2 0,-1 2 2,5-6 0,-5 0 15,1-3 0,-1-1 175,5 0-189,-1 1 0,1-2 193,-1-2 0,1 2-57,-1-3 0,-3 0 231,-1 0-211,-4-4 0,6 3 171,-6-2-66,6-3 0,-4 6-107,3-3-1,-3-3-578,0 4 178,-4-5 86,4 0-608,-5 0 1,0 0 0</inkml:trace>
  <inkml:trace contextRef="#ctx0" brushRef="#br0" timeOffset="8">4945 7401 8076,'0'-12'0,"0"1"0,0 5 0,-1-5 16,-3 4 0,3 0 187,-3 0 0,2 3 146,-2-4-174,2 6 1,-4-4 137,2 2 200,3 2-417,-9-3 1,7 5 73,-4 0 0,3 0-71,-4 0 0,5 7-26,-5 4 1,0 2-29,-3 6 1,-1 1 48,1 7 0,0 2-301,-1 5 216,1 6 0,-1-4-102,1 6 0,0 0 109,-1 4 0,6-4-20,2 0 1,3-6 1,1 2 1,1-3-163,3-5 0,0-2 95,7-5 0,-2-2-3,6-1 0,2-4-128,-2-5 178,5 1 1,-3-5 42,2 1 0,1-5-54,-5 0 0,5-1 36,0-2 1,0-2-33,-1-1 0,2-4 125,-2-4 1,2-4-34,-2-1 168,2-4-105,-3 2 0,0-4-33,-3-1 0,-2-1 149,-2-3 1,-4 3-188,-4-3 0,-1-2 29,-2-2 1,-2-1-192,-1-3 1,-5 2 118,-7 3 1,-2-2-84,-2 5 1,-2-3-24,2 3 1,2 6-200,2 6 1,-2-1-3,2 5 1,0-2-142,3 9 0,5 1-187,-1 3 0,1 0 193,-5 0 1,5 5 429,-1 2 0,0 8 0,-3 3 0</inkml:trace>
  <inkml:trace contextRef="#ctx0" brushRef="#br0" timeOffset="9">4728 7766 8136,'5'7'894,"3"-4"1,2-1-533,2-2 1,0 0-108,3 0 0,3 0 20,5 0 1,4 0-72,-1 0 0,5-4 14,-5 0 1,5-5-7,-4 1 1,3 2-102,-3-1 0,-1 0-58,-3 0 1,-1-2 135,-3 5-501,2-5 0,-8 8 75,2-3-2013,-7 3 2250,-3 1 0,-10 5 0,-2 1 0</inkml:trace>
  <inkml:trace contextRef="#ctx0" brushRef="#br0" timeOffset="10">5653 7035 8274,'0'-7'-69,"0"-1"39,0 5 183,0-2 793,0 5-804,0 5 53,-5 2 1,4 4-64,-3 1 0,3 0 34,1 4 0,0-4-16,0 4 1,0 1-44,0 2 1,0 3 4,0 1 1,0 5-29,0 2 0,-4 3 53,0 1 1,0 6-6,4 2 0,0 2-15,0 2 1,-3 4-331,-1 4 1,0-4 207,4 0 0,0-3-115,0-1 1,1-6 40,3-2 1,-3-1-141,3 1 1,-1-6-46,1 2 1,-3-6-77,3 3 306,-3-6 0,3-1-50,0-5 0,-1-4 74,-3 4 1,4-5 352,0 1 0,0-6-379,-4-1 0,1-4 88,3 3 391,-3-4-60,4 2-467,-5-5-319,0 0 1,0-5-1,0-1 1</inkml:trace>
  <inkml:trace contextRef="#ctx0" brushRef="#br0" timeOffset="11">6281 7035 7997,'0'-7'-85,"0"-1"44,0 5 280,0-7-88,-5 9 1,3-4 26,-6 5 224,6 0-332,-3 0 1,1 5 59,0 3 1,0 2 9,4 1 0,0 4-26,0 1 1,0 4-30,0-1 1,4 3-150,0 0 1,1 0 108,-1-3 0,-2 1-156,6-4 1,-4 3 58,3-4 0,-4 0-463,1-3 318,2-1 0,-5-3-405,3-1-301,2 1 903,-4-2 0,3 4 0,-5-3 0</inkml:trace>
  <inkml:trace contextRef="#ctx0" brushRef="#br0" timeOffset="12">6064 7526 8254,'7'0'188,"3"0"126,-2 0 0,2 0-112,1 0 1,6 0-8,2 0 0,4 0 38,3 0 1,0 0-208,4 0 1,0 0 107,5 0 0,-5-3 79,1-1 1,-6 0-143,2 4 1,-3-4-333,-1 0 1,-1-3 100,1 3 0,0-4 137,0 4 0,-5-3-268,-3 3 1,-2-1-48,-2 1-1152,-5 3 1490,0-4 0,-6 5 0</inkml:trace>
  <inkml:trace contextRef="#ctx0" brushRef="#br0" timeOffset="13">6259 7778 8134,'-7'0'-954,"2"-5"1459,5-2 1,0 0 407,0-1-124,5 5-470,2-7 0,4 9-82,0-3 1,1 3-171,-1 1 0,1 0 109,-1 0 1,1 0-143,-1 0 1,0 0 117,1 0 0,-1 4-262,1 0 1,-2 4-71,-3 0 1,0 2-48,-3 2 1,-3 3-50,3 0 0,-4 5 87,-4-1 0,-2 4 14,-6 4 0,-3-3 63,0 3 1,-6 1 49,2-2 1,-2 1-42,-2-4 0,5-2 229,3-2 0,2 2-86,2-6 260,-1 0-188,6-4 1,1-3 146,5 0 1,0-4-150,0 3 0,5-3 81,3 4 0,2-6-77,1 2 10,6-3 0,0-1 9,6 0 1,-1 0-23,-3 0 0,2 0-17,-1 0 1,1-4-152,2 1 31,-5-1 0,2 2 166,-5-1-85,0 1 1,-3-3-201,-1 5 1,1 0-293,-1 0 0,-3 0-586,-1 0-415,-4 0 1438,2 0 0,-5 0 0,0 0 0</inkml:trace>
  <inkml:trace contextRef="#ctx0" brushRef="#br0" timeOffset="14">6704 6932 8580,'0'12'395,"0"-1"-205,0 1 1,5-1 8,3 1 1,2 3 12,1 0 1,1 5-42,-1-1 1,2-1-35,2 1 0,-1 4 48,5 4-26,-5 4 0,4-5-127,-3 4 1,-1 1 133,5 3 1,-4 0-120,4 0 0,-5 1 103,1-1 1,-2 4-200,-1 0 1,-2 1 37,-3 0 1,2-4-179,-5 3 0,0 1-53,-4 0 0,0-1-26,0-4 0,-5 1 71,-3 3 1,-2-2 103,-1 2 1,-1-6-50,1-2 65,-1-4 1,1 2 4,-1-6 0,5 1 8,-1 0 0,1-1 27,-5-3 1,1-3 101,-1-4 1,5-1 72,-1 0-51,6 1 1,-7-5 56,5 1-157,0-5-144,4 2-245,0-5 25,-5 0 377,4 0 0,-4-10 0,5-3 0</inkml:trace>
  <inkml:trace contextRef="#ctx0" brushRef="#br0" timeOffset="15">8349 7401 6776,'0'-7'1349,"5"2"-1012,-4 5-175,4 0 1,-6 0 10,-3 0 1,1 2-188,-4 1 1,-1 0 78,-3 5 1,-1-1-57,1 5 1,-4-1-80,0 0 1,-2 5 110,2-1 0,2 1-52,-2 0 0,1-2 53,-1 5 0,1 0-52,-5 3 0,3 0 45,-3-3 0,4 3-36,-4-3 0,4-2 22,-4 2 0,0-3-4,-4 3 0,0-5-106,0 1 1,1-1 114,-1 1 0,4-6-67,0 2 1,1-3 44,-1 0 1,-3 1-8,3-6 1,3 1-15,0-4 0,4 0 94,0 0 0,1-5-28,0-3 0,3 2 14,0-2 1,4 1-67,-3-5 0,4-3 34,0 0 0,1-5-54,2 1 0,0-3 49,0-1 1,5 0-34,3 1 1,2 3 17,2-1 1,0 3-84,3-2 0,-1-2 63,5 6 0,-5 0-3,2 4 0,1-1 21,2 1 0,2 1-13,-2 2 0,2 3-68,-2 5 0,-1 0 64,1 0 0,-1 5-19,1 3 0,-1 3 14,-3 4 0,-2-1 77,2 5 0,-2-4-10,-2 4 0,4-3 10,0 3 1,1-4-35,-5 4 0,0-4-14,1 4 0,-1-4-12,1 4 0,0-5 21,4 2 0,-4 0-46,4-1 1,-2 1 36,1-5 0,-1 0-6,5 1 1,-4-1 21,4 1 1,-4-5 103,4 1 0,-5-6 142,1 2-116,3-2 1,-5-2-100,2 0 1,-2 0 21,-2 0 1,1 0 153,-1 0 1,-1-2 630,-2-2-536,2 3-393,-9-9 1,3 9-559,-8-3 346,-2-2 271,-11 4 0,-5 2 0,-8 7 0</inkml:trace>
  <inkml:trace contextRef="#ctx0" brushRef="#br0" timeOffset="16">9651 7012 8174,'0'-6'-433,"0"1"1,0 4 607,0-3-23,0 3 1,-2-4-1,0 3 184,-2-2-257,0 3 0,3-4 188,-3 5-6,3 0-10,-9 0-80,3 0 1,-3 5-29,3 3 0,-2 7 129,5 4 1,0 4-104,4 4 1,0-1-165,0 9 0,0-4 51,0 7 0,5 2-24,3-2 0,2 4-21,1-4 1,1 1-217,-1-1 1,1-2-120,-1 2 1,0-3 125,1-1 1,-4-3-39,-1-1 0,-3-4 84,4 0 0,-6-5 164,2-2 1,-3-2-87,-1 3 1,-4 0-12,1-5 0,-6 0-58,1-3 1,-6 3 63,-1 0 0,-4 0-201,4-3 0,-6-1 128,2 1 1,-2-5-145,-2 1 1,0-6 93,0 2 1,2-2 82,2-2 0,-2 0 119,6 0 0,0-6 0,3-1 0,2-7 0,3-1 0,-2-2 0,5 2 0,0-2-40,4-2 0,0-2 40,0 2 0,0 2 144,0 2 0,0 2-76,0 2 0,0 0 258,0-1 1,0 4 61,0 1 1,0 3 32,0-4 1,5 5-76,3-5 1,3 4-98,4-3 0,3 0 1,5 0 1,5-4 47,2 4 1,3 1-289,2-2 1,-2 5 170,-3 0 0,2-3-181,-5 3 0,-1-1 0,-3 4 0</inkml:trace>
  <inkml:trace contextRef="#ctx0" brushRef="#br0" timeOffset="17">9948 7663 8962,'0'12'1609,"0"-1"-1345,0 1 1,0-1-15,0 1 1,5 3-181,2 0 1,3 4 23,2-4 0,-1 6-171,1-2 1,-1 2-38,1 2 0,3 0-33,0 0 0,0 0-132,-3-1 1,2 1 113,-3 0 0,3 0 28,-6 0 1,0 0 86,0-1 0,2-4-24,-2-3 0,-2-1 70,2 2 0,-4-6 163,3 5 0,0-9-194,0 6 1,2-3 19,-5 2 1,3-3-172,-3-1 1,1-3 41,-1 4-325,-3-6 111,5 3-118,-6-5-845,0 0 1011,-6 0 1,1-5 309,-2-2 0,2-4 0,5 0 0</inkml:trace>
  <inkml:trace contextRef="#ctx0" brushRef="#br0" timeOffset="18">10256 7732 8100,'0'-11'-159,"0"-1"1,0 4 111,0 1 1,1-1 496,3-3 0,-3 3 251,3 1 131,2-1-482,-4-3 0,4 0 110,-2 4-29,-3 2-218,4 5 1,-6 1-204,-3 3 0,-2 7 162,-6 8 1,-4 4-272,-3 4 0,-4 3 55,-4 8 0,2 3-322,-5 5 1,4 3 193,-1 1 0,0-1-62,0-3 1,0-4 143,4-1 0,2-5 33,2-2 0,-1-5 170,4-6 0,2-4-160,7 0 0,-2-5 190,5 2 0,-4-8-87,5 0 1,-1-4-439,4 3-284,0-4 0,1 2 483,3-5 0,-2-1 183,6-3 0,5-2 0,4-6 0</inkml:trace>
  <inkml:trace contextRef="#ctx0" brushRef="#br0" timeOffset="19">10541 7606 8103,'0'-11'-1519,"0"3"1911,0 1 0,0 3 360,0-4 50,0 6-160,0-3-72,0 0-132,0 3-30,0-3-439,0 5 0,0 5 98,0 3 0,-1 3 0,-3 5 1,3 1 60,-3 6 1,-1 5-154,1 3 1,1 2 12,3 1 1,-4 0-28,0 0 0,0-1 13,4-2 1,0 3 90,0 0 0,0-3-146,0 3 0,0-4 78,0 1 0,0 1-123,0-6 1,1 1 67,3-4 0,-2-2 26,1-2 1,0-1 11,1-3 1,-3-2 36,3 2 0,-3-2-26,-1-2 1,0 1 6,0-1 0,4 1 169,0-1-149,-1 0-357,-3 1 216,0-1-416,0 1-193,0-6-178,0-1 535,0-5 1,6 0 0,0 0 0</inkml:trace>
  <inkml:trace contextRef="#ctx0" brushRef="#br0" timeOffset="20">10781 7766 8214,'0'-6'-499,"0"1"1418,0 5-393,0-5-136,0 3-133,0-3 387,0 5 0,-4 2-632,1 1 1,-1 0-24,4 5 0,-4-5 120,0 5-67,0 0 0,4-1-117,0 1 0,-1-4 62,-3 3 0,3-3 23,-3 4 1,3-5 49,1 5-37,-5 0 0,0 7-29,-3 0 1,-1 2-8,6-2 1,-2 1-74,1 3 0,2 3 94,-1-3 1,0 1-60,-1-1 0,3 3 45,-3-3 1,3-3-58,1 0 0,4 0 36,0-1 1,4 1 20,0-5 0,-2-1-13,2-2 0,0 2 5,3-2 1,0-2 11,1 2 0,-1-5-12,1 5 0,-1-5 105,1 0 0,3-1-91,0-2 1,0 0 220,-3 0 1,0-4-121,4 0 1,-4-5 76,3 1 0,2-2-77,-2-1 1,0-2-60,-3-2 1,-1 1-12,1-5 0,-1 1 58,1-1 0,-5-2-107,1 2 0,-6-7 79,2 0 1,-4-1-192,-4 4 0,-2 0 31,-5 0 1,-2 1-117,-2-1 1,2 5 69,-2 3 1,-2 2-18,2 2 1,-2 0-326,2 4 1,3-2 154,-4 5 0,7 0-543,2 4 1,-1 0 30,-3 0 844,4 0 0,-8 10 0,3 3 0</inkml:trace>
  <inkml:trace contextRef="#ctx0" brushRef="#br0" timeOffset="21">10713 8040 8702,'11'0'298,"1"0"158,-1 0 1,2-1-109,2-3 0,3 2-44,5-6 0,-1 4-77,1-3 1,4 3-19,0-4 1,-1 4-250,-3-3 1,-1 3 110,-3-4 1,-3 6-1554,-4-2 923,-1 3 559,0 1 0,-4 0 0,-2 0 0</inkml:trace>
  <inkml:trace contextRef="#ctx0" brushRef="#br0" timeOffset="22">11649 6830 8035,'0'-7'209,"0"1"447,0 2-192,0 3 86,0-4 186,0 5-504,-5 0 1,-1 2-189,-6 6 0,0 2-19,-3 13 0,-3 4-44,-5 11 1,0-2 22,0 6 0,0 2-150,1 5 0,0-2 108,3 2 0,0 2 135,7-1 0,-1 0-98,5 0 1,3 2 76,1 5 0,3-5-193,1-2 1,0-5-66,0-3 1,5 1-42,2-5 0,4 0 115,0-3 0,0-5 74,1 1 0,3-6 111,0 2 1,1-5-81,-5-2 0,0 1 98,1-2 0,-1-2 226,1-2 0,-1-2-75,0-2 0,1-1 60,-1-2 0,-1 2-218,-2-2 1,2-3-172,-2-2 1,-2 2 105,2-1 1,-6 1-479,2-1 0,-1-3-42,1 3 305,-3-3 109,4-1 83,-5 0 0,0 0 0</inkml:trace>
  <inkml:trace contextRef="#ctx0" brushRef="#br0" timeOffset="23">11969 6887 8162,'0'-12'-412,"0"6"661,0-4 685,0 9-175,0-4-807,0 5 168,5 5 1,-2 1 65,4 5 0,-4 6-76,1 2 0,1 2-131,-1 2 0,1 0 43,-2 0 1,-1 4 35,1-1 0,-1 0-383,-2-7 0,1 1 156,3-5 0,-3 4-476,3-4 1,-3 1 60,-1-5 584,0 1 0,0-1 0,0 0 0</inkml:trace>
  <inkml:trace contextRef="#ctx0" brushRef="#br0" timeOffset="24">11798 7446 8151,'0'-6'300,"0"1"0,1 5-175,3 0 87,2 0 0,3-1 122,2-3 1,0 3-94,8-3 1,1 3-19,7 1 1,-2 0 17,5 0 1,-3-4-228,4 0 0,-5 0 35,5 4 1,-6-1-179,2-3 1,-3 3-157,-1-3 1,-4-1 165,0 1 1,-5 0-527,1 4 1,-6 0 302,-2 0 1,-3 0-1148,4 0 1489,-6 0 0,3 0 0</inkml:trace>
  <inkml:trace contextRef="#ctx0" brushRef="#br0" timeOffset="25">11912 7686 8825,'8'-1'530,"-1"-3"0,1 3-295,3-3 1,-3-1 154,-1 1 0,5 0-88,3 4 1,2-1-82,-2-3 0,-1 3-57,5-3 0,-4 3-115,4 1 1,-5 0-123,1 0 0,-3 5 58,-5 3 0,2 2-353,-5 1 1,0 1 226,-4-1 1,-1 6-320,-3 2 0,-3 2 130,-4 2 1,-4 4 52,0-1 1,-5 1 63,5-4 0,-4 2 14,4-2 1,0 1 328,3-9 0,2 4-101,3-3 1,1-5-241,6-3 162,0-1 1,2 0 904,2-4 1,3-1-266,8-2 1,2 0-104,2 0 0,3 0-141,-3 0 0,2 0-104,2 0 1,0-4-295,0 0 1,-2 0 117,-2 4 1,-2 0-704,-6 0 0,1 0 73,-1 0-1376,-5 0 1939,5 0 0,-15 5 0,2 2 0</inkml:trace>
  <inkml:trace contextRef="#ctx0" brushRef="#br0" timeOffset="26">12666 6818 8052,'0'-7'-97,"0"-1"1,0 4-268,0-3 620,0-1 0,0 0 179,0 1 318,5 4-157,-4-7-201,4 9-50,-5-4 23,0 5-161,0 5 1,0 1-167,0 6 1,0 3 68,0 0 0,0 9-96,0-1 1,0 7 61,0 1 0,0 7-143,0 4 0,0 2-50,0 2 0,0 0-26,0-1 0,0 1 35,0 0 0,0 3-116,0 1 1,0 3 194,0-4 0,0 1-28,0-4 1,4-5-100,0 1 1,0-6 106,-4-2 1,0 3 13,0-7 1,0 5 30,0-9 1,0 1 81,0-4 1,0 0 94,0 0 0,0-2-58,0-2 0,0 1 195,0-4 1,0 3-273,0-4 0,0 0 159,0-3 0,0-5 87,0 1-63,0-1 0,0 1 82,0 0-88,0-6-381,0 3-279,0-5-1559,0 5 2004,0-3 0,5 3 0,1-5 0</inkml:trace>
  <inkml:trace contextRef="#ctx0" brushRef="#br0" timeOffset="27">13157 7104 8238,'0'-8'-1065,"0"1"1251,0 4 106,0-2 136,0 0-223,0 4 1,0-6 180,0 3-34,0 3 25,0-4 564,0 5-775,-5 0 0,2 5-232,-4 3 0,3 6 32,-4 1 0,1 7 96,-5 0 0,1 2-134,-1 7 0,2-2 95,3 2 1,-4 2-90,4-3 0,2 3 64,1 1 1,-1 1-79,1-1 0,0-4 89,4 1 0,0-2-201,0 1 1,4-2 98,0-5 0,5-1-7,-2-3 1,3-1 60,2-3 1,-1-4-13,1 1 0,-1-1 133,1-3 1,3-3-127,0-2 1,0 3 197,-3-3 0,-1 1-22,1-4 0,-1-1-39,0-3 0,1 2-1,-1-6 1,1 0 2,-1-3 1,0 0-20,1-1 1,-2-3-4,-2 0 0,1-6 54,-6 2 0,5-2-52,-4-2 1,0-1-79,-4-3 0,0 2 20,0-6 0,-4 1-97,0-4 1,-5 1-96,1 2 1,0-1 62,0 6 0,-2-1-26,2 4 0,2 0 54,-2 1 0,4 4-311,-3 3 0,3 2 109,-4 1 1,5 2-338,-5 3 0,4 2-27,-3 5 650,4 0 0,-12 0 0,2 0 0</inkml:trace>
  <inkml:trace contextRef="#ctx0" brushRef="#br0" timeOffset="28">13043 7492 7973,'0'-6'-231,"0"1"656,0 5 58,5 0-231,1 0 0,5 0 256,1 0-247,-1 0 0,-2-4 37,3 0 1,-4 0-75,8 4 0,-2 0-128,1 0 1,-1 0 155,5 0 0,-4-4-366,4 1 0,-4-1-47,4 4 1,-5-1-51,2-3 0,-4 2-624,0-1 835,-1 1 0,-5 2 0,0 0 0</inkml:trace>
  <inkml:trace contextRef="#ctx0" brushRef="#br0" timeOffset="29">13408 6773 9674,'0'-7'1476,"0"2"-1270,0 5 0,1 4-6,3 0 1,-1 5-91,4-2 0,-3 3-78,4 2 35,-1-1 1,1 2-1,0 2 1,0 3 49,8 5 0,-4 0 1,4-1 0,0 5 14,-1 0 0,6 4-19,-2 0 0,-2-2 11,2 2 1,1-1-137,2 4 1,0 2 129,-3 2 0,1-1 16,-5 5 0,5-4-510,-5 4 0,-1-1 44,-7 5 1,2 2 165,-5-2 0,0 2 87,-4-6 0,-1 3-94,-3 0 1,1 0 53,-4-4 0,-1 0-90,-3-3 0,-1-4 240,1 1 1,1-2-117,2-7 1,-2 1 102,2-4 1,2-2-85,-2-2 1,2-1-7,-2-3 1,-1-6 227,6 3-130,-6-3-45,7-3 1,-4-1-14,2-5-942,3 0 661,-4 0 0,4-1-1163,-3-3 776,3 3 700,-4-9 0,5 3 0,0-4 0</inkml:trace>
  <inkml:trace contextRef="#ctx0" brushRef="#br0" timeOffset="30">14584 6944 8101,'0'-12'5,"0"1"0,-1 1 306,-3 2-74,3-2 0,-5 5 262,2-3-248,3-2 1,-8 8-189,5-6 51,-5 6 1,3-3-116,-6 5 0,5 0 91,-1 0-149,0 0 1,-3 0 71,0 0 0,-1 5 73,1 2 1,1 7-55,2 1 0,-2 10 39,2-3 1,-1 13 14,2-1 1,-2 8-10,5 0 0,0 2-115,4 2 1,0 3-287,0 1 0,0 3 320,0-4 0,5 1-165,3-4 0,2-2 59,2-2 0,0 1-44,3-5 0,-2-1 94,2-7 1,-3 0 24,-5-4 0,2-5 15,-5 1 1,4-3 16,-4 0 0,-1 3-34,-3-3 0,0-2-5,0-2 1,-5-1 205,-2 1 0,-4-2-167,0 2 1,0-6-382,-1-2 0,-3-4 81,0 1 1,-6 1-399,2-1 701,3-1 0,-11-8 0,3-1 0</inkml:trace>
  <inkml:trace contextRef="#ctx0" brushRef="#br0" timeOffset="31">14242 7778 8101,'6'-7'-168,"4"1"219,-2 2 1,3-1 547,5-3 1,3-2-271,7 3 0,1 0-151,7 0 0,-1 0-147,9 0 1,-6-2-509,-2 5 439,0-5-213,-10 8 251,4-4 0,-5 0 0,0-2 0</inkml:trace>
  <inkml:trace contextRef="#ctx0" brushRef="#br0" timeOffset="32">15053 7812 7971,'-2'-12'-315,"-1"1"281,1 0 0,-3-1 17,5 1 1,-4-1 203,1 1 0,-1 0 105,4-1-46,0 1 0,-1-1-51,-3 1 1,3 3 55,-3 1 0,-1 3-69,1-4 0,-5 6-47,1-2 0,-2 4 56,-1 4 1,-7 3-241,-5 8 1,-1 3 19,-6 5 1,4 5-41,0 2 0,1 3-13,3 2 0,4-1 45,3 0 0,2 2-158,1 2 1,6-3 60,2 3 1,3-6-90,1-1 1,5-6 90,3 2 1,3-3 43,4-1 0,3-6-20,5-1 1,0-5 21,0-3 0,3-3 178,1-5 1,3-2-112,-3-1 0,5-4 313,-2-4 0,3-6-92,2-2 1,-5-2 27,0-2 0,-5 0-57,-3 0 1,0-3-109,-7-1 0,-5 0-49,-6 4 0,-3 1 91,-1-1 1,-1 0-251,-3 0 1,-2 0 67,-5 0 0,-6 1-293,-2-1 0,-3 5 134,0 3 0,-1 3-192,0 5 0,-1 2 150,-3 5 0,3 0-86,-3 0 0,5 3-281,3 1 643,-3 10 0,-1-6 0,-6 8 0</inkml:trace>
  <inkml:trace contextRef="#ctx0" brushRef="#br0" timeOffset="33">14687 8075 8193,'12'-7'401,"-5"2"-100,1 5 0,3-1 15,5-3 0,0 3-8,-1-3 1,3 3-63,5 1 0,4 0-40,-1 0 1,0-4 54,-7 0 1,5 0-275,-5 4 1,5 0 112,-5 0 1,-3 0 47,0 0 0,-4 0-632,0 0 1,-1 0-959,1 0 0,-5 0 1442,1 0 0,-1-5 0,5-1 0</inkml:trace>
  <inkml:trace contextRef="#ctx0" brushRef="#br0" timeOffset="34">15738 6944 8181,'1'-12'-273,"3"1"-367,-3 0 1155,4-1-314,0 1 0,-3 3 534,2 1-185,-3 4-104,-1-7-250,0 9 0,-5-4 24,-3 5 1,-2 5-186,-1 2 0,-6 7 106,-2 1 0,1 10-79,-1-3 0,0 9 50,-4-1 1,4 7-141,0 1 0,5 7 109,-1 0 0,2-2-188,2 7 1,3-2-251,1 5 0,4-2 277,-1-5 1,3 0-292,1-1 0,0 0 141,0-4 1,5-2-100,3-9 0,2 2 132,1-6 1,2 0 219,2-7 1,2 1-153,2-5 0,2 1 210,-2-5 1,-2-3-3,-2-1 1,2-4 96,-2 1 0,0 1-307</inkml:trace>
  <inkml:trace contextRef="#ctx0" brushRef="#br0" timeOffset="35">15735 7902 8412,'3'1'-2,"8"-1"-7,-3 0-958,0 0 967,-6 0 0,-1-1 0</inkml:trace>
  <inkml:trace contextRef="#ctx0" brushRef="#br0" timeOffset="36">16081 7138 7348,'0'-6'-686,"-2"-1"1482,-1 4-410,1 1 0,-3-4 435,5 2-342,-5 3 1,4-4 60,-4 5-60,0 0-241,-2 0 1,-4 6 30,-1 6 0,1 4-30,0 7 0,-5 1-462,1 3 1,-4-2 62,4 5 0,-2 0 113,2 0 1,6 2-63,-2-6 0,3 5-1,1-4 1,2 3-37,5-3 0,0-1 41,0-3 0,5 0 100,2 0 0,5-4-9,3 0 1,-1-5 1,5 1 1,-4-3 6,4-5 1,-1 2-8,1-5 1,3 0 145,-3-4 0,2 0-77,2 0 0,-1-5 88,-3-3 1,2-2-34,-2-2 1,-1-3-27,1 0 0,-5-5-93,1 1 0,-3-3 67,-5-1 1,-2 0-222,-5 1 1,0-1 120,0 0 0,-6-1-121,-5-3 0,-2 3 85,-6-3 1,0-2-338,-4-1 1,0 6-240,0 1 0,0 7 239,1 1 0,-1 8 136,0 3 0,4 3-78,0 1 354,5 0 0,-8 10 0,5 2 0</inkml:trace>
  <inkml:trace contextRef="#ctx0" brushRef="#br0" timeOffset="37">15944 7549 8058,'0'-6'23,"0"-4"648,0 3 1,0 0 279,0-1 46,0 6-630,0-3 0,0 3-82,0-2 0,1 3-126,3-3 0,2 3-82,5 1 1,2 0 3,2 0-3,3 0 0,5-4 30,0 0 1,0 1-282,-1 3 1,5-2-562,0-1 1,-1 1 365,-3-1 1,0-3-562,0 3 0,-4-2 380,0 1 0,-5 2 549,1-1 0,3-4 0,0 1 0</inkml:trace>
  <inkml:trace contextRef="#ctx0" brushRef="#br0" timeOffset="38">16320 6990 8322,'-11'-18'0,"3"1"1087,1 6-634,4-1 0,-2 5 109,5-1 1,1 6 217,3-2-401,-3 3 0,10 1-88,-4 0 0,8 6 98,5 5 1,2 6-88,5 6 1,2 6-12,5 5 0,1 2-463,-1 6 0,0-4-19,1 4 1,-6-1-60,-3 5 1,-3 1 168,-4 3 0,-7-7-104,-9 2 0,-1 2 111,-2 3 1,-8-1-457,-7-3 1,-4 0 186,-12-1 1,1 5-2059,-4-1 2401,-1 1 0,0-1 0,-3 3 0,17-24 0,0 0 0,-1 2 0,0 0 0</inkml:trace>
  <inkml:trace contextRef="#ctx0" brushRef="#br0" timeOffset="39">8421 10605 8037,'0'-6'-1129,"0"0"1791,0 1-28,0 4-274,0-4 490,0 5 0,-4 1-750,0 3 0,-1-3 45,1 3-58,3 3 0,-8-5 24,5 6 1,-5-1 30,2 5 1,-4-1 3,0 1 0,-4 3-36,0 0 0,-6 5 8,2-1 0,-1 3-73,1 1-34,-3 0 0,5-1 55,-6 1 0,0-1-97,0-3 0,0 3-52,0-3 0,1 1 87,-1-1 1,0 1-57,0-5 1,1 1 74,3-5 1,-2 0-33,2 1 1,1-4 15,-1-1 0,1-4-7,-1 0 1,-2-1-8,2-2 1,2 0 1,2 0 1,-2 0-38,2 0 0,0 0 54,4 0-64,4-5 0,-2-2-118,5-4 0,-3-1 81,3 1 0,-1-2-167,1-2 1,3 2 185,-3-2 0,3 3 2,1 0 0,1-3-461,3 0 263,-3-1 0,8 4 213,-5-3 0,3 2-46,-3-2 1,5 2 187,-1 1 1,1 1-111,-2 0 1,3-1 220,-2 1 1,2 4 2,2 4 0,-1-2 183,0 1-361,1 0 0,-1 4 169,1 0-137,4 0 0,-3 5 176,2 3-181,-2 2 1,-2 2 14,1 4 0,0-4-10,4 4 0,-4-2 55,3 1-241,3-2 180,-5 3 0,9-1-105,-3 0 89,2 1 1,2-4-7,0 4 1,0-4-8,-1 4 0,3-4 71,1 0 0,-2-2-62,3-3 0,1 2 208,-1-5-204,-1 5 1,-4-8 61,-3 3 1,1-3 16,-5-1 1,1 0 159,-5 0-154,0 0-100,1 0 1,-5 0 4,1 0-141,-5 0 149,2 0-1331,-5 0 748,-5 0 1,2 2 549,-5 1 0,1 4 0,-5 4 0</inkml:trace>
  <inkml:trace contextRef="#ctx0" brushRef="#br0" timeOffset="40">9471 10194 7949,'-6'-5'157,"1"3"268,5-3-53,0 5 0,0 5-132,0 3 0,0 2-64,0 2 1,-1 0 55,-3 4 1,3 1-121,-3 6 0,2 0 51,2 0 0,-3 3-83,-1 1 0,0 1 54,4-1 0,0-3-142,0 2 1,0-1-46,0-3 1,0-3 55,0 0 1,4-3-31,0 3 1,3-5 60,-3 1 1,4-2-615,-4-2 176,-1 0 0,1 1-125,0-1 1,0-3-1053,-4 0 1581,0-6 0,-5 8 0,-2-3 0</inkml:trace>
  <inkml:trace contextRef="#ctx0" brushRef="#br0" timeOffset="41">9186 10868 8605,'0'-7'1544,"0"2"-1093,0 5-199,5 0-46,-4 0 1,11 0-123,-1 0 1,2 0 88,6 0 1,0 0-81,4 0 0,1 0 103,2 0 0,4 0-176,4 0 0,4-1 84,0-3 1,5 2-163,-1-6 0,-1 4-23,0-3 0,-5 3 107,-2-4 1,-1 6 58,-6-2-337,0 2 155,-5-3 1,-4 4-247,-3-3 0,-2 3-39,-2 1-1215,1 0 794,-6 0 803,-1 0 0,-5 5 0,0 1 0</inkml:trace>
  <inkml:trace contextRef="#ctx0" brushRef="#br0" timeOffset="42">9517 11107 7939,'-11'-6'0,"0"0"825,4 2-116,-3 3-141,8-9-373,-3 8 334,0-3-327,4 5 1,-8 5 0,5 3 26,2 2-129,-5 1 0,5 6-163,-6 2 242,6 3 1,-7 0-73,5 1 1,-4 4-69,5 0 1,-5 3-56,4-3 0,-1 1 4,1-2 1,3-2-94,-3 3 0,4-3-14,4-1 0,-1-2-99,4-1 95,1 1 0,3-8-56,1 2 1,0-2 104,4-2 0,-2-1-8,5-2 0,-4 1 46,4-5 0,-4-1-8,4-3 1,-4-1 12,4-3 0,-1 2 88,1-6 0,3-3 270,-3-5-189,-3-4 0,6 6 132,-3-5 1,-3 0-89,0-4 0,-4 0 5,0 1-120,-6-1 0,-1-4 42,-5 0 0,-1-3 23,-3 3 0,-4-4-123,-7 0 0,1 3-264,-5 2 1,4 2-205,-4 1 327,0 5 0,0 3-377,0 7 0,4 2 164,-4 2 1,3 3-507,-3-3 0,5 8 340,-1 3 1,2 0-15,2 0 1,1 1 524,2 3 0,-2 6 0,4 1 0</inkml:trace>
  <inkml:trace contextRef="#ctx0" brushRef="#br0" timeOffset="43">9334 11427 7939,'0'7'116,"5"-2"1,2-5 324,4 0-31,1 0 0,3 0-64,0 0 0,0-4 193,-3 0-289,4 0 1,-2 4 197,5 0 0,0-4-138,4 1 0,0-2-57,0 1 1,1 2-59,2-1 0,-1-2-79,1 1 0,-2-4 4,-1 4 1,-4 1-153,0 3-1205,-5-6 856,3 5 1,-10-4-1100,1 5 1480,-6 0 0,4 0 0</inkml:trace>
  <inkml:trace contextRef="#ctx0" brushRef="#br0" timeOffset="44">12932 10468 8039,'-5'-6'0,"3"-1"661,-1 3-75,1 3-109,2-4 12,0 5-286,5 0 1,-3 5 28,2 3 0,1 2 14,-2 1 1,1 5-90,-4-1 0,0 6 73,0 2 1,0 0-85,0 4 0,0 1 79,0-2 1,0 5-226,0-5 0,0 2-51,0-1 0,0-4-63,0 0 0,0-1 62,0-3 1,0-1-143,0 1 0,0-5-324,0 1 1,0-2 220,0-1 1,0-1-186,0 0 0,0-3-129,0 0 611,0-1 0,-5 5 0,-1-1 0</inkml:trace>
  <inkml:trace contextRef="#ctx0" brushRef="#br0" timeOffset="45">13195 10548 8016,'0'-12'-76,"0"5"-153,0-1 663,0 1 707,0 0-384,0 2-427,5 10 1,-4 2-59,3 4 0,-2 7-44,2 5 0,-3 2-348,3 9 0,1-2 104,-1 6 0,0-2-333,-4-2 279,5 0 0,-4-5-73,3-2 64,2-8 1,-4 1-60,1-5-75,4 1 209,-6-5 0,5 1-381,-2-1 0,-3-3 34,3-1-371,-3-4-445,-1 7 1167,0-9 0,6 4 0,0-5 0</inkml:trace>
  <inkml:trace contextRef="#ctx0" brushRef="#br0" timeOffset="46">13183 10799 8016,'1'-6'274,"3"2"1,-1-1-61,4 1 0,-3 0-1,4 4 1,3 0-12,4 0 1,6 0 13,-2 0 1,4 0-282,3 0 64,-2-5 0,6 4 85,-4-3 0,-6 3-71,3 1 1,-7-4-716,-1 0 475,-3 0 0,-4 4 36,0 0 191,-6 0 0,3-5 0,-5-1 0</inkml:trace>
  <inkml:trace contextRef="#ctx0" brushRef="#br0" timeOffset="47">13206 10571 8039,'11'-18'0,"2"4"308,2 3 1,3 3 486,5-4 0,4 1-377,-1 3 1,5 3-160,-5 2 1,1 0-409,-4-1 120,0 3 0,-1-4-376,1 5 1,-4 0 404,0 0 0,-5 5 0,3 1 0</inkml:trace>
  <inkml:trace contextRef="#ctx0" brushRef="#br0" timeOffset="48">14534 10068 7992,'-1'-7'-1167,"-3"3"1581,3 3 0,-5 1 411,2 0-467,3 0 0,-8 5-64,5 3 1,-1 2-73,1 1 1,3 2-65,-3 2 1,3 2 90,1 2 0,0 2-230,0-2 1,0 3 133,0 1 0,0-2-202,0-2 1,0 2-42,0-6 1,0 1-13,0 0 0,3-6-198,1 5 0,0-9-54,-4 6 0,0-3-564,0 2 918,0-4 0,0 3 0,0-4 0</inkml:trace>
  <inkml:trace contextRef="#ctx0" brushRef="#br0" timeOffset="49">14249 10684 7919,'-7'-6'0,"2"0"0,5 2 721,5 3 1,2-5-202,4 6 0,2 0-92,2 0 1,3 0-144,5 0 1,5-1-68,2-3 1,3 3-158,1-3 0,4-1 68,1 1 1,0-3-72,-1 3 0,-6-4 39,2 5 1,-7-5-563,-1 4 1,-2-1-80,-1 1 0,-5 3-303,-3-3 1,-6 3 846,-1 1 0,-6 5 0,3 1 0</inkml:trace>
  <inkml:trace contextRef="#ctx0" brushRef="#br0" timeOffset="50">14340 10947 7969,'-6'0'343,"1"-1"474,5-3-495,5 3 0,-3-4 585,6 5-563,0-6 0,4 4 187,4-6 0,-3 6-233,6-2 1,1-1-73,2 1 0,1 0-63,0 4 32,0 0 1,-4 0-107,0 0 0,-5 0-201,1 0 0,-2 2-209,-2 1 0,-1 4 192,-2 4 0,-3 1-291,-5-1 1,0 4 141,0 0 0,-5 6-337,-3-2 1,-6 6-4,-1 2 152,-5-1 154,2 2 1,-3-6-4,2 5 0,-3-6 91,3 6 1,2-3 176,2-1 0,3-5-160,0-3 723,1 3-448,4-6 1,4 3 702,6-7 0,5-3-384,7-5 0,-1-4-148,5 0 1,4-3 629,4 3 1,1-4-349,-2 5 1,-2-2-411,3 1 1,-7 3 44,-1-3 0,-5 2-862,2 2 1,-4 0 458,0 0 1,-5 0-1959,1 0 2205,-6 0 0,3 6 0,-5 0 0</inkml:trace>
  <inkml:trace contextRef="#ctx0" brushRef="#br0" timeOffset="51">15813 10387 7906,'6'-6'959,"-5"1"-761,4 5 1,-5 1 0,0 3 0,0-1-2,0 4-162,-5 1 24,-2 3 1,-5 4-95,-3 1 1,-3 4 74,-5-1 0,0 3-170,0 0 0,-3 0 104,-1-3 1,0 1-83,4-4 1,2 3 118,2-4 1,1 0-18,3-4 1,6 0 224,-2-4-206,7 3 1,-5-7 8,5 5 155,0-6-141,4 8 1,5-7 181,3 4 1,3-4-95,5 1 1,1 1-88,6-1 1,-4 1 43,0-2 0,-1-1-130,1 2 0,-2 1 96,-6-2-345,0 6 194,-4-7 1,-2 8-666,-5-3 0,0 0 359,0 0 1,0-3-897,0 4 1306,-5-6 0,-2 8 0,-4-3 0</inkml:trace>
  <inkml:trace contextRef="#ctx0" brushRef="#br0" timeOffset="52">15459 10867 7937,'-5'6'73,"4"-1"540,-4 1-282,5 0 159,0 0-311,5 4 0,1-7 46,6 5 0,4-5-14,3 5 0,3-6-142,1 2 0,0-1-214,-1 1 1,3-3-237,1 3 1,-3-3 380,0-1 0,0 0 0,-5 0 0</inkml:trace>
  <inkml:trace contextRef="#ctx0" brushRef="#br0" timeOffset="53">16316 10353 7945,'-5'-10'-221,"-3"2"1,2-1 301,-2 6 0,5-2 495,-5 1 1,4 2-96,-4-1 0,1 1-122,-5 2 1,1 5-169,0 3 0,-2 7 44,-2 4 0,-2 4-115,-2 4 1,-2 2 100,2 5 0,-2 4-236,2 0 0,0 4-121,8-4 0,-2 0-184,9-3 1,0-2-88,4-3 0,2 1 215,2-9 0,3 4 9,8-7 1,3-3 55,5 0 1,-4-8 96,0 0 0,0-5-86,4 0 0,-4-1 219,0-2 1,-1 0 70,1 0 0,1-5 66,-5-3 0,4-3 46,-3-5 0,-1 2-75,-4-5 1,-1 0-236,-2-4 1,1 1 119,-5-1 0,-1-4-187,-3 1 1,-1-10 101,-3 2 0,-2-3-134,-5 3 0,-5-1-77,1 1 0,-6 1-208,-2 3 0,0 7-254,-4 8 0,2 3 278,-2 5 0,3 1-92,-2 6 0,3 2 125,4 2 0,-2 3 351,6 8 0,1-1 0,7 5 0,-4 0 0,5 4 0,-5 0 0</inkml:trace>
  <inkml:trace contextRef="#ctx0" brushRef="#br0" timeOffset="54">16088 10661 8012,'5'7'605,"1"-2"0,2-5 19,-1 0 1,1 0-216,3 0 0,1 0-149,-1 0 0,2 0-12,2 0 1,3 0-594,5 0 0,-2 0 282,-2 0 1,3-4-1166,-3 0 0,1 0 1228,-1 4 0,-2-5 0,-6-1 0</inkml:trace>
  <inkml:trace contextRef="#ctx0" brushRef="#br0" timeOffset="55">17138 10399 7949,'7'0'-31,"3"0"1,-9-2 909,3-1-560,-3 1 1,0-3 305,3 5-172,-3 0-244,5 0 1,-6 2 29,0 1 0,-6 2-143,-1 3 0,-3 4-19,-2-1 0,0 0-109,-4 5 0,0-4-90,-3 0 0,-3 3 88,3 0 0,-2 0-50,-2-3 1,1-1 86,3 1 0,-1-1-28,5 0 0,-4 0 63,3-4 0,5 3 36,3-2-6,1-3-24,0 5 1,2-7-25,5 4 0,2-4 17,1 1 1,4 1 121,4-1 0,2 3-110,2-3 0,-1 4 79,5-5 1,-4 5-98,4-4 0,-3 5 0,3-2 1,-2 0-64,2 0 1,2-4-137,-6 1 1,1 1-462,0-1 1,-4-1 316,4-3 0,-8 4-1514,0 0 789,-5 0 464,2-4 0,-7 4 573,-1-1 0,-9 1 0,-6-4 0</inkml:trace>
  <inkml:trace contextRef="#ctx0" brushRef="#br0" timeOffset="56">16796 10867 7949,'7'0'0,"1"0"0,-1 0 0,5 0 0,-1 0 702,1 0 1,-1 0-214,1 0 1,-4 0 106,4 0 0,-7 0-199,6 0 1,0 1-364,4 3 1,-3-3 8,4 3 1,-4 1-145,0-1 1,-1 4 214,1-5 0,-1 1 135,0-4 0,1 4-1664,-1 0 0,1 0 639,-1-4 1,-3 0-245,-1 0 0,1 0 1020,3 0 0,1 0 0,-1 0 0</inkml:trace>
  <inkml:trace contextRef="#ctx0" brushRef="#br0" timeOffset="57">17675 10216 7923,'-4'-22'268,"0"3"1,1-1 1073,3 5-460,0 5-203,0 5 87,0 5-497,-5 0 0,3 6-3,-2 5 1,3 6-69,1 6 0,1 5-14,3 2 0,-2 4-161,1 4 1,-1-1 83,-2 5 0,0 0-166,0 4 1,1-1 60,3 1 1,-3-2-21,3-2 0,-3 0-16,-1-8 1,0 2-160,0-9 1,4-2 122,0-6 1,-1 1 122,-3-4 1,4-1 52,0-4 71,5 1 1,-6-2-18,4-3 1,-4 0 45,0-3-356,-1-3 0,-1 4 32,3-5-690,-3 0-886,4 0 992,-5 0 0,-5 0 1,-1 0-1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726"/>
    </inkml:context>
    <inkml:brush xml:id="br0">
      <inkml:brushProperty name="width" value="0.09071" units="cm"/>
      <inkml:brushProperty name="height" value="0.09071" units="cm"/>
    </inkml:brush>
  </inkml:definitions>
  <inkml:trace contextRef="#ctx0" brushRef="#br0">11421 13305 7968,'1'-7'0,"3"-1"0,-3 6 0,4-9 881,-5 5-511,0-5 1,0 3-213,0 0 0,-1 6 205,-3-2-340,-2 3 44,0 1 1,-5-4 105,4 0 1,0-1 152,0 1-280,-1 3 0,-3-4 66,-1 5 0,5-1-32,-1-3 0,0 3 99,-3-3-25,0 3-49,-1 1 1,-3 0-3,0 0 1,0 1-86,3 3 1,-3-2 61,0 6 0,-4-4-9,3 3 0,-3-3 84,4 4 0,0-2 7,4 2 0,0 2-70,4-3 1,-3 0 13,2 0 1,-1 1 143,1 3-142,-2 1 0,5-1-5,-2 1 1,0-1 66,3 0-74,3 1-15,-4-1 0,5 1 17,0-1 1,1 1 4,3-1 0,-1-2-24,4 2 1,-3-6 75,4 7-224,-1-3 59,0 2 0,3 0 73,-2 1 0,2-1-15,1 1 1,2-5 24,2 1 0,-2 0-5,2 3 0,3-1-3,1-2 1,-2 1 5,3-6 1,-5 6-94,4-1 1,-1-2 85,1 2 0,1-4-21,-5 3 30,5 1-54,-7-2 0,7 4 4,-4-2 1,3 1 13,-4-1 0,0 2-4,-3-3 1,-1 0-51,0 0 0,-3 1 53,0 3 0,-5-1-115,5-2 0,-5 2 66,0-2 0,0 2-151,1 1 0,-3 1-50,3-1-33,-3 1 222,-1-1 0,0 1-79,0-1 1,0-3-35,0-1 0,-1 1 160,-3 3 0,1-3-87,-4-1 1,-1-3-93,-3 4 1,-2-4 59,-2 3-180,2-4 214,-3 2 0,3-1-7,-2-1 1,1 1-11,-5-4 0,4 0-3,-4 0 0,1 0 1,-1 0 1,-2 0 118,6 0 1,-4-4-88,4 1 1,0-2 190,3 1 0,1 1 49,-1-4 0,2 3 35,3-4 0,-2 4-106,5-3 1,-1 3-40,1-4 0,3 5 122,-3-5 8,3 5-170,1-7 137,0 4-335,0 0 1,-2-3-62,-1 5-728,1 0 290,-3 4-429,5-5-798,0 4 201,0-9-222,0 8 1905,0-3 0,5 0 0,2-1 0</inkml:trace>
  <inkml:trace contextRef="#ctx0" brushRef="#br0" timeOffset="1">7070 12392 7912,'6'-5'0,"-1"-2"19,-5-4 0,1 4 419,3 4 467,-3-4-377,4 1-334,-5-5 0,0 3 50,0 0 8,0 6 1,0-5-158,0 4 53,-5 1 0,3-3-152,-6 5-60,1 0 0,-5 0-54,1 0 1,-1 0-2,1 0 0,-1 0 121,1 0 1,-4 2-39,0 1 1,-5 0 62,5 4 0,-4-3 47,4 4 0,-1-2-57,0 2 0,4 2 67,-4-2 1,4-2 16,0 2 1,1-2 13,-1 2 1,5 2-6,-1-3 0,4 0 8,-3 0 0,3-3 67,-4 4-7,6-1-5,-3 5-10,5-1-57,0 1 33,0-1-4,0 0 4,5 1 0,0-1 4,2 1 1,4-5-21,-4 1 1,2-4-22,-1 3 1,2 0-6,-2 0 0,2 3 9,1-2 1,1-2-53,-1 2 0,2 0-11,2 3 0,-1 0-7,5 1 0,-5-4-107,1-1 1,3 2 71,1 6 1,-1-2-71,1 2 1,-5-2 95,1-2 0,-2 1-40,-2-1 0,-3-1 25,-1-2 3,-4 7 0,6-3-3,-6 7 1,1-3 5,-4-5 1,-4 1 11,1-1 0,-6 1 0,1-1 1,-6-3 14,-1-1 0,-4 1-22,4 3 0,-7 0-47,-1-4 0,0 3 45,-3-2 1,2-2-139,1 2 0,-4-6 84,0 2 0,1 1-9,3-1 1,1 0-17,3-4 1,-1 0-7,5 0 1,-4 0-32,4 0 0,3 0 11,5 0-1005,-1 0 558,2 0 531,1 0 0,15 0 0,2 0 0</inkml:trace>
  <inkml:trace contextRef="#ctx0" brushRef="#br0" timeOffset="2">14447 15692 7809,'4'-7'-1072,"0"-1"601,5 0 689,-3-3-200,1 0 1,-2 3 304,-5 0-85,0 6-220,0-3 451,0 0-150,0 3-233,0-3 0,0 4 363,0-3 319,0 3-353,-5-4-235,-2 5 0,-4 0-45,-1 0 1,1 0 9,0 0 1,-1 0-33,1 0 1,-5 0-28,1 0 1,-1 1-118,1 3 0,1-3 116,-5 3 1,3 2-124,-3 2 1,5-2 146,-1 2 0,2-4 6,2 3 0,3-3 37,1 4-78,-1-1 1,1 5 89,-1-1 0,5 1-66,0-1 1,0-1 8,-1-2 1,3 2 42,-3-2 0,3-2 99,1 2-143,0-1 1,0 5 138,0-1 45,0-5-64,0 5-14,0-5 1,1 2-94,3-1 1,-2-3 166,6 4 0,0-5-23,3 5 1,1-4-54,-1 3 1,0 0-83,1 0 1,-1 2 25,1-5 0,0 5-101,4-1 1,-4-2 114,3 1 0,2 0-117,-2 0 0,6 4 78,-2-4 0,-2 0-5,2 0 0,0 0-37,4 0 1,-5 3-8,-3-2 0,2-2-6,-2 2 1,4-4 7,-4 3 1,0 0-127,-3 0 1,-1 3 79,1-2 0,-1-2-115,1 2 1,-5-4 72,1 3 0,-6-3-181,2 4 1,-1-2-68,0 2 1,-1 2-39,2-2 0,-3-2-137,-1 1 143,0 1 0,-4 4 90,0-1 0,-1-1 7,1-2 1,2 2-66,-6-3 89,6 4 1,-9-1 198,4-3 1,1 2 19,-2-5 0,4 4 115,-4-4-253,1 4 0,-5-3-117,1 3 0,0 1 7,-1-5 0,1 1 44,-1-1-49,1-3 0,-4 4 146,-1-5 0,1 0 98,4 0 1,-2 0-52,-2 0 0,1 0 204,-5 0 1,4 0-124,-4 0 0,3 0 108,-3 0 0,5 0 20,-1 0 0,3 0-141,0 0 1,4 0 66,1 0-85,4 0 0,-3-1 39,2-3-44,3 3 1,-4-6 17,5 3-96,-5 3 10,3-9 0,-4 9-127,2-3 1,3 1 52,-3 0-76,-2 1 1,5-4-19,-3 2 1,1 3-324,-1-3-179,3 3-563,-4-4 1262,5 4 0,0-10 0,0 5 0</inkml:trace>
  <inkml:trace contextRef="#ctx0" brushRef="#br0" timeOffset="3">20032 14870 7701,'7'-1'-1721,"-4"-3"2137,-1 3 1,-1-4-14,3 5 0,-3-2 30,3-2-16,-3 3 34,-1-4 55,5 0-15,-4 4-42,4-4-31,-5 0-21,0 3 21,0-3-200,0 5-78,0-5-232,0 4 136,0-4-291,-5 5 95,-1 0 171,-5 0 0,-1 0-46,1 0 1,-1 0 53,1 0 1,2 0-2,-2 0 0,4 0 11,-8 0 0,9 4 7,-6-1 1,3 3 34,-2-3 1,3 0 3,1 5 1,0-5-11,0 5 0,-3-4-22,2 3 1,3-3 8,1 4 1,-1-4-3,1 3 1,-3-3 29,3 4 1,-1-2 30,1 2 3,3 2 37,-4-4 0,5 5-91,0 1 1,-4-4 11,0-1 1,0-3 85,4 4-42,0-6-42,0 8 0,4-7-21,0 4 1,1-4 28,-1 1 0,-2 1 5,6-1 0,-4 1 58,3-1-80,1-3 1,3 4 88,1-5 0,-1 4-71,1-1 1,-2 3 7,-3-3 1,3-1 31,-2 1 1,2 3-12,2-3 1,-1 2-67,1-1 0,-1-1 8,0 4 0,1-3-17,-1 4 0,-3-4-101,-1 3 1,1 0 37,3 0 1,0 3 70,-4-2 0,3 1-157,-2-2 0,-2 4 74,2-4 1,-4 0-170,3 0 95,-4 1 0,6 3 35,-5 1 0,-1-5-79,-3 1 0,4-4 111,0 3 0,0-3-86,-4 4 1,0-5 64,0 5 0,-1-4-106,-3 4 0,2-5 46,-1 5 0,-2-4 64,1 3 1,-5-3 20,1 4 0,2-4-39,-2 3-2,1-4 1,-5 6 8,1-6 0,-1 1 107,1-4-93,0 0 1,-1 4 67,1 0 0,-1 0-18,1-4 1,0 0 106,-1 0 0,1 0-48,-1 0 236,1 0-177,-1 0 51,1 0 0,3 0 53,1 0-104,4 0-72,-7 0 31,9 0-49,-9-5 1,7 3-24,-5-2-14,6 3 86,-3 1-25,5 0 58,-5 0-54,4 0-106,-5-5 117,6 4-518,0-4-5501,0 5 5953,-5 0 0,-1 0 0,-5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9.09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11374 3531 12623,'5'2'28,"19"5"-24,7 5 0,-21-9-4</inkml:trace>
  <inkml:trace contextRef="#ctx0" brushRef="#br0" timeOffset="1">11465 3562 12662,'3'1'1,"35"11"4,4-2 52,7-3 1,-1 2-581,6-5 1,-1 0 409,4-4 0,5 0 1,3 0 0,-32-2 0,0 0 67,-1 1 0,1-2 0,0-1 0,1-1 18,-2 2 1,1-1-1,0-1 1,1 0-74,0-1 0,1 0 0,-2-1 0,1-1 29,-2 1 1,1-1 0,1 0 0,1-1 58,-2 2 0,-1-1 1,2 1-1,1 0-94,25-12 71,-24 10 1,0-1-727,-4-1 1,0-1 738,3 3 1,-1 0-1,-2-1 1,-1-1-59,30-8-154,-3-3 141,-24 11 0,0-1 1,24-10-69,-27 10 0,-1 1-32,28-12 1,-4 0 76,-1 0 1,-2 2-149,-2 2 0,-1-2 233,-9 6 21,-6 0 0,-6 3-178,-4 1 351,-5 5 89,4-4 1,-13 8-236,2-2 1884,-7-2-1362,1 5-184,-5-4 1,0 4-82,0-3-84,0 2-228,0-8 0,-1 9 213,-3-3-235,2-2 1,-4 3 103,2-4-169,3 4 0,-5-3 16,2 2 0,3 1-178,-3-4 117,-3 4 80,1-7 1,-5 5 37,-1-2 1,1-2 5,-1 5 0,2-5 169,3 1-207,-9 3 17,9-5 290,-10 4 15,6-1 30,0-3 34,-1 4-123,6 0 273,-4-5-151,8 10-111,-3-4-201,5 5 0,0 1 74,0 3 1,2 2-159,1 6 143,4-1 0,4 1 317,1-1-318,-1 1 1,5-1-69,3 0 1,3 0 81,1-4 1,-2 2-136,-2-5 1,3 3 129,-3-3 0,3 0-44,1-4 1,-4 0 41,0 0 1,-5 0-43,1 0 1,-6-1 194,-2-3 13,-4 3-9,2-4-77,-5 5 1,0 1 74,0 3 0,-6 2-76,-6 6 0,-4 3 91,-7 0 1,0 5-98,0-1 0,2 3-225,1 1 0,0 0 121,5-1-1572,0-4 1052,8 4 1,2-10 496,5 4 0,-5-4 0,-1 0 0</inkml:trace>
  <inkml:trace contextRef="#ctx0" brushRef="#br0" timeOffset="2">14653 2490 8165,'0'-7'-965,"0"-3"2579,0 4-618,0 0-316,0 0-129,0 6 0,0 6-293,0 1 1,0 5 16,0 3 1,0 4-18,0 8 1,1-2-139,3 5 0,-3 1 114,3 3 0,-3 0-140,-1 1 1,4-2-51,0-3 1,0 2-146,-4-6 1,4 1 96,-1-4 1,2-4-189,-1 0 0,-1-5-149,4 1 1,-4-6 173,1-1 0,1-5-1058,-1 5 477,-1-5-1106,-3 2 526,0-5 773,0-5 0,0-2 555,0-4 0,-5-6 0,-1 0 0</inkml:trace>
  <inkml:trace contextRef="#ctx0" brushRef="#br0" timeOffset="3">14584 2558 8165,'0'-11'0,"0"-1"22,6 6 20,-5-4 0,8 4 289,-6-6-149,6 1 1,-4-1 121,3 1 0,2-1-31,-2 1 1,2 3-113,1 1 1,2 0 111,2 0 1,-2-2-278,2 5 0,2-3 94,-2 3 1,1 0-176,0 4 0,-2 0-42,5 0 0,0 1 29,4 3 0,-4 2 43,0 6 0,-5-1 77,1 1 1,-4-1-5,-3 0 0,1 5 17,-5-1 1,-1 1-32,-3 0 1,-1-2 30,-3 5 1,-3-4-13,-9 4 0,2-4-28,-5 4 0,-1-5-6,-7 1 1,3-2-103,-2-2 1,2 0 76,1-4 0,1 2-114,3-5 0,-1 1 5,5-1-713,-1-3 560,5 4 1,6-5 297,5 0 0,10-5 0,8-1 0</inkml:trace>
  <inkml:trace contextRef="#ctx0" brushRef="#br0" timeOffset="4">15155 2513 8181,'0'-8'321,"0"0"230,0 6 223,0-3 586,0 5-1256,0 5 0,0 5 17,0 5 0,2 6 103,2-2 0,-3 3-218,3 5 1,-3-2 45,-1 6 0,0-2-174,0 2 0,4 0 70,0-4 1,-1 0-202,-3-5 1,2 0 81,1-3 0,-1-3-22,1-4 0,0-2-812,1-2 369,-3 2-833,4-9 464,-5 4 1005,0-5 0,0-5 0,0-1 0,0-6 0</inkml:trace>
  <inkml:trace contextRef="#ctx0" brushRef="#br0" timeOffset="5">15144 2524 8181,'5'-11'-303,"-2"-1"-76,4 1 0,0 3 484,0 1 1,3 0 434,-2 0 1,2-4-142,2 4 126,-1 2-203,0-5 0,2 8 93,2-2-507,-2 3 98,4 1 0,-6 0-103,0 0 94,1 5 1,-2 2-20,-2 4 1,0 2 154,-4 2 0,0 1-225,-4 4 1,0 1 12,0-2 1,-1 3-52,-3 1 1,-2-1 171,-6 1 0,-3-4 0,0 0 0,-6 0-19,2 4 1,2 0 8,-2 0 0,1-4 100,-1 0 1,2-4-54,6 4-10,-1-5 0,6 3-15,2-6 1,3-3-78,1-1 0,1-3 73,3 4 1,2-4 128,6 3 1,4-4-63,3 0 0,3-1 20,1-2 1,0 0-123,0 0 1,-1 0 59,1 0 0,-4 0-229,0 0 1,-5 0 75,1 0 1,-2 0-476,-1 0 142,-1 0-1032,0 0 1443,-4 0 0,-2 5 0,-5 1 0</inkml:trace>
  <inkml:trace contextRef="#ctx0" brushRef="#br0" timeOffset="6">15727 2490 8028,'0'-12'-120,"0"1"1,-4 3 391,0 1 530,0 4-472,4-2 184,0 5-247,0 5 0,0 3-24,0 7-68,0 3 1,0 6 5,0 3 1,0 6 18,0 5 1,0 1-233,0-1 1,-4-6 64,0 2 1,1-4-196,3 1 0,0-4 117,0-8 1,0-2-119,0-1 0,3-8-68,1 4 173,0-3 1,-3 1-795,3-2 301,-3-3-884,5 0 1435,-6-4 0,5 4 0,1-5 0</inkml:trace>
  <inkml:trace contextRef="#ctx0" brushRef="#br0" timeOffset="7">16012 2581 7990,'-5'-11'-46,"4"-1"201,-3 1 1,1 5-146,0 2 100,1 2 1,-4 2 1123,2 0-832,-2 0 0,-6 0-174,1 0 0,3 7-55,1 4 1,-1 2-6,-3 6 1,-1 0-158,1 4 1,3 3 136,1 1 1,4 0-165,-1-4 0,3-1 30,1 1 0,1-1-42,3-3 1,2 1-6,6-5 1,3 1-114,0-5 0,6-1 65,-2-2 1,2 1 93,2-5 1,4-2 9,-1-6 0,1 2-15,-4-6 1,0 0 36,0-3 0,-1 0-30,1-1 1,-4 0 98,0-4 1,-3 2-23,3-5 1,-7 0 15,0-4 0,-2 1-79,-6-1 0,-1-1-103,-3-3 0,0 2-208,0-6 1,-10 5 95,-5-5 1,-1 9-112,-3 0 0,-4 6 70,-4 1 1,-3 8-155,3 3 1,0 2 12,4 2 0,1 9 33,-1 3 0,5 3-280,3 0 1,2-1 614,2 5 0,4 0 0,2 4 0</inkml:trace>
  <inkml:trace contextRef="#ctx0" brushRef="#br0" timeOffset="8">16526 2467 8070,'-6'-6'689,"1"0"-35,5 6-525,0 0 1,0 6-286,0 1 0,-2 8 553,-2 4-22,3 3-141,-4 6 1,5-3-122,0 6 3,0-1 0,0 4-103,0 1 0,1-5 103,3 1 0,-1-6-368,4 2 1,-4-4 162,1-4 1,1-3-218,-1-5-92,4 1-104,-6-6-19,8-1-359,-9-5 336,4 0 0,-5-1 544,0-3 0,0-2 0,0-6 0</inkml:trace>
  <inkml:trace contextRef="#ctx0" brushRef="#br0" timeOffset="9">16572 2467 8049,'5'-12'-120,"-4"1"1,9 0 320,-2-1 1,2 2-78,1 2 0,1 0 426,-1 4 1,1-4-151,-1 4 1,4 1-239,0 3 0,5 0 67,-5 0 1,1 1-138,-1 3 0,-2 1-54,2 2 0,-6 5-145,-1-1 0,-4 1-63,3 3 0,-4 3 110,1 1 1,-4-2-45,-4 2 1,-6 0 9,-6 4 0,-4 4 200,1 0 1,-1-1-34,1-3 0,-2 0 8,6 0 0,-1-4 32,1 0 0,6-4 137,-3 4 1,5-5 197,-1 1-50,3-2-213,5-2 132,0 1-96,0-6 0,1 3-20,3-5 0,2 0 9,6-4 0,4 0-85,3 0 1,0 0-160,4 0 1,-3 0-164,7 0 141,-8 0 1,3 0-303,-3 0 1,1 1-1255,-1 3 1612,-2-3 0,-1 9 0,2-4 0</inkml:trace>
  <inkml:trace contextRef="#ctx0" brushRef="#br0" timeOffset="10">17577 2455 8160,'0'-6'1309,"0"1"-578,0 5 1,4 6-498,-1 6 0,1 4-82,-4 7 0,0 0 63,0 0 0,1 5-208,3 2 0,-3-1 112,3 2 0,-2-6-110,-2 2 0,0-7-24,0-1 1,0-4-235,0 4-178,5-5 1,-4 3-5,3-6-1135,2-4 682,-5-2-914,4 0 1798,-5-4 0,0 4 0</inkml:trace>
  <inkml:trace contextRef="#ctx0" brushRef="#br0" timeOffset="11">17554 2478 8160,'6'-11'0,"-2"-1"0,-3 1 95,-1 0 1,4-1 146,0 1 1,5-1 148,-2 1 1,4 0-134,0-1 0,5 5 8,4-1 0,-3 5-50,2 0 0,0 1-83,4 2 0,1 0 57,3 0 1,-3 4-74,3 0 1,-4 5-249,-4-2 0,1 4 97,-5 0 0,-1 0-99,-6 1 0,-2 0-2,-2 4 1,-3-4 33,3 4 0,-4-2 98,-4 1 1,-4-1 52,-7 5 0,-3-1-32,-4 1 0,-1 2 10,0-2 0,0-1-24,0 1 0,-2-4 29,2 4 1,-1-5 26,9 1 1,-1-2 10,5-1 17,0-1 33,4 0-65,2 1 0,7-2 21,1-2 1,4-2 108,4-2 0,4-3-102,1 3 0,4-2-12,-1 2 0,2-3-147,2 3 0,0-2 88,0-2 0,-1 0-432,-3 0 1,1 0-101,-5 0 0,0 0-311,-3 0 1,-1 1 265,1 3 564,-1-3 0,6 9 0,0-4 0</inkml:trace>
  <inkml:trace contextRef="#ctx0" brushRef="#br0" timeOffset="12">18193 2855 7994,'0'-11'0,"0"-1"0,0 1 524,0 0-214,0-1 0,0 1 80,0-1 1,0-4-122,0-3 0,0 1 54,0-1 1,2 0-98,2-4 0,-2-4-48,6 1 0,-5-1-39,5 4 0,-2 0-167,2 1 0,2-1-44,-2 0 0,-2 4-18,2 0 1,-2 4-84,2-4 0,1 5 69,-6-2 0,1 8 104,-4 0 9,5 0 174,-3 2-244,3 1 34,-5 5 1,3 6 81,1 6 0,4 5-26,-4 10 0,5 2 113,-2 5 0,3 2-66,2 2 0,-3-1-89,2 5 0,-2-5 50,6 1 1,-1-8-181,1-3 0,-2-3 76,2-1 0,-2-6 45,-2-1 1,1-4-88,-1 0-62,1-6-661,-1 4 238,0-8 127,-4 3-880,-2-5 1155,-5 0 1,-5 5 0,-2 1 0</inkml:trace>
  <inkml:trace contextRef="#ctx0" brushRef="#br0" timeOffset="13">18239 2787 7943,'0'-7'-312,"0"-3"977,5 9 1,2-8-195,4 5 0,0-1-68,1 1 0,3 2-274,0-6 1,6 6-181,-2-2 1,2-1-502,2 1 1,-1-1 339,-3 1 0,2 3-240,-2-3 0,-2 3 452,-2 1 0,3-5 0,-1-2 0</inkml:trace>
  <inkml:trace contextRef="#ctx0" brushRef="#br0" timeOffset="14">18799 2455 8139,'-2'-10'0,"-1"3"1252,1-3-265,-3 8-175,5-3-572,0 5 1,0 7 11,0 4 1,0 2-10,0 6 1,0-2 0,0 3 0,0 5-148,0-2 1,0 2-47,0-2 0,2 0-347,1 0 0,0 2 225,5-2 0,-5 1-225,5-9 1,-5 0 61,0-3 95,4-1 1,-6-3-391,3-1-394,2-4 239,-5 2-1311,4 0 1996,-5-4 0,-5-1 0,-1-6 0</inkml:trace>
  <inkml:trace contextRef="#ctx0" brushRef="#br0" timeOffset="15">18490 2433 8238,'5'-7'322,"-2"1"191,5 2 0,3 2-167,4-6 1,6 5-97,-2 0 1,2-2 79,2 1 1,5 0-65,2 4 0,3 0-250,2 0 0,-5 0 109,1 0 1,-6 0-349,2 0 0,-5 0 5,-3 0 1,2 0-253,-6 0 0,0 0-364,-3 0 340,-1 0-231,0 0 0,-3 0-213,0 0 938,-6 0 0,8 0 0,-3 0 0</inkml:trace>
  <inkml:trace contextRef="#ctx0" brushRef="#br0" timeOffset="16">19141 2353 8483,'7'0'795,"-2"2"-549,-5 6 0,0 1 176,0 10 1,0 0-182,0 4 0,0 1-25,0 2 1,0 0-304,0 4 107,0 1 1,0-1 60,0 1 1,0-2-81,0 1 0,0 2 49,0-5-114,0-6 1,0 1-7,0-3-117,0-3 224,0 1 1,0-6 24,0 1 1,0-5 5,0 1-43,0-6 127,0 3 845,0-5 0,4-1-1069,-1-3 138,6 3 1,-2-8-85,4 5-12,0 1 1,1 1 168,-1-1-253,1 1 62,-1-3 1,2 5 53,2 0 1,-2 0-26,2 0 0,1 0-163,0 0 99,4-5 0,-6 4-366,5-3 261,-5 3 0,2 1 16,-4 0-592,4 0 192,-8-5 114,7 3-964,-8-3 604,-1 5 822,-1 0 0,-5-5 0,0-1 0</inkml:trace>
  <inkml:trace contextRef="#ctx0" brushRef="#br0" timeOffset="17">19130 2661 8109,'0'-6'335,"5"-4"0,5 4-205,5-1 0,2 2 28,-2 5 1,-1-1 146,5-3 1,0 2-109,4-1 1,-4 1-245,0 2 0,0 0 107,4 0 0,-5-1-430,-3-3 1,-2 3-590,-2-3 959,0 3 0,1-4 0,-1-1 0</inkml:trace>
  <inkml:trace contextRef="#ctx0" brushRef="#br0" timeOffset="18">19119 2353 7188,'3'-8'57,"1"0"1,5 2 1365,-1-1 1,6 0-543,1 3-174,0 3-349,2-9 1,0 7 1035,6-4-944,0 4 1,4-6-274,-1 6 1,5-5 44,-5 4 1,4-3-1271,-8 3 1,4 0 370,-7 4 677,-3 0 0,-4 0 0,-7 0 0</inkml:trace>
  <inkml:trace contextRef="#ctx0" brushRef="#br0" timeOffset="19">19907 2364 8026,'0'-6'612,"0"1"2491,0 5-2969,5 0 1,-4 1-195,3 3-138,-3-3-594,-1 4 223,0 0 0,0-2 4,0 4-469,0 1 1,1 2 1033,3-2 0,2 2 0,6-4 0</inkml:trace>
  <inkml:trace contextRef="#ctx0" brushRef="#br0" timeOffset="20">19941 2695 8026,'-7'8'-33,"4"0"0,0-2 286,-1 2 163,3-3-244,-4 0 0,5-3 363,0 6 183,0-6-429,0 3 1,0-3 260,0 2-396,0-3 247,0 4-1342,0-5 826,5 0 0,-2 0 115,4 0 0,1 0 0,3 0 0</inkml:trace>
  <inkml:trace contextRef="#ctx0" brushRef="#br1" timeOffset="21">20409 2341 8159,'0'-7'0,"0"-1"176,0 0 6,0 2 0,0 0 144,0 2-144,0 3 0,1-4 545,3 5-363,-3-5 0,5 3-304,-6-3 152,0 5 182,5 5-450,-4 2 238,4 4 0,-5 6-16,0 2-103,0 2 1,0 2-28,0 0 93,0 0 1,1 5-37,3 2 1,-3-1-145,3 2 1,-3-5 50,-1 5 0,0-2-92,0 1 1,4-2 38,0-5 0,0-1-138,-4-3 0,4 1-342,-1-5 352,1 1 1,-4-9-363,0 1-456,5-6-123,-3 8 386,3-8-522,-5 3 1258,0-10 0,5-7 0,1-5 0</inkml:trace>
  <inkml:trace contextRef="#ctx0" brushRef="#br1" timeOffset="22">20615 2330 8159,'0'-6'456,"0"-5"120,0 10-280,5-4 29,-4 5-82,4 5 157,-5 1-139,0 11 1,1-3 162,3 5-345,-3 0 21,5 4 0,-6 0 264,0-1-588,5 1 261,-4-5 0,4 4 59,-5-3-158,0-3 78,0 1 1,0-6-281,0 1 202,0-1 1,0-3-187,0-1-157,0-4 250,0 7 133,0-9 174,0 4-159,-5-5 299,4 0-260,-4 0 1,5-1 9,0-3 0,0 2 10,0-6 0,1 4 0,3-3 1,-1-1-55,9-3 0,-2 3 37,9 0 1,0 2-76,4-2 0,0 2 33,0 2 1,-2 3-7,-2-3 1,1 3 14,-4 1 1,0 4-5,-1-1 0,-6 6-24,3-1 0,-5 6 26,1 1 0,-3 2-135,-5-2 1,0 1 74,0 3 0,-6 3-93,-6-3 0,1 1 106,-4-1 1,-2 2-5,2-6 1,-4 4 29,4-4 1,-4-1 96,3-6 0,1 1 2,4-6-111,-6 1 1,5-4-41,-4 0 0,4-1 71,0-3 0,6-2-575,2-6 1,1 1 15,0 0 0,1-5-202,-1 1 1,1-4 105,2 4 657,0-5 0,-5 2 0,-1-5 0</inkml:trace>
  <inkml:trace contextRef="#ctx0" brushRef="#br1" timeOffset="23">20569 2330 8159,'-6'-12'0,"1"6"0,5-4 0,0 9 0,0-6 0,0 4 0,5 1 0,1-3 0,5 5 0,5 0 0,-1 0 0,5 0 0,-1 0 0,1 0 0,0 0 0,1 0 1089,-2 0-1012,-2 0 0,3 0-594,-5 0 0,0 0 517,-3 0 0,4 5 0,2 2 0</inkml:trace>
  <inkml:trace contextRef="#ctx0" brushRef="#br1" timeOffset="24">21094 2455 10099,'5'12'442,"-3"-1"-312,8 1 1,-5 0 64,3 4-101,2-4 1,-8 9-84,6-6 1,-6 5-39,2-1 0,1-1-149,-1 1 1,1-5 111,-1 1 0,-3-2-48,3-2 0,-3 1-7,-1-1 1,0 1-45,0-1 135,0 0-7,0 1 146,-5-1-113,-1 1 173,0-6-140,0-1 214,6-5 263,0 0 0,6 0-400,1 0 0,3 0 95,2 0 1,-1 0-162,1 0 1,3 0-7,0 0 1,4 0-117,-4 0 0,0-1-548,-3-3-606,4 3 828,-3-4 0,0 5-1100,-6 0 1506,-4 0 0,2-5 0,-5-2 0</inkml:trace>
  <inkml:trace contextRef="#ctx0" brushRef="#br1" timeOffset="25">21049 2627 8159,'0'-7'-1005,"5"-3"1932,1 9-516,5-4 0,2 1 39,2 0 1,2-1-145,2 1 1,3 3 57,-3-3-327,2 3 12,-3-4 0,3 4-559,-2-3 382,-2-2 0,-1 4-703,-4-1 1,-1 1 203,1 2 627,-6 0 0,4 0 0,-3 0 0</inkml:trace>
  <inkml:trace contextRef="#ctx0" brushRef="#br1" timeOffset="26">21083 2433 8159,'0'-7'-953,"0"-3"1350,0 9 1,1-8 364,3 5-404,-3 0 1,9 4-134,-2 0 1,3 0-263,5 0 0,0 0 152,3 0 1,3 0-276,-3 0 1,-1 0-32,1 0 0,-2 0-19,2 0 1,2 0-1197,-6 0 1406,5 0 0,-7 0 0,3 0 0</inkml:trace>
  <inkml:trace contextRef="#ctx0" brushRef="#br1" timeOffset="27">21517 2467 7195,'6'5'521,"-2"3"1,-1 0-438,0 0 1,-1 6-188,1-3 171,-1 3 0,2-1 55,-1 2 0,1 2-38,-4 2 1,1-1 43,3-3 1,-2-2-49,1 2 0,-1-3 31,-2 0 55,0-1-7,0 1-14,0-1 22,0 1 1,0-6-17,0-1 1508,0-5-1708,0-5 1,1 2 140,3-4 0,-3 3-212,3-4 35,-3 6 1,-1-8 73,0 2 0,0 2-126,0-2 1,0 0-221,0-3 196,0 0 1,0-1 62,0 1 0,0-4 17,0-1 1,0-3 134,0 4 1,-4-4-123,0 4 1,1-4 204,3 4 0,0-2-100,0 2 0,0 2 122,0-2 1,0 6 29,0 1 12,0 1-81,0 0-31,0 2 0,0 7-69,0 1 1,0 4 37,0 4 1,0 1-135,0-1 1,1 4 110,3 1 0,-2-1-168,6-4 0,-4 1 33,3-1 0,-3 0 32,4 1 0,-1-5 30,5 1 1,-1-5 6,1 0 1,-1-1 100,0-2 0,5 0-98,-1 0 1,4-5 76,-4-3 0,4 2-58,-4-2 0,1 0 68,-5-3 1,2 0-48,2-1 0,-6 1-3,2-1 1,-2 1-6,3-1 0,-1-3-2,0 0 1,-3 0-79,0 3 0,-5 2 68,5 3 89,-5-4-90,2 10 11,0-4 0,-4 11 34,3 6 0,-3 1 89,-1 6 1,-1 0-101,-3 3 160,3 1-161,-9 5 1,7-2-15,-5 4 0,6-3 35,-2 3 0,-1-6-194,1-1 1,0-1 108,4-7 0,0 0-99,0-3 1,0-5-134,0 1 0,0-4-243,0 3 0,2-4-1413,1 1 784,-1-3 1143,3-1 0,0 0 0,1 0 0</inkml:trace>
  <inkml:trace contextRef="#ctx0" brushRef="#br1" timeOffset="28">22088 2455 8159,'0'-11'484,"0"5"-120,0 1 48,0 5 0,0 6-48,0 5 86,0 6-134,0 1 0,-4 5-122,0-1-13,-5 1 1,7 6-132,-6-2 1,4-3-25,-3 3 1,3-3-441,-4-1 0,6-5 145,-2-3-1,3-3 1,0-1-189,-3-4 1,3 0-172,-3-4-318,2-1-288,2 3 1235,6-5 0,-5-5 0,4-2 0</inkml:trace>
  <inkml:trace contextRef="#ctx0" brushRef="#br1" timeOffset="29">22111 2398 8159,'0'-17'-541,"0"0"217,0 6 1645,0 4-813,0 2 1,0 7-12,0 1 0,4 8-250,-1 4 0,1 5 127,-4-1-132,5 3 135,-3 0-195,8 1 0,-4 1 182,5 3-546,1-3 219,-1 4 1,1-4-60,-1 3 1,1-3-293,-1 3 1,0-8 121,1-4 0,-1-2-329,1-2-228,-1 0 497,1 1 1,-5-6-518,1-2 244,-6-3 51,3-1 79,-5 0 1,-5-5-1,-1-1 1</inkml:trace>
  <inkml:trace contextRef="#ctx0" brushRef="#br1" timeOffset="30">22054 2695 8159,'6'0'699,"-1"0"-439,0-5-99,-4 4 1,6-4 104,-3 5 1,2 0 31,5 0 1,2-1 88,2-3-627,3 3 222,5-5 1,0 3 249,0-1-959,-6 0 552,5 4 1,-6-4-1299,3 0 1473,3 1 0,-4-2 0,5-2 0</inkml:trace>
  <inkml:trace contextRef="#ctx0" brushRef="#br1" timeOffset="31">22499 2398 8159,'0'-11'488,"0"5"-2,0-5 28,0 10 1,0-4-305,0 5 0,-4 5 47,0 3 1,1 7-113,3 4 0,0 3 6,0 0 1,0 6-123,0 3 1,0-2 12,0 2 1,3-2-532,1 1 291,0 3 0,-4-10-177,0 0 0,0-2 64,0-5-356,0-1 424,0-4 0,0-3-170,0-1-885,0-4 1298,0 7 0,0-9 0,0 5 0</inkml:trace>
  <inkml:trace contextRef="#ctx0" brushRef="#br1" timeOffset="32">22670 2444 8159,'0'-11'-84,"0"4"621,0-3 15,0 9-190,0-4 1,0 6-126,0 3 1,0 0 68,0 7 0,0-1-89,0 9 1,0 0-6,0 4 0,0 4 30,0-1 1,0 2-284,0-1 0,0-3-31,0 3 1,-3-3-57,-1-1 0,0-4 124,4 0 1,0-5-114,0 1 1,0-6 102,0-2 0,0-3 26,0 4 48,0-6-37,0 4 494,0-6 0,5 0-280,3 0 0,2 0-137,1 0 1,1 0-82,-1 0 1,4-2 146,1-2-167,-1 3 0,-3-4-162,4 5 0,-4 0 175,4 0-878,1 0 569,-4 0 0,4-4-1337,-6 0 1059,0 1 0,1 3-104,-1 0 679,-4 0 0,3 0 0,-4 0 0</inkml:trace>
  <inkml:trace contextRef="#ctx0" brushRef="#br1" timeOffset="33">23162 2421 8159,'-2'-10'0,"-2"2"0,3-2 523,-4 4 22,5 0-241,-5 1 0,2 1 575,-4 0-252,-1 0-384,-3 4-61,-1 0 0,1 4-366,0 0 153,-1 5 1,2-3-110,2 5 1,-2 1 138,3-1 0,0 1-130,0-1 85,4 6 1,-2-9-2,5 4-65,0-3 1,0 2 62,0 1 58,0-6 11,5 4-52,1-9 41,6 4 0,3-1 11,0 0-56,6 5 42,-9-8 1,9 8 5,-6-5-65,5 5 57,-7-8 0,7 8-79,-5-5 73,1 5 2,-5-3 0,0 5 112,1 1-112,-6-1 42,-1 1 1,-5-1 2,0 0 1,-1 2 25,-3 2 1,-3-2 142,-9 2 0,2-2-143,-5-2 1,-3 1 24,-5-1 1,0-3-355,4-1 167,1 1 1,3-2-357,-1-2 1,5 1-1389,-4-1 1835,5 0 0,-2-9 0,4-1 0</inkml:trace>
  <inkml:trace contextRef="#ctx0" brushRef="#br1" timeOffset="34">23630 2273 8159,'6'-12'206,"-1"6"348,-5-4 31,0 9-13,0-5-212,0 6 0,0 7-69,0 4 1,-1 7-16,-3 9 1,2-1-74,-6 9 0,-1-4-109,-6 7 1,2 2 86,-2-2 1,-2 5-128,2-1 1,0 1-282,4-1-739,-1 2 903,1-8 0,-1 3-157,1-5 80,-1-4 21,6-3-3,1-4 53,0-5 0,4-1 80,-3-6-569,3 0 186,1-4 925,-5-2-1894,3-5 861,-3 0 1,6 0-516,3 0 995,-2 0 0,8-5 0,-4-2 0</inkml:trace>
  <inkml:trace contextRef="#ctx0" brushRef="#br1" timeOffset="35">23835 2444 8618,'0'11'106,"0"1"0,-3 4-59,-1 3 701,0 3-455,-1 6 0,4-3 139,-3 6-451,-3-1 60,6-1 0,-4-1-130,5-5 38,0 0 1,0-5 216,0-3-132,0-2 126,0-7-303,0 4 14,0-9-20,0 5-130,0-6 209,0-6 1,0 0-136,0-5 1,0-1-43,0 1 215,0-1-9,0 1 1,4-2-15,0-2 1,0 1 53,-4-5 1,1 0 17,3-4 1,-3 0-5,3 1 0,1-1 16,-1 0 1,1 1-26,-2 3 218,-1-2-84,3 13 1,-4-7 167,3 7 39,-3 3-213,4 0-36,-5 5-38,0 0 0,4 1-130,0 3 35,0-3 1,-3 10 65,3-4 0,-3 0-23,3 0 1,1 1 30,-1 3-302,5 1 148,-3-6 0,5 0-142,1-2 78,-1-3 165,1 4 0,-1-5 258,0 0-277,1 0 4,-1-5 340,1 4-184,-1-9 0,0 5-34,1-3 244,-1-2-141,1 4 0,-5-4-57,1 2 0,-4-1 206,3 5-151,-4-5-56,2 8-27,0-4-272,-4 5 91,4 0 1,-5 1 111,0 3 1,0 4-118,0 7 1,0 0 158,0 8-147,-5-3 84,4 8 0,-5-1-18,2 0 0,1-1-8,-4-3 0,4 0-333,-1 0 205,3-5 0,1-2-577,0-5 274,0 1 114,0-1-941,0-4 275,0-2 990,0 0 0,-5-4 0,-1 4 0</inkml:trace>
  <inkml:trace contextRef="#ctx0" brushRef="#br1" timeOffset="36">24281 2455 8159,'0'-11'0,"0"5"607,0 1 986,0 5-1206,0 5 1,0 2-276,0 9 130,-5 1-18,3 6 0,-6 1 28,4 3 0,-4-2 107,4 6-510,-5-6 200,8 8 1,-4-5 178,5 3-949,0-4 536,0-4 0,0-5 100,0-3-800,0-2 230,0-2-851,0 1 761,0-6 159,0 4 586,0-8 0,0 3 0,0-5 0</inkml:trace>
  <inkml:trace contextRef="#ctx0" brushRef="#br1" timeOffset="37">24509 2490 8159,'0'-7'791,"0"2"1,0 7-542,0 1 1,-1 4-197,-3 4 1,2 6 513,-6 2-164,5 2-148,-2 2 1,2 4-48,-1-1-32,-5 6 1,4-4-360,-3 3 130,-2-4 1,9-4 200,-3 0-673,3-5 422,1 3 1,0-12 27,0 3-558,0-8 220,0 6-387,0-9 217,0 4-1905,0-5 1939,0-5 548,0 4 0,0-15 0,0 4 0</inkml:trace>
  <inkml:trace contextRef="#ctx0" brushRef="#br1" timeOffset="38">24475 2570 8159,'0'-12'277,"0"5"309,0-1-275,0 6-93,0-4 0,4 15 119,0 3-137,-1 2-50,2 2 0,0 1 223,3 2-119,2 2-182,-3-3 1,4 5-114,0 0 0,5-4 122,-1 0 1,0-1-191,-3 1 0,0-2 121,3-1 0,-2-8-101,2 4 0,-2-4 432,-2-1-54,1-2-211,-1-5 322,-4 0-18,3 0 41,-4 0-114,6 0 1,-2-5-95,-3-2 0,-2-4 191,-5 0 0,4-2-187,0-2 1,0-1-26,-4-3 1,0-3-45,0 3-153,0-3 151,5-6 0,-4 3-325,3-5 160,-3 4-73,-1-7 0,2 8 24,1-6 0,-1 10-126,1-2 1,3 8-244,-3-1 1,2 4 145,-1 0-935,-3 6 731,5-4 0,-5 9-384,3-3 0,-2 6 877,6 2 0,-6 5 0,3-3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9.137"/>
    </inkml:context>
    <inkml:brush xml:id="br0">
      <inkml:brushProperty name="width" value="0.09071" units="cm"/>
      <inkml:brushProperty name="height" value="0.09071" units="cm"/>
      <inkml:brushProperty name="color" value="#FF0000"/>
    </inkml:brush>
  </inkml:definitions>
  <inkml:trace contextRef="#ctx0" brushRef="#br0">6202 16286 7896,'-7'0'-25,"-3"-5"0,4-1 0</inkml:trace>
  <inkml:trace contextRef="#ctx0" brushRef="#br0" timeOffset="1">6179 16275 9745,'0'-7'1540,"0"2"100,0 5-1213,0 5-33,0-3-50,0 8-258,0-4 0,0 6 67,0-1 1,3-3-167,1-1 0,1 0 96,-1 0 1,-1 3-79,4-2 1,-3-2 29,4 2 0,-1 0-50,5 3 0,-5-3 57,1-1 0,0 1-18,3 3 0,0 1 17,1-1 1,-1 0 21,1 1 0,-1-1-7,1 1 0,-1 3-5,0 0 1,1 0-8,-1-3 0,1 1-1,-1 2 0,1-3 18,-1 4 0,0 0 41,1-1 1,3 1-56,0-5 0,2 2-135,-2 2 0,-1-2-129,5 2 1,0-2 189,4-2 0,-4 0 0,0 1 1,-1-1-2,1 1 1,2-2 15,-2-3 1,2 4-8,-2-4 1,2 0 11,-2 0 0,2-3-5,-2 4 1,2-5-123,-2 5 0,-1-5 115,1 0 0,-4 2-27,4-1 1,-5 1-5,1-1 0,2-3 0,-2 3 0,0-3 38,-3-1 0,-1 4-9,1 0 1,-5 0 55,1-4 19,0 0-62,-2 0-13,4 0-800,-9 0 148,4 0-287,-5 0 1,-5 0-948,-2 0 1907,-3 0 0,-2 0 0,1 0 0</inkml:trace>
  <inkml:trace contextRef="#ctx0" brushRef="#br0" timeOffset="2">6099 16309 7974,'0'-6'-621,"0"-1"444,0 3 620,0 3-50,0-4 1412,0 5-1483,0 5 1,0-2-89,0 4 0,0 1 15,0 3 0,0 1-69,0-1 1,2 4-137,6 1 1,-6 3 135,6-4-285,0 0 0,-7-3 3,3-1-298,-3-5 82,-1 5 50,0-10 103,0 4 1,0-6 45,0-3 0,0 1-149,0-4 1,0-1 78,0-3 0,0-1 42,0 1 1,1-1 88,3 1 0,-3 0 88,3-1 0,-3 1 41,-1-1-103,0-4 1,-2-1 57,-6-2 1,6 1 3,-6 3 1,2 6 164,2-2 1,-4 2-59,5-2 1,-1 3 351,4 0-258,0 6 1,0-4 277,0 2-102,0 2-270,0-3 1,0 7 22,0 1 0,4 0-11,-1 5 0,6-5-15,-1 5 0,1-4 3,-2 3 1,4 0-10,-4 0 1,5 2 25,3-5 1,-3 4-16,4-4 0,0 3 114,-1-3 0,2 1-104,-2-1 0,-2-3-30,2 3 1,-2 1-1,-2-1 1,1 0 120,-1-4-114,-5 0-412,4 0-456,-8 0 1,3 1 396,-5 3 1,-1-3-2236,-3 3 2580,-3 2 0,-4-5 0,0 4 0</inkml:trace>
  <inkml:trace contextRef="#ctx0" brushRef="#br0" timeOffset="3">7504 16800 7947,'0'-6'658,"0"-4"170,0 8 119,0-3-557,0 0 0,1 5-199,3 0 0,-3 1 65,3 7 1,1 3 13,-1 5 1,-1 0-76,-3-1 1,2 3-15,1 5 1,-1 0-119,2 0 0,-3 0 114,-1-1 1,4 1-275,-1 0 1,1 0 76,-4 0 0,0 0-66,0-1 0,1-3-36,3 1 1,-2-7 32,1 3 1,-1-7 62,-2-2 1,1-3-55,3 4-126,-3-6-279,4 3-202,-5-5 441,0 0 1,0-5-481,0-2 0,-4 0 89,0 0 1,-1-1-536,2-3 1172,1 4 0,-8-8 0,4 2 0</inkml:trace>
  <inkml:trace contextRef="#ctx0" brushRef="#br0" timeOffset="4">7538 17131 7947,'-5'-16'0,"-2"-2"0</inkml:trace>
  <inkml:trace contextRef="#ctx0" brushRef="#br0" timeOffset="5">7504 16800 7947,'0'-11'-98,"0"-1"370,-6 1 342,5-1-351,-4 1 1,6 1 153,3 2 1,3 3 84,4 5-318,5-5 1,0 0-55,6-3 0,-6 3 119,3 5 0,0 0-231,0 0 0,-1 2-48,1 1 1,-2 0-53,2 5 0,-2-5-11,-6 5 1,-3-2-104,0 2 0,-6 2 18,2-2 1,-3 6 128,-1 1 1,-2 0 8,-6-3 1,-2-1 4,-5 0 1,-7 1 87,3-1 0,1-1-85,-5-2 0,4 1 7,0-5 1,3 1-372,4-1-510,-4-3 539,3 4 367,2-5 0,6-10 0,5-3 0</inkml:trace>
  <inkml:trace contextRef="#ctx0" brushRef="#br0" timeOffset="6">8097 16834 7841,'-6'-1'-389,"2"-3"0,3 2 514,1-6 1,-4 4 318,0-3 583,1 4-647,3-2 1,-6 4-113,-1-3 1,-1 3 142,-3-3-180,-3 3 1,-6 4-49,-3 1 1,6 4 27,-6-4 0,7 5-9,-3-2 1,6 3-54,2 2 0,-1 0-152,5 4 1,-2-2 103,1 5 1,-1-4-177,6 4 1,-1-1 72,4 1 0,0 2-110,0-2 0,1-1-82,3 1 0,2-5 90,6 1 0,-1 1-92,0-5 0,2 3 99,2-6 1,-1-3 48,5-2 0,0-1 24,4-2 1,0 0 19,0 0 0,4-5-6,-1-3 1,1-2 97,-4-2 0,-4 1 1,0 0 0,-2-1-76,3 1 0,-4-2 108,-5-2 0,-3 2-61,0-2 0,-6 1-34,2-1 0,-7 2-40,0-2 0,-7 1-124,-2-1 0,-1 3-5,-6 1 1,-1-1-232,-7 5 0,5 0-1059,-1 0 1012,-5 4 1,14-2 420,-5 5 0,5 0 0,2 0 0</inkml:trace>
  <inkml:trace contextRef="#ctx0" brushRef="#br0" timeOffset="7">8520 16743 7741,'5'-6'4,"-4"1"798,9-1-510,-8 5 1,4-5 253,-2 2-118,-3 3 118,4-4-365,-5 5 0,-1 4-106,-3-1 1,-3 5 100,-9-4 0,1 5-112,0-2 1,-7 3-63,3 2 0,1-2 93,-4-2 0,6 2-14,1-3 1,-1 4 17,0 0 1,2 0 31,7 1 1,-2-1 14,5 1 1,-3-5 13,3 1 1,1-2-91,7 2 0,-1 1-128,4-6 0,5 5-26,3-4 1,4 4 118,-4-5 0,5 5-95,-1-4 0,-1 3 105,1-3 0,-1 5-48,1-1 1,-1-2-2,-3 2 0,-2-1 30,2 5 0,-6-1-22,-2 1 1,-3-1-11,4 0 0,-6 1-336,2-1 278,-3 1 1,-2-1-48,-3 0 0,-2 0 75,-5-4 0,-1 2 47,1-5 0,-2 4-44,-2-5 0,2 5 5,-2-4 0,2 0-62,2-4 1,-1 0-256,1 0-630,0 0 659,-1 0 1,6-2 315,2-2 0,3 3 0,1-4 0</inkml:trace>
  <inkml:trace contextRef="#ctx0" brushRef="#br0" timeOffset="8">8406 17154 7873,'11'-11'0</inkml:trace>
  <inkml:trace contextRef="#ctx0" brushRef="#br0" timeOffset="9">8851 16823 7906,'0'-11'219,"-5"-1"0,4 4 102,-3 1 607,3 4 229,1-2-335,0 5-581,0 5 0,0 3-10,0 7 0,0 2 53,0 2 1,0 6-105,0-2 1,0 6-61,0-2 1,0 3 22,0-3 1,0 0-164,0-5 0,0 1-8,0 0 0,1-5 38,3-3 0,-3-2-234,3-2 1,-3-3-335,-1-1-80,5-4-100,-3 2 156,3-5 1,-5-1 581,0-3 0,0-2 0,0-6 0</inkml:trace>
  <inkml:trace contextRef="#ctx0" brushRef="#br0" timeOffset="10">8863 17154 7906,'-12'-23'0</inkml:trace>
  <inkml:trace contextRef="#ctx0" brushRef="#br0" timeOffset="11">8680 16800 7873,'-6'-5'0,"-5"4"0,9-8 486,-6 5 0,6-1 185,-2 1 686,3 3-492,6-4-611,1 5 0,9 0-89,0 0 1,6-1 13,-2-3 1,4 2-59,3-1 1,2 1-173,3 2 1,-3 0-361,-6 0 0,6-3 240,3-1 1,-3 0-818,-2 4 0,-3 0 60,-4 0 928,-7 0 0,-7 0 0,-5 0 0</inkml:trace>
  <inkml:trace contextRef="#ctx0" brushRef="#br0" timeOffset="12">9194 16834 7860,'-12'0'0,"6"0"1026,1 0 770,5 0 1,0 5-1390,0 3 1,0 6-251,0 1 1,0 6 25,0-2 1,1 2-36,3 2 0,-3 0-130,3 0 0,-3-4 59,-1 0 0,0-1 31,0 1 1,0 1-571,0-5 345,0 0 0,0-3-163,0-1 253,0-5 64,0 0-240,0-6 184,5 0 2,2 0 0,5 0-6,4 0 1,-4 0 1,4 0 1,1 0-1,2 0 1,-1-2-59,1-2 1,0 2-110,4-6 0,0 6-51,0-2 1,-5-1-201,-3 1 0,-3 0-607,0 4-646,-6-5-50,-1 4 1742,-10-4 0,-1 5 0,-6 0 0</inkml:trace>
  <inkml:trace contextRef="#ctx0" brushRef="#br0" timeOffset="13">9125 17051 7773,'0'-7'436,"0"-1"0,2 2-58,1-2 1,4-1-36,4 5 1,1-1-29,-1 2 0,2 1 44,2-1 1,3-3-158,4 3 0,1-1-2,0 4 1,-1-4-90,-3 0 0,1 0-131,-5 4 0,1 0-482,-5 0 0,0-1 150,1-3-1567,-6 3 965,-1-4 954,-5 5 0,0 0 0,0 0 0</inkml:trace>
  <inkml:trace contextRef="#ctx0" brushRef="#br0" timeOffset="14">9148 16823 7868,'15'-11'942,"1"-1"0,3 4-552,-4 1 0,5 4-46,-1 0 1,3-3 130,1 3 0,-4-1-298,0 4 1,-4 0-158,4 0 0,-4-4-364,4 0 430,-5 0-86,3 4 0,-11 5 0,-1 2 0</inkml:trace>
  <inkml:trace contextRef="#ctx0" brushRef="#br0" timeOffset="15">9708 16834 7851,'-8'-3'241,"1"-1"38,4-5 0,-2 6 236,5-4 26,0 4 261,0-2-456,0 5 0,0 5-92,0 3 0,0 7-68,0 4 1,4 3-91,0 0 1,-1 5 95,-3 0 0,4 4-67,0 0 1,0-3-209,-4-1 0,0-3 88,0-2 0,4-3-707,-1 1 404,1-7 1,-4 4-520,0-6-45,5-4-352,-3-2 277,3-5 186,-5 0 751,0-5 0,0-2 0,0-4 0</inkml:trace>
  <inkml:trace contextRef="#ctx0" brushRef="#br0" timeOffset="16">9594 16834 7851,'6'-5'180,"0"-1"69,-2-5 0,4-1 111,7 1 1,-1 1-109,5 2 1,-4-2 137,4 2 0,0 2-50,4-2 1,0 4-2,0-3 1,0 4-164,-1-1 0,2 3 27,3 1 0,-7 4-74,3 0 0,-4 5-125,0-2 0,-3 5-101,-9 3 0,2-2 63,-5 2 1,0 3-277,-4 1 1,-5 1 186,-3-1 1,-2 3-33,-2-3 1,-3 1-24,0-1 0,-5 1-57,1-5 0,2 4 230,2-3 0,2-1-14,2-4 0,-1 1 55,1-1 1,3-3-55,1-1 262,4 1-146,-2 3 145,5 1-155,0-1 0,1-1 14,3-2 0,3-2-49,4-2 0,0-3 6,1 3 1,0-2-44,4-2 0,-2 0-130,5 0 1,-5 0-229,1 0 1,1 0 145,0 0 0,-1 0-637,-4 0 0,1 0-404,-1 0 1237,1 0 0,-1 0 0,0 0 0</inkml:trace>
  <inkml:trace contextRef="#ctx0" brushRef="#br0" timeOffset="17">10187 16812 7836,'0'-12'0,"-1"1"262,-3-1 551,3 6-270,-4-4-96,5 8 436,0-3-457,0 16 0,0 1-139,0 11 1,1 0-137,3 0 1,-3 3-105,3 1 1,-3 4 47,-1-5 1,0 5 72,0-5 0,0 5-435,0-5 1,0 0 163,0-7 0,0 1-1167,0-5 138,5 1 422,-3-5 0,4-1 174,-2-2 536,-3-3 0,9-5 0,-3 0 0</inkml:trace>
  <inkml:trace contextRef="#ctx0" brushRef="#br0" timeOffset="18">10427 16891 7979,'-6'-6'996,"0"1"-639,2 5 1,2 1 170,-1 3 1,-2 2-117,1 6 1,-4 4-160,4 3 0,-3 2-77,3-2 0,-4 5 0,5-5 0,-1 9-65,4-5 1,0-2-125,0-2 1,1-1-157,3 1 0,3-2 133,9-6 1,-2-1-97,5-2 1,0-3 29,4-5 1,-1 0 86,1 0 0,4-1 7,-1-3 1,1-3 3,-4-4 1,-1 0 0,-3-1 1,1 1 2,-5-1 0,0 1 18,-3-1 0,-6 1 4,-2 0 1,1-1-42,-1 1 0,-2-6 24,-5-2 1,-1-1-116,-8 1 1,3-3 64,-6 3 0,-1-1-90,0 1 1,-4-1-8,1 4 0,-4 2-210,-3 7 0,4 2-176,-5 5 1,7 0 185,-3 0 0,2 1-956,5 3 1298,1 2 0,4 6 0,-1-1 0</inkml:trace>
  <inkml:trace contextRef="#ctx0" brushRef="#br0" timeOffset="19">10907 16846 7903,'0'-7'315,"0"-3"550,0 9-2,0-9-593,0 9 1,0-3 23,0 8 1,4 2 21,0 5 0,3 6 114,-3 2 0,4-1-101,-5 1 1,2 0-43,-1 4 0,-2-1-314,1 1 0,-1 0 111,-2 0 1,0-1-377,0-3 1,0 1 185,0-5 1,0 0-459,0-3-19,0-1-230,0 1 67,0-1-198,0-5-527,0-1 513,0-5 958,0-5 0,5-1 0,1-5 0</inkml:trace>
  <inkml:trace contextRef="#ctx0" brushRef="#br0" timeOffset="20">10850 16800 7899,'7'-4'0,"1"0"0,0-4 63,3 0 0,2 2-57,2-2 0,-1 4 845,5-3 1,0 4-326,4-1 0,0 3-53,0 1 1,3 0-226,1 0 0,0 1-134,-5 3 1,1 1 74,0 3 0,-4 2-136,0-2 0,-9 2-140,2 1 1,-9 2 72,1 2 0,-4-2-171,-4 2 0,-2 1 16,-5 0 0,-6 4 43,-2-1 0,-2-1 96,-2 1 1,0-4 2,0 4 1,2-4 23,1 4 0,4-5 3,5 2 0,3-8 50,0 0 0,6 0-45,-2 3 1,4-3 33,4-1 0,-2-3-29,6 4 1,0-6-57,3 2 1,4 1-64,0-1 1,1 0-195,-5-4 0,1 0-46,-1 0 0,0 0-316,1 0 1,-1 0-517,1 0 1181,-1 0 0,0 5 0,1 1 0</inkml:trace>
  <inkml:trace contextRef="#ctx0" brushRef="#br0" timeOffset="21">11912 16823 7866,'0'-11'0,"0"-1"114,0 1 1,0 3 282,0 0 1,0 5 645,0-5-640,0 5 0,1-2-36,3 5 0,-3 5-90,3 3 1,-3 6 15,-1 1 1,2 9-169,1-1 0,-1 4-120,2 0 0,1-2 121,-2 5 0,5-4-82,-4 0 1,3-1-499,-3-3 0,1-3 11,-1 0-1124,-3-5 352,4 3-509,-5-6 992,0-4 732,-5-2 0,-1-10 0,-5-2 0</inkml:trace>
  <inkml:trace contextRef="#ctx0" brushRef="#br0" timeOffset="22">11775 16789 7866,'5'-18'0,"-2"1"0,4 6 0,2 0 269,6-1 1,-1 1 95,5-1 0,0 5 70,4-1 0,1 4-126,3-3 1,-2 4 86,6-1 0,-1 3-217,4 1 1,-3 0-1,-1 0 1,-4 5-162,0 3 0,-2 2 62,-1 1 0,-6 5-32,-6-1 1,-1 5-71,-6-1 0,-1 3-289,-7 1 0,0-1 72,-7 1 0,1 0-42,-9 0 1,-1-4 58,-2 0 1,-1-1-49,0 1 1,1-1 231,3-3 1,-1-4-65,5 1 0,0-1 110,3-3 0,2-2-59,2 2 175,3-6 0,5 4-60,0-2 20,0-2 0,5 4-75,3-2 1,6-3 7,1 3 1,2-3-189,-2-1 1,1 0 12,3 0 1,3 0-84,-3 0 0,-1 0 36,1 0 1,-5 0-98,1 0 1,2 4-19,-2 0 320,0-1 0,-4 3 0,1 0 0</inkml:trace>
  <inkml:trace contextRef="#ctx0" brushRef="#br0" timeOffset="23">12449 17120 7827,'-8'-5'116,"1"-3"1,4 2 285,-1-2 0,3 1-120,1-5 0,0 1 117,0-1 1,0 1 173,0 0 1,0-5-170,0 1 0,0-4-40,0 4 0,4-4-155,0 4 1,3-6-145,-3 2 1,4 1 15,-5-1 1,6 2-95,-1-2 1,-2-2 69,2 6 1,-6-4-160,2 4 0,1-4 57,-1 4 0,0 3-190,-4 4-13,0 1 142,0 1-19,0 0 1,1 8 73,3 2 0,-3 6 40,3 5 0,2 5 22,2-1 1,-2 7 6,2 0 0,0 6-24,3-2 0,-1 0-1,-2 0 1,6-1-260,-3 2 0,3 0 83,-3-4 0,5 0-196,-1-4 0,0-6 34,-3-1 1,-1-4-278,0 0 260,1-1 0,-2-3-851,-2-1 1213,2-4 0,-9 7 0,4-4 0</inkml:trace>
  <inkml:trace contextRef="#ctx0" brushRef="#br0" timeOffset="24">12460 17051 7748,'-5'-6'1157,"4"1"-383,-4 0-203,10 4 1,1-4-456,6 5 1,4 0 87,3 0 0,3 0-167,1 0 0,-3-4-200,3 0 0,-3 0-353,7 4 0,-5-4 401,-2 0 115,1 1 0,-3-2 0,5-2 0</inkml:trace>
  <inkml:trace contextRef="#ctx0" brushRef="#br0" timeOffset="25">12871 16812 7851,'0'-7'1757,"0"-3"-878,0 9-607,0 6 1,2 8 75,1 9 0,-1-1-134,1 1 1,-1-1-105,-2 5 0,4-1 74,-1-3 0,1 1-134,-4 0 1,1 0-27,3 0 0,-2-5-518,1-3-683,-1-3 554,3 0-395,-4-6 0,3-1 1018,-8-5 0,-2 0 0,-6 0 0</inkml:trace>
  <inkml:trace contextRef="#ctx0" brushRef="#br0" timeOffset="26">12654 16834 7838,'0'-6'450,"0"-4"-142,0 2 0,5 3 199,3 1 0,2-1-82,2 1 0,-1 1 159,0 3 1,6 0-216,2 0 0,3 0-125,0 0 0,5-4-115,0 0 1,3 0 93,-3 4 1,3 0-599,-3 0 0,0 0-175,-5 0 1,5 0-520,0 0 1,-1 0 1068,-3 0 0,0-5 0,0-1 0</inkml:trace>
  <inkml:trace contextRef="#ctx0" brushRef="#br0" timeOffset="27">13282 16834 7869,'0'-6'0,"0"-4"0,0 4 0,0-1 0,0 2 0,0 5 0,0 5 0,0 3 0,0 2 0,0 1 0,0 6 613,0 2 1,0 2 854,0 2 0,0 0-1056,0 0 1,0-4-275,0 0 1,0 0-232,0 4 1,0-4 91,0 0 1,0-5-86,0 1-10,0 3 0,0-5-256,0 2 98,0-8 104,0-1 2307,0-6-2213,6 0 0,-4 0 110,6 0 0,3 0-81,4 0 1,2 0 11,-2 0 0,3-4-67,5 0 1,-3-1 51,3 1 1,-3 3-127,7-3 1,-3 3 37,-1 1 0,-4-2 63,0-1 1,-5 1-731,1-1 227,-2 1-1205,-7 2 153,-1-5 1610,-5 4 0,-5-4 0,-1 5 0</inkml:trace>
  <inkml:trace contextRef="#ctx0" brushRef="#br0" timeOffset="28">13237 17006 7788,'1'-8'213,"3"0"1,-2 5 369,6-5 0,-4 4-140,3-3 0,1 4-177,3-1 1,5 3 2,-1 1 1,5-4-52,-1 0 0,2 1-119,-2 3 1,2 0 15,-2 0 0,-2 0-155,-2 0 1,-2 0-197,-2 0-272,6 0 0,-5 0-1449,3 0 1019,-7 0 938,2 0 0,-9-6 0,5 0 0</inkml:trace>
  <inkml:trace contextRef="#ctx0" brushRef="#br0" timeOffset="29">13317 16789 7861,'11'-12'0,"2"6"754,2 2 1,3-1-70,5 1 1,1 0 37,2 4 1,-1-3-390,1-1 0,-3-4-296,-4 4 1,3-1 48,-3 1 1,1 3-176,-1-3 0,-2-1-2013,-6 2 2101,0-1 0,1 4 0,-1 0 0</inkml:trace>
  <inkml:trace contextRef="#ctx0" brushRef="#br0" timeOffset="30">13911 16777 7857,'-5'-6'365,"3"-4"-244,-2 2 537,3 3 101,1-5 167,0 9-516,0-4-414,0 5 0,4 1-185,0 3 1,1-2-436,-1 6 1,-3-1 623,3 5 0,-3-1 0,-1 1 0</inkml:trace>
  <inkml:trace contextRef="#ctx0" brushRef="#br0" timeOffset="31">13888 17086 7786,'-7'0'2751,"2"0"-3800,5 0 1049,5 5 0,2-4 0,4 4 0</inkml:trace>
  <inkml:trace contextRef="#ctx0" brushRef="#br0" timeOffset="32">14664 17006 7807,'-6'-5'-382,"-4"3"328,9-8 315,-4 4 0,5-6 57,0 1 0,1 1 272,3 2 0,-2-2-208,6 2 1,-1-2-141,5-1 1,-1-1 16,1 1 1,-1 0-27,0-1 0,2 1-55,2-1 1,-6 2-24,3 3 0,-5 0 205,1 3-252,2 3 0,-7-4-188,4 5 0,-3 0 51,4 0 1,-5 5-152,5 3 0,0-2 6,3 2 1,1 3 60,-1 4 0,0 1 86,1-5 0,-1 4 9,1 0 1,-1 1 12,0-5 0,5 1 2,-1-1 0,4-1 11,-4-2 0,2-3 32,-2-5 1,-1 0-8,5 0 1,-5 0 40,1 0 0,-2-5-53,-2-3 0,-1 2-71,-2-2 0,1 1 64,-5-5 1,-1 1-295,-3-1 0,0 5-3,0-1 0,0 0-5,0-3 0,0 3-557,0 1 102,-5 4 1,-1-2-696,-5 5 1438,4 0 0,-3 5 0,4 2 0</inkml:trace>
  <inkml:trace contextRef="#ctx0" brushRef="#br0" timeOffset="33">14699 17188 7818,'-12'-5'239,"5"4"-239,-1-3 533,5-2 1,-5 0 14,4-6 0,0 5 90,4-1 1,0 0-238,0-3 1,5-1-20,3 1 1,2 1-200,1 2 1,6-2-89,2 3 0,2-2 118,2 1 1,0-1 7,0 5 1,-4 1-125,0 3 0,-5 0-26,1 0 0,-6 1-134,-1 3 1,-2 2-22,2 5 0,0 1-79,-4-1 0,1 1-30,-1-1 1,-1 0-156,4 1 1,-3-5-42,4 1 1,-4-2 132,3 2 0,1 1 40,3-5 0,-2 3 105,2-3 1,-2 0-6,7-4 0,-4 0-38,0 0 203,-1 0 1,1 0-51,-1 0 0,-3-1 121,-1-3 0,-4 1 79,1-4-236,2 4-183,-5-7-260,4 4-479,-5-6 396,5 6 0,-2-3 563,4 5 0,-4 0 0,2 4 0</inkml:trace>
  <inkml:trace contextRef="#ctx0" brushRef="#br0" timeOffset="34">15738 16846 7835,'-4'-12'972,"0"1"-813,1 0 1,1 0 159,-2 4 286,3-3 1,-5 8 184,2-1-378,3-4 1,-8 7-84,5 0 1,-5 5-83,2 7 1,-4 4-2,0 3 0,0 3 26,-1 1 0,1 1-126,-1 2 1,1 0 63,-1 4 1,2-4-204,3 0 1,2-2 37,5-1 0,0 0-258,0 0 0,5-5 65,2-3 1,7-2-94,2-2 1,0-5 150,-1-2 0,2-3 84,2-1 1,2 0 176,-2 0 0,3-5-53,1-2 1,0-3 15,-1-2 1,-2 1-77,-1-1 0,-5-3-1,1 0 1,-3-2-53,0 2 1,-6-1-133,-2-3 0,-3-4-51,-1 0 0,-1 0-262,-3-4 1,-2 3 42,-6 1 0,0 1-149,-3-1 0,-3 5-235,-5 3 1,0 3 299,0 5 1,4 2-27,0 5 1,5 1-110,-1 3 616,2 7 0,2 2 0,-1 3 0</inkml:trace>
  <inkml:trace contextRef="#ctx0" brushRef="#br0" timeOffset="35">15989 17200 7731,'0'-7'672,"0"1"982,0 2-552,0 3 287,0-4-681,0 5-1998,0 5 598,0-4-588,0 4 1280,0 0 0,0-3 0,0 3 0</inkml:trace>
  <inkml:trace contextRef="#ctx0" brushRef="#br0" timeOffset="36">16412 16823 7832,'-12'0'267,"1"-5"145,0-1 0,-1-5-5,1 4 1,3 2 97,0 5 0,1 0-151,-5 0 1,1 1 20,0 3 0,-1 7-85,1 8 0,3 3-80,1 1 0,-1 1 129,-4 2 1,5-2-202,-1 3 1,6-3-107,-2-1 0,3-1 64,1-3 1,1 2-143,3-2 0,1-2-110,2-2 0,7-2 22,-2-2 1,3-1-50,0-2 1,-1 1 54,5-5 0,-5-1 135,1-3 1,2 0-14,-2 0 0,4-3 13,-4-1 1,2-4-4,-2 4 0,-6-5 9,2 2 1,-3-3-2,0-2 1,1 1 6,-6-1 1,1-3-148,-4 0 0,0-4 82,0 4 0,-1-6-146,-3 2 0,-2-2-88,-6-2 1,0 0-199,-4 0 1,4 2-19,-4 2 1,4-2-309,0 6 0,1 1-551,0 7 1355,4 2 0,-3 5 0,4 0 0</inkml:trace>
  <inkml:trace contextRef="#ctx0" brushRef="#br0" timeOffset="37">16595 16891 7816,'-6'-6'215,"5"-4"0,-3 5-91,8-3 1,-3-2 309,3 3 1,1 0 28,-1 0 1,5 3 42,-1-4 1,2 2-189,1-2 0,4-2-71,1 2 1,0 3-5,-1 2 1,-2-3-23,2 3 1,-2-1-41,-2 4 1,1 4 39,-1-1 1,-1 8-170,-2 0 1,1 2 4,-5 6 1,0-4-93,-4 4 0,-2 0 22,-2 4 0,-3 0-124,-8 0 0,1 1-226,-5 2 1,5-2 167,-2 3 0,0-4-13,1-4 0,-1 3 37,5-3 0,0-3-107,-1-1 0,2-2 91,2-2 0,2 0 148,2-4-25,3 3 211,-4-8 0,5 4 289,0-2-210,0-3 0,5 4 9,3-5 0,2 0-15,1 0 1,4 0 29,1 0 1,4 0-194,-1 0 0,-1 0 8,1 0 0,0 0-116,4 0 0,-6 0-243,-1 0 0,0 0-1635,-1 0 902,1-5-1261,-5 4 2288,0-9 0,-4 3 0,-2-4 0</inkml:trace>
  <inkml:trace contextRef="#ctx0" brushRef="#br0" timeOffset="38">16949 16903 7763,'0'-12'355,"0"-3"-248,0 0 0,1-1 144,3 0 1,-2 7 72,6-2 0,-1 2 791,5-2-755,-1-1 0,1 5-6,-1-1 0,1 5-168,-1 0 0,2 1 19,2 2 0,-2 2-142,2 1 0,-3 0 102,0 5 1,-1-5-149,1 5 1,-5 0-34,1 3 0,-6 4-22,2 1 1,1 4 13,-1-1 1,0 4 9,-4 3 0,-5-2-195,-3 3 1,-2 1 75,-1-1 0,-5-1-252,1-3 0,0 0 150,4 0 1,-1-2-7,1-2 0,-1 2 101,1-6 0,3 0 161,1-3 1,4-5-125,-1 1 184,3-6 0,1 5 515,0-3-437,0-3 0,1 4 223,3-5 1,3 0-127,4 0 0,2 0-22,2 0 1,-1 0-163,5 0 1,-4 0-137,4 0 0,-1 0-113,1 0 1,2-1-403,-1-3 0,-4 3-92,-1-3 0,-2 3 75,-2 1 596,-4 0 0,3-6 0,-4 0 0</inkml:trace>
  <inkml:trace contextRef="#ctx0" brushRef="#br0" timeOffset="39">17748 16880 7850,'0'-8'1169,"0"1"-152,0 4-273,0-2 389,0 5 0,0 7-761,0 4 1,0 2-108,0 6 0,-4 0 24,0 4 0,-1 1-73,2 2 0,0-2-108,-5 3 0,5-3-53,-5-1 0,4-4-178,-3 0 1,4-4 76,-1 4 1,3-5-35,1 2 1,0-8-482,0 0 281,0 0-23,0-2 376,0 4 290,0-9-250,5 5 1,1-6 131,6 0 0,-1-4-165,1 0 1,3 0-18,0 4 1,4-4-80,-4 0 1,7 1 112,1 3 0,0-4-480,3 0 0,-2 0 178,-1 4 1,-1 0-1089,-3 0 4,2-5-375,-8 4 489,-2-4 464,-5 5 1,-8 0-236,-2 0 946,3 0 0,-14-5 0,2-2 0</inkml:trace>
  <inkml:trace contextRef="#ctx0" brushRef="#br0" timeOffset="40">17679 17074 7839,'8'0'133,"0"0"0,-1 0 35,5 0 1,-1-1 296,1-3 0,4 3 95,3-3 1,3 2-156,1-2 1,3 1-129,1-4 1,-1 4-135,-3-1 1,-1 2-88,-3-2 1,-3 3-483,-4-3-1047,-1-3 404,1 6 1069,-6-9 0,-6 9 0,-6-4 0</inkml:trace>
  <inkml:trace contextRef="#ctx0" brushRef="#br0" timeOffset="41">17725 16869 7839,'12'-7'269,"-5"-3"145,1 3 1,-1-4-113,5 0 0,4 3-67,3 1 0,3-1-33,1-3 1,1 3 33,3 0 1,-3 6-252,2-2 0,-2-1 90,-1 1 1,-4 0-433,0 4 1,-5 5 97,2 3 1,-8-2-171,0 2 1,-4 0-1230,3 3 810,-4 1 848,2-1 0,-5 0 0,0 1 0</inkml:trace>
  <inkml:trace contextRef="#ctx0" brushRef="#br0" timeOffset="42">18216 16914 7839,'-6'-1'209,"2"-3"523,3 3 546,1-4-454,0 0-273,0 4-315,0 6 1,0 3 47,0 12 0,0-1-118,0 3 1,0 5-61,0 0 0,0-1 10,0-3 0,0 4-141,0-1 0,0 1 34,0-4 0,1-4-261,3 0 1,-2-5 80,6 1 0,-5-2 53,0-2 0,0-3-226,1 0-18,-3-6 151,4 3-39,-5-5 125,0-5 0,0-1 14,0-6 0,0 1 2,0 0 1,0-1 153,0 1 1,0-2-82,0-2 0,0 1 55,0-5 1,0 0-29,0-4 0,0 0 106,0 0 1,0 0-54,0 1 0,0 0 118,0 3 0,0 2-76,0 6 0,1 0 84,3-1 1,-3 5 31,3-1-136,-2 5 0,-1-2-64,3 5 0,-2 0 62,6 0-133,-1 5 0,5 0 91,-1 3 1,1-2-10,-1-2 0,0-3-63,1 3 1,3-1 54,0 1 1,1-3-58,-5 3 1,0-3 58,1-1 1,-1-4-75,1 0 0,-1-1 62,1 1 1,-5 2-8,1-6 0,-4 2 46,3-2 1,-4-2 19,1 3 0,1 0 188,-2 0-227,1-1 1,-3 0 265,3 1-191,-2 4-114,3-2 0,-5 10 101,0 3 1,0 7-3,0 4 1,0 3-36,0 1 1,0 3 3,0 1 0,-4 3-35,0-3 0,0 0-3,4-5 1,-4 1-422,1 0 1,-1-5 182,4-3 1,0-2-890,0-2 546,0 1 1,0-5-996,0 1 1570,0-6 0,0 4 0,0-6 0</inkml:trace>
  <inkml:trace contextRef="#ctx0" brushRef="#br0" timeOffset="43">18719 16857 8604,'0'-11'1384,"5"4"-664,-4-3 1,4 10-213,-5 0 1,0 5-46,0 7 1,0 4-139,0 3 1,-4 7-25,1 0 1,-5 5-172,4-5 0,-5 2-121,2-1 1,0-3-46,0 3 1,3-3 106,-4-1 0,6-6-642,-2-1 0,-1-4-578,1 0 360,0-6 1,3 3-430,-3-5-513,3 0 1007,-4-4 1,6-4 388,3 0 0,-2-5 335,6 2 0,-5-4 0,2 0 0</inkml:trace>
  <inkml:trace contextRef="#ctx0" brushRef="#br0" timeOffset="44">18730 16857 7842,'7'-15'0,"-4"0"0,-1 3 312,-2 5 1,0 3 383,0-4 85,0 6-468,5-3 1,-4 6 180,3 3 0,1 3-104,-1 9 1,5 1-25,-2 6 0,0 1-30,0 3 1,1 2-210,3 5 0,1-3-113,-1-1 1,4 0 67,0 0 0,6-2-122,-2-5 0,-1 0-118,1-1 0,-2-4-398,2-3 1,-2-3-13,-6-5 0,-3 0-108,0-3-930,-6-3 549,3 4-343,-10-5 1400,-1 0 0,-11-5 0,-1-1 0</inkml:trace>
  <inkml:trace contextRef="#ctx0" brushRef="#br0" timeOffset="45">18627 17154 7744,'0'-11'0,"0"3"221,0 0 0,2 6 156,2-2 1,-2 2 260,6-2 0,-1 3-249,5-3 1,4-1-147,3 1 0,3 0-86,1 4 1,-1 0-76,1 0 0,4-1-186,0-3 0,-1 3-907,-3-3 1011,0 3 0,0-4 0,0-2 0</inkml:trace>
  <inkml:trace contextRef="#ctx0" brushRef="#br0" timeOffset="46">19119 16880 7829,'0'-8'544,"0"1"28,0 4 146,0-2 309,0 5-609,5 0 0,-4 1-62,3 3 1,-3 4-99,-1 7 1,4-1-91,0 5 0,1 0-68,-2 4 1,-1 0-164,2 0 0,1 0 129,-2-1 1,1 0-160,-4-3 1,0 1-457,0-5 1,0 1-582,0-5-764,0 1 711,-5-1 70,4 0 1113,-4-4 0,0-2 0,-2-5 0</inkml:trace>
  <inkml:trace contextRef="#ctx0" brushRef="#br0" timeOffset="47">19336 16857 7847,'0'-11'606,"0"4"-262,0-3 399,5 4-38,-4 0 1,5 1-255,-2 5 0,-3 5-121,3 2 0,1 8-59,-1 4 0,0 3 0,-4 1 0,1 4-85,3-1 1,-3 2 12,3-1 1,-3-3-80,-1 3 1,0-3-170,0-2 0,-4-3-292,1 1 1,-1-7 238,4 3 1,0-4-46,0 0 1,-4-5-78,0 1 273,0-5 23,4 2 680,0-5 1,2-4-806,1 0 1,4 0 29,4 4 1,2-4 25,2 1 0,-1-1-32,5 4 0,-1 0-110,1 0 0,1 0-33,-5 0 0,4 0-145,-3 0 0,-1 0-1462,-4 0 799,1 0-1042,-1 0 1033,-4-5 989,-2 3 0,0-8 0,1 4 0</inkml:trace>
  <inkml:trace contextRef="#ctx0" brushRef="#br0" timeOffset="48">19872 16800 7837,'0'-11'248,"0"4"0,0-3 102,0 3 0,0 0 792,0 0-744,0 4 1,-1-2 3,-3 5 0,-2 0-295,-6 0 1,0 0 46,-3 0 1,-2 5-80,-2 3 1,-1 2 39,4 1 0,-3 4-107,4 1 1,0 3 45,4-4 0,0 1-104,4 0 1,-2-4-10,5 4 1,0-4-63,4 0 0,4-1 97,0 1 0,6-1 56,1 0 1,2 1-143,6-1 0,0 1 71,4-1 1,-4-1-140,0-2 0,-4 2 111,4-2 1,-3-2 40,3 2 1,-9-1 50,1 5 0,-3-1-56,-1 0 0,2 1 15,-5-1 0,0 1-8,-4-1 0,-5 1-4,-3-1 1,-3 0 19,-4 1 1,-3-1-36,-5 1 0,-1-2 17,-3-3 1,3 4-8,-2-4 1,1-2-191,3-1 1,3 1-276,0-1 0,8 0-1448,0-4 1946,7 0 0,-6 0 0,4 0 0</inkml:trace>
  <inkml:trace contextRef="#ctx0" brushRef="#br0" timeOffset="49">20272 16606 7815,'0'-11'0,"1"4"373,3 3 674,-3-2-189,4 5-546,-5-4 1,0 10 230,0 2 1,-1 5-65,-3 3 1,2 4-57,-6 8 1,1 2-100,-5 5 1,0 2-69,-4 2 0,4-1-54,-4 4 0,4 0 26,0 1 1,1-1-229,-1-3 0,1-3 83,0 3 1,4-4-285,3-3 0,-1 1 0,2-6 1,-1 0-87,4-7 0,-4-2 44,0-1 0,0-7-409,4 2-854,0-2 611,0-3-481,0-1 1145,0-5 0,0 0 0</inkml:trace>
  <inkml:trace contextRef="#ctx0" brushRef="#br0" timeOffset="50">20478 16926 7824,'0'-7'606,"0"1"-146,0 2-261,0 3 486,0-4 1091,0 5-1554,0 5 0,0 1 237,0 6 0,0 5-89,0 6 1,1 0-131,3 4 1,-3 1-116,3-2 0,-3 1-160,-1-4 1,0-2 123,0-2 0,0 2-99,0-6 1,0 0-397,0-3 1,0-1 221,0 1 1,0-5-1025,0 1 134,0-6-250,0 3 214,0-5 0,0-5 289,0-2 429,0-3 0,0-2 392,0 1 0,0-1 0,5-4 0,1-2 0</inkml:trace>
  <inkml:trace contextRef="#ctx0" brushRef="#br0" timeOffset="51">20478 16983 7824,'0'-12'369,"0"1"-134,-5 0 0,3 3 428,-2 0-147,3 6-134,1-3 1,1 5-256,3 0 1,1 1-123,3 3 1,6 3 166,-3 9 0,3-2 14,-2 5 0,-1-4-126,1 4 0,-1-5 28,0 1 1,1-1-77,-1 1 1,1-6-75,-1 3 0,-3-9-135,-1 1 185,1-3-79,3-1 0,1 0 65,-1 0 1,-3-5 26,-1-2 1,1-3 60,3-2 1,1 1-47,-1-1 0,1 1 78,-1 0 1,-1-5-26,-2 1 0,2 0 10,-2 3 0,2-3-52,1 0 0,-3-4-7,-1 4 0,0-1 76,0 5 0,-2 3 2,-5 1 30,6 4-75,-5-2 1,4 12-8,-5 4 0,4 4 7,0 4 1,-1 7 16,-3-4 0,0 5 23,0 0 1,0-2 45,0 6 0,-3-2-41,-1 1 1,0-2-161,4-5 0,0-4-321,0 0 0,1-5 197,3 1 1,-3-6 185,3-1 0,2-6 0,2 2 0,-2-3-3054,2-1 1449,0 0 1605,3 0 0,0 0 0,1 0 0</inkml:trace>
  <inkml:trace contextRef="#ctx0" brushRef="#br0" timeOffset="52">21094 16834 7852,'0'-6'1423,"0"1"-928,0 5 0,0 6 89,0 6 0,0 0-88,0 7 1,0 4-69,0 4 0,0 3-152,0-3 0,0 3-27,0-3 0,0 0-140,0-4 0,0-1 103,0 1 0,0-4-260,0 0 0,4-5-172,0 2 0,0-8-749,-4 0-212,0-5-1150,5 7 781,-4-9-143,4 4 1693,-5-5 0,0-5 0,0-1 0</inkml:trace>
  <inkml:trace contextRef="#ctx0" brushRef="#br0" timeOffset="53">21300 16903 7802,'0'-12'98,"0"5"196,0-1 196,0 6 792,0-3-782,0 5 0,0 9-141,0 2 0,0 12-210,0 0 1,0 3 24,0 1 1,0 1-26,0 2 0,-1-1-97,-3-2 0,3-4-175,-3 0 0,2-2-115,2-5 1,0-1-827,0-4-527,0-4 701,0 3-43,0-9 1,-1 4 932,-3-5 0,3-5 0,-4-1 0</inkml:trace>
  <inkml:trace contextRef="#ctx0" brushRef="#br0" timeOffset="54">21277 16926 7802,'10'5'236,"-2"2"0,2 4 214,-2 0 0,2 2-172,1 2 1,2-1-35,2 5 0,-2-1-105,2 1 1,2 1 19,-2-5 1,5 2-111,-1-2 91,-2-2-28,-1 3 1,-1-6 113,1-2 0,0 1-19,-1-5 1,-2 1 360,2-2-89,-2-1 5,-2 3-265,1-10 1,-6-2 41,-2-4 1,-2 0-58,2-1 1,-3-4 4,3-3 0,-2-2-89,-2 2 0,0-2-8,0 2 1,0-7-144,0 0 1,0-2-44,0 1 1,-4 3-289,0-3 1,0 3 54,4 1 1,0 6-629,0 1 120,0-1-241,0 4-112,0 1 371,0 7-26,0 5 1,0 7 34,0 4 788,0 1 0,-5 4 0,-1-4 0</inkml:trace>
  <inkml:trace contextRef="#ctx0" brushRef="#br0" timeOffset="55">21802 17131 15291,'7'7'-1802,"-2"-2"997,-5-5 805,-5 0 0,-2 5 0,-4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4:23:44.935"/>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FF8000"/>
    </inkml:brush>
    <inkml:brush xml:id="br3">
      <inkml:brushProperty name="width" value="0.09071" units="cm"/>
      <inkml:brushProperty name="height" value="0.09071" units="cm"/>
    </inkml:brush>
    <inkml:brush xml:id="br4">
      <inkml:brushProperty name="width" value="0.05292" units="cm"/>
      <inkml:brushProperty name="height" value="0.05292" units="cm"/>
    </inkml:brush>
  </inkml:definitions>
  <inkml:trace contextRef="#ctx0" brushRef="#br0">7195 8509 8316,'0'-7'-281,"0"2"1,0 4 375,0-3 244,0 3-99,0-4 86,0 5-274,-5 0 1,-1 1 115,-6 3 1,1 2-75,-1 6 0,-3-1 22,0 0 0,-5 2 8,1 2 1,-3 3 16,-1 5 0,-1 1-17,-3 3 1,-2-2-36,-5 6 0,0-1 36,0 4 0,-6 6-362,-2 1 1,-2 4 370,-2 1 0,1-1 38,-1 1 1,1 0-63,4-1 0,1 0 21,6-3 0,1 1-285,2-5 0,1 0 224,7-4 1,-1-1-103,9-2 24,0 2 0,3-9 1,2 1-54,2-5 1,3 1 58,5-6 0,0 0-110,0-3 0,0-5-420,0 1 994,0-6-1079,0 3-2517,0-5 2714,-5-5 1,3-1 419,-6-5 0,6-1 0,-3 1 0</inkml:trace>
  <inkml:trace contextRef="#ctx0" brushRef="#br0" timeOffset="1">6179 9411 8267,'-12'-12'69,"1"1"1,3 5 388,1 2 108,4 3-313,-7 1 1,7 5-73,-4 2 0,4 7 88,-1 1 0,3 6-102,1-2 1,-4 2-139,1 2 0,-1 0 138,4 0 1,0 0-175,0 0 0,0-2 135,0-2 1,0-2-321,0-6 82,0 0 11,0 1 187,0-6 221,0-1 474,0-5-662,5 0 0,-3-1-16,6-3 1,0 3 10,3-3 0,2-1 93,2 1 1,3-3-94,5 3 0,-1-4-29,1 4 0,1-4-125,3 0 1,-7-1 137,3 1 1,-4-2-447,0 3 268,-2 2 0,-7-2-361,-3 3 262,-1 3 1,-8-4-722,-2 5 1,2 1 44,-6 3 853,1-3 0,-10 10 0,-1-5 0</inkml:trace>
  <inkml:trace contextRef="#ctx0" brushRef="#br1" timeOffset="2">7618 8280 8066,'0'-11'-1147,"0"-1"984,0 1 0,0 3 380,0 1 100,0-1-219,0-3 1,0-1 80,0 1 0,0 3-78,0 1 1,0 3 122,0-4 0,0 4 103,0-3 210,0-1 215,0-3-285,0 4 127,0-3-99,0 9-65,0-4 42,0 5-358,0 5 0,0 1 57,0 6 1,0-1-18,0 0 1,4 5-63,-1-1 0,5 5 38,-4-1 0,1 7-124,-1 0 1,-3 6 107,3-2 0,-3 0-106,-1 0 1,1 2 108,3 6 0,-3-4-197,3 0 1,-3 1-6,-1-5 0,0-2 6,0-1 0,0-7 116,0-1 0,0-5-14,0 1 0,0-2-47,0-2 1,2-3 72,1 0-407,-1-6 249,3 8-276,-5-8 205,0 3-3112,0-5 2130,0-5 402,0 3 0,0-4 760,0 2 0,-5-2 0,-2-6 0</inkml:trace>
  <inkml:trace contextRef="#ctx0" brushRef="#br1" timeOffset="3">8063 8269 8132,'-1'-7'-152,"-3"4"352,3 1 1,-6-2-24,4 1 1,0-1 253,-5 4 0,5 0 200,-5 0-396,0 0 1,-3 1-13,0 3 1,-1 4-2,1 7 1,1-1-53,2 5 1,-6 4 6,3 3 1,-3 2-25,2-1 1,1 2 53,-1 5 0,5-3-227,-1-1 0,6-1 122,-2 2 1,3 1-195,1-6 0,1-3 60,3-4 1,2-5-54,5 1 1,1-2 13,-1-2 1,6-4 114,2-3 1,-1-3 134,1-1 1,1-5-139,7-3 1,-3-3 93,2-5 0,2 3-59,-1-7 0,-1 0 2,-3-6 0,-5 0 37,-3-4 0,-2 3-233,-2-3 0,-4-1-7,-3-3 1,-4 1-151,-4 2 0,-6-2-78,-6 3 0,-4 2 124,1 1 0,-4 8-38,-3 4 1,1 2 84,-1 2 0,2 5-67,1 2 1,1 3 49,3 1 1,3 0-246,4 0 1,2 5-134,3 2 0,2 3-707,5 2 1284,0-1 0,5 6 0,1 1 0</inkml:trace>
  <inkml:trace contextRef="#ctx0" brushRef="#br1" timeOffset="4">8509 8303 8141,'0'-8'-114,"0"1"0,0 3 114,0-4 701,0 6 0,-2-5 36,-2 4-114,3 1-182,-9-3-140,4 5-117,-1 0 0,-3 2 60,3 1 0,-4 4 25,0 4-58,0 1 0,-1 4-100,1 3 0,-1 3 130,1 0 0,-1 5-152,1 0 0,3 1 35,1-2 1,4 2-154,0 3 0,1 0 128,2-4 1,5 4-192,3-5 1,2 1-17,1-4 1,6-6 124,2-1 1,3-4 24,0 0 1,-3-2 0,1-2 0,-1-3 94,3-5 0,1 0-91,0 0 0,-4-5 133,0-3 1,-1-2-102,1-2 1,1-4 85,-5-3 0,1 1-62,-5-1 1,-1 0-4,-2-4 1,-3-5-118,-5-2 0,-1-3 119,-3-1 0,-4-5-440,-7 1 0,-3 0 160,-5 4 0,1 2-236,-1 6 1,-4 0 157,0 11 0,-3 5-289,3 6 1,1 3-157,3 1 1,1 6-1031,3 6 1732,3-1 0,4 16 0,1-3 0</inkml:trace>
  <inkml:trace contextRef="#ctx0" brushRef="#br1" timeOffset="5">9091 8531 8008,'0'-6'1190,"0"1"2163,0 5-2673,5 0-112,-4 0-114,4 0-384,-5 0-145,0 5-275,0-4-527,0 4 658,0 0 1,0-2-2286,0 5 1292,0-6 1212,0 3 0,6 0 0,0 2 0</inkml:trace>
  <inkml:trace contextRef="#ctx0" brushRef="#br1" timeOffset="6">9594 8189 8097,'0'-7'-316,"0"2"533,0 0-246,0 4 335,0-9 50,0 9-21,0-5 1071,0 6 0,0 6-1305,0 1 1,3 3 71,1 2 0,0 4-77,-4 3 1,0 3 6,0 1 0,0 1 33,0 2 0,0-1-95,0 1 0,0 3 51,0 2 0,0-2-92,0 2 1,-4-5 65,0 5 0,1-6-171,3 2 1,0-7 112,0-1 1,0-5-60,0 1 1,1-3 72,3-5 17,-3 3 1,5-7-66,-2 5 67,-3-6-572,4 3 192,-5-5-2343,0 0 958,0-5 677,0-1 628,0-6 1,0 1 418,0-1 0,5-4 0,2-2 0</inkml:trace>
  <inkml:trace contextRef="#ctx0" brushRef="#br1" timeOffset="7">9902 8143 8220,'0'-6'77,"0"-1"245,0 4 76,0 1-25,0-3 1759,0 5-1818,0 5 1,0 2 213,0 4-342,0 0 1,0 2 51,0 2 1,1-1 30,3 5 1,-3 0-133,3 4 1,-3 0 77,-1 0 0,0 4-88,0-1 1,0 6 87,0-2 1,0 3-205,0 2 1,0-2 52,0-3 0,0-1-33,0-2 1,0-4 45,0 0 0,0-2-93,0-6 1,0 1-5,0-5 156,0 1-290,0-1 154,0-5 0,2 3-343,1-5 126,-1 0-185,3-4-1322,0 0 1218,-4-5 0,5 3 506,-2-1 0,-3-4 0,5 1 0</inkml:trace>
  <inkml:trace contextRef="#ctx0" brushRef="#br1" timeOffset="8">10199 8691 7982,'-5'7'781,"3"-2"-303,-3-5 596,5 0-291,5 0-273,-3 0-172,8 0-153,-9 0 1,6 1 292,-4 3-265,-1-3 187,3 4-396,-5-5-3395,0 0 2379,0 5-690,0-4 1702,0 5 0,-5-6 0,-2 0 0</inkml:trace>
  <inkml:trace contextRef="#ctx0" brushRef="#br1" timeOffset="9">10450 8120 7495,'-11'-6'281,"4"-4"48,2 8 1,5-4-17,0 2 1,-1 3 284,-3-3-234,3-2-418,-4 5 370,5-10-186,5 10 44,1-9 0,6 9-107,-1-3 0,2 1 77,2 0 0,-1 1-124,5-1 0,-4 1 69,4 2 0,-4 0-114,5 0 1,-3 4 101,2 0 0,-1 5-50,-3-2 0,-3 4 19,-1 0 1,1 0-85,-5 1 1,-2-1-27,-1 1 0,-3-1 69,-1 0 1,0 2-88,0 2 0,-1-2 104,-3 2 0,2-2-95,-6-2 1,-3 2 76,-5 2 1,1-2-18,4 2 1,-4-2 0,-1-2 1,1-3 154,4 0 0,1-5 90,2 5 1,-1-4-45,5 3 6,0-4-53,4 2 23,0-5 0,6 4-68,1 0 1,3-1-29,2-3 1,-1 0 10,1 0 0,0 4-75,3 0 1,-2 1 15,2-1 0,-1 1-89,2 3 0,-4 2-10,4-3 1,-4 4 106,0 0 0,-1 2-159,0 2 0,1 1 72,-1 3 1,-3 3-123,0-3 0,-6 3 87,2 0 0,-3-2 213,-1-1 0,-5-4 122,-3 4 1,-3-5-187,-4 1 1,0-2 160,-8-2 0,2 1-100,-5-1 0,-2 0 78,1 1 1,-3-5-25,3 1 0,4-5-210,4 0 0,4-1-114,-4-2 1,9-2-394,-2-1 1,9 0 371,-1-5 1,4 5-68,4-5 241,2 5 0,10-12 0,2 3 0</inkml:trace>
  <inkml:trace contextRef="#ctx0" brushRef="#br1" timeOffset="10">10827 8212 7830,'0'-7'-141,"0"-3"666,0 9-304,0-9 0,0 7 76,0-4 0,1 0-78,3 0 124,2-4-185,6 10 1,-1-9 213,1 2-195,4 3-30,2-5 0,5 8 48,0-6 1,-1 4 190,1-3-387,-5 4 38,4-2 0,-6 5 92,3 0 1,-2 1-63,-6 3 0,1-1-132,-1 4 46,-5 1 1,3 3 73,-5 1 0,0 3 3,-4 0 0,0 2-177,0-2 1,-2-1 13,-1 5 0,-4-4-128,-4 4 1,0-5 62,-1 1 1,2 2 157,2-2 1,-2 0-8,3-3 1,-2-5 3,1 1 1,-1-4 108,5 3-116,-5-4 209,8 7-159,-4-9 9,5 4 1,1-1 37,3 0 1,0 1 7,7-1 0,-2-2-35,7 6 1,-2-4 2,1 3 1,-1 1-3,5 3 0,-2 0-5,3-4 0,1 5-15,-2-1 0,-2 0 23,-2 5 0,1-4-107,0 0 1,-2 4 86,-7 3 1,2-1-154,-5 1 1,0-4 146,-4 4 0,-5-1 51,-3 1 0,-7 2 52,-4-6 1,-3 4-78,-1-4 0,-1 4 70,-2-4 0,0 0-55,-4-3 1,3-1-23,-3 1 1,0-5 29,0 1 1,3-5-81,8 0 1,-1-1-39,5-2-139,0 0 0,7-4-629,0 0 0,6-1 403,-2 1 0,4 2-310,4-6 1,6 4 717,5-3 0,10-1 0,0-4 0</inkml:trace>
  <inkml:trace contextRef="#ctx0" brushRef="#br1" timeOffset="11">11535 8554 7947,'0'-6'469,"0"1"1,1 5 228,3 0 139,-3 0 352,4 0-1644,-5 0 1,-5 5 0,-1 1-1</inkml:trace>
  <inkml:trace contextRef="#ctx0" brushRef="#br1" timeOffset="12">11923 8052 8013,'-10'-8'644,"3"0"10,-4 6-374,10-3 0,-4 4 233,5-3-57,0 3-1,0-5-199,0 17 1,0-3-29,0 12 0,0 0 0,0 6 0,0 0 28,0 4 1,0 1 18,0 3 0,1 2-470,3 2 149,-3-3 1,5 8-15,-6-5 0,0 0 55,0-3 0,0-5-18,0 1 1,1-10 109,3 2 1,-3-8 36,3 0 0,-2-3-79,2-4 5,-3 2-54,4-9-1,-5 4 823,0-5-687,5 0-164,-3 0 1,4 0 195,-2 0-285,2 0 0,7-4 4,2 0 1,-2 1-10,2 3 1,3 0 103,1 0 0,1-4-41,-1 0 0,3 0-19,-3 4 0,-1 0-13,1 0 0,-5-4 2,1 1 1,-3-1 34,0 4 1,-4-2 106,-1-1-133,-4 1-1082,2-3 0,-10 5 67,-3 0 1100,-2 0 0,-2 0 0,1 0 0</inkml:trace>
  <inkml:trace contextRef="#ctx0" brushRef="#br1" timeOffset="13">11889 8429 7930,'0'-12'247,"5"5"130,3-1 1,2 5-48,1 0 1,6-2-20,2 1 0,6-4-112,2 4 1,3-3-145,-3 3 1,4-4 70,-5 4 0,0-3-262,-7 3 0,1-1 23,-5 1 1,-3 3 0,-5-3 1,-3-1-399,4 1-123,-6 0 1,2 3-859,-8-3 1491,-2 3 0,-6-9 0,1 4 0</inkml:trace>
  <inkml:trace contextRef="#ctx0" brushRef="#br1" timeOffset="14">11866 8063 7931,'0'-11'-16,"5"-1"1,2 2 17,4 3 1076,6-4-644,0 5 0,7-5 461,3-1-390,2 1-176,1-1 1,3-3-60,-3 0 1,2 3 61,-2 5-383,3-1 93,-14 2 1,7-3 207,-11 5-1125,0 0 546,-4 4 329,-4 0 0,-2 11 0,-5 1 0</inkml:trace>
  <inkml:trace contextRef="#ctx0" brushRef="#br1" timeOffset="15">12460 8326 8029,'-5'-12'0,"4"5"-16,-3-1 1,-1 4 245,1-3 324,0 4 1,4-3 368,0 2-206,0 3-444,0-4 0,0 6 63,0 3 0,2-2-147,1 6 0,0 5-1,5 6 1,-1-2 3,5 2 1,-1 0-29,0 4 0,5 0-208,-1 0 0,5 0 102,-1 0 1,3-2-314,1-2 1,-2 2 157,-2-6 1,-2 0-155,-6-4 1,1 0-32,-1-4 183,-5 3 1,3-7-611,-5 5 144,0-6 0,-5 3-496,-3-5 0,1 0 1061,-4 0 0,-1 0 0,-3 0 0</inkml:trace>
  <inkml:trace contextRef="#ctx0" brushRef="#br1" timeOffset="16">12723 8234 8097,'0'-6'531,"0"1"148,0 0-19,0 4 205,0-4-531,0 5 0,-1 5 47,-3 2 1,1 5 44,-4 3-249,-1 3 1,-7 6-137,0 2 0,-10 4 60,3 4 1,-5 0-247,0 0 0,2-1 153,-6-2 1,10-2-381,-2-2 1,4-4 226,0-1 1,2 0-118,6-7 0,3-1-559,1-6-288,4 2 566,-2-4 1,6 1-145,3-4 0,4-1 687,7-2 0,3 0 0,5 0 0</inkml:trace>
  <inkml:trace contextRef="#ctx0" brushRef="#br1" timeOffset="17">12917 8269 8109,'-5'-7'175,"4"2"0,-4 4-175,5-3 622,0 3-307,0-4 0,-4 10 14,0 3 0,0 3 131,4 4 0,-4 3-79,1 5 0,-1 5-75,4 2 1,0 4-67,0 5-47,0 1 0,0 8-10,0-2 1,4 7-205,-1-3 0,6-1-25,-1 1 0,2-7 70,1-1 1,0-7 20,-4 0 1,3-6 40,-2-6 1,-3-2-120,-1-2 0,1 2 45,-1-6 0,0-4-542,-4-3-282,0-1 810,0 0-844,-6-2 0,0-5 360,-5 0 1,3-5-599,0-3 0,1-6 1084,-5-1 0,-4-5 0,-2 2 0</inkml:trace>
  <inkml:trace contextRef="#ctx0" brushRef="#br1" timeOffset="18">12871 8349 8170,'7'-12'-206,"3"1"155,1-1 0,3 1 709,5 0 1,0-1-219,4 1 0,4 1-85,-1 2 1,5-1-111,-4 5 0,3-1-49,-3 1 0,3 3-22,-3-3 0,-1 8-213,-3 4 1,-5 2-15,-3 1 1,-3 2-67,-5 2 1,2-1-7,-5 5 0,-2-4 52,-5 4 0,-9 0 4,-7 4 1,-4 0 60,-3 0 1,-3 0 98,-6 0 1,1-2-155,0-2 1,3-2 13,1-6 1,6-1-1023,1-2 455,0 2-987,10-9 1149,2 4 0,12-6-286,11-3 740,4-2 0,7-5 0,0-1 0</inkml:trace>
  <inkml:trace contextRef="#ctx0" brushRef="#br1" timeOffset="19">13397 8394 8130,'6'0'-212,"-1"0"1312,-5 0 0,0 5-761,0 3 1,0 2-101,0 2 1,0 4-133,0 3 1,4-1 117,0 1 1,6-5-227,1 1 1,2-2 83,6-2 1,-4-1 54,4-2 0,4-3 9,4-5 1,1 0-116,-2 0 0,0-5 30,4-3 1,-1-6 57,2-1 1,1-4-13,-6 4 1,1-5 30,-4 1 0,-2-3-6,-2-1 0,-7 0-216,-8 0 0,-3 1-55,-1-1 1,-10 4 7,-6 0 1,-9 5 116,-5-1 1,-9 3-281,-2 5 1,-4 1 109,0 6 0,-4 2-223,4 2 1,1 3 130,10 8 0,5-1-598,2 5 1,5 0 872,2 4 0,4 0 0,5 0 0</inkml:trace>
  <inkml:trace contextRef="#ctx0" brushRef="#br1" timeOffset="20">14105 8200 7971,'-12'-5'-633,"6"4"1136,-4-4 1,7 5 382,-4 0-57,4 0-272,-2 0-258,5 0 1,0 5-72,0 2 1,0 5 3,0 3 0,0 3-30,0 5 0,1-3-29,3 3 1,-1-3-187,4 7 0,-4-7 75,1-1 0,1-1-197,-1 1 1,3-3 95,-3-4 1,0-1-63,-4 1 0,1-5-21,3 1 114,-3-6 181,4 4-72,-5-6 0,0-2-32,0-2 0,0 2 21,0-6 1,0 1-29,0-5 1,0 1 7,0-1 0,0-3-122,0 0 0,5-5 69,3 1 0,2-3-233,1-1 0,6-3-1,2-1 1,3 0 15,0 4 1,1 4 108,0 0 0,-1 7 0,-3 0 0,1 2 160,-5 6 0,0 0-146,-3 4 0,-2 2 135,-2 2 1,2 2-64,-3 5 0,0 2 73,0 2 1,-4 3-169,1 5 0,-3 1-148,-1 3 0,0-2 74,0 5 1,0-4-132,0 0 0,0-5 27,0-2 1,0-1-42,0 1 54,0-3 1,1-6 77,3-2 1,-1-3-333,4-5 1,-3 0-194,4 0 713,-1 0 0,5 0 0,-1 0 0</inkml:trace>
  <inkml:trace contextRef="#ctx0" brushRef="#br1" timeOffset="21">14642 8349 7975,'0'-7'255,"0"2"1369,0 5 0,5 1-1454,2 3 0,3-2 68,2 1 1,-1-1-130,1-2 1,3 0 83,0 0 1,5 0 9,-1 0 0,3-5-143,1-3 1,0-2-122,0-2 0,-2 1-4,-2 0 0,1-1 113,-4 1 1,-5-1-139,-3 1 0,-6-1 109,2 1-279,-3 0 135,-1-6 1,-6 4-66,-5-2 0,-2 2 62,-6 2 1,0 5 17,-4 2 1,-1 3-59,-3 1 0,3 0 79,-3 0 0,3 6 157,1 5 0,1 2-159,-1 6 0,1 0-24,3 4 0,3 4 65,4-1 0,6 2-6,2-1 0,4-3 38,4 3 0,7-3 2,8-1 1,7-4 204,0 0 1,6-9-75,-1 1 1,2-3 63,1-1 1,-5-1-33,-2-6 1,1 0-196,-2 0 1,1 0 122,-4 0 1,-5 0-640,-3 0 1,-4-2-591,-3-2-520,2 3 990,-9-9 1,4 8 7,-5-6 676,0 5 0,0-7 0,0 4 0</inkml:trace>
  <inkml:trace contextRef="#ctx0" brushRef="#br1" timeOffset="22">15076 8314 7975,'0'-7'-224,"0"-1"112,0 6 0,0-5 990,0 3-77,0 3-444,0-4 1,0 6-124,0 3 1,0 3 11,0 4 1,0 2-23,0 2 0,0-1-33,0 5 1,3-1 60,1 1 0,4 1-223,-4-5 1,3 2 112,-3-2 1,4-6-140,-5 2-63,6-2 1,-6-3 198,4-2 163,-4-2-199,2-2 1,-1-2-131,0-2 1,1-2 95,-1-5 1,-2-1-51,6 1 1,-4-2 24,3-2 0,-1 1-104,2-5 1,2 4 69,-2-4 1,1 1-127,-2-1 0,4-1 46,-4 4 0,-1 5 70,2 3 0,-2 5-33,2-5 1,-2 5 30,-2 0 0,1 3 7,3 3 0,1 5-11,-5 7 0,3-1 61,-3 5 0,4 0-56,-5 4 1,5 1 1,-4 3 0,3-3-393,-3 3 0,5-3 167,-1-1 0,-2-2-314,2-2 0,-2-2 178,2-6 0,2-5-462,-3-2 1,0 1 12,0-1 810,-4 0 0,7-4 0,-4 0 0</inkml:trace>
  <inkml:trace contextRef="#ctx0" brushRef="#br1" timeOffset="23">15658 7743 7935,'0'-14'759,"0"3"-364,0 7 374,5-1-141,-4 5-405,4 5 1,-5 7-26,0 7 1,0 3 37,0 5 0,0 2-63,0 6 0,-3 5 63,-1 6 0,0 0-198,4 3 1,-4 3-302,0 1 1,1-2 165,3-1 0,0-5 41,0-3 0,1-4 105,3-7 0,-2-5 143,6-7 1,-2 2-93,2-6-239,2 0 1,-8-5-344,6-2-548,-5 2 451,2-9-920,-5 4 1131,0-10 0,0-1 368,0-5 0,-5-6 0,-2-1 0</inkml:trace>
  <inkml:trace contextRef="#ctx0" brushRef="#br1" timeOffset="24">15578 8246 9470,'11'-6'1066,"5"0"-712,-1 6 0,5 0-127,-1 0 1,3-1 20,1-3 1,3 3-120,1-3 0,1 2 91,-1-2 1,-3 3-324,2-3 1,-5-1 147,-2 1 1,-5 0-349,1 4 0,-2 0-978,-2 0 1281,-5 0 0,-1-5 0,-5-1 0</inkml:trace>
  <inkml:trace contextRef="#ctx0" brushRef="#br1" timeOffset="25">16229 8234 8046,'0'-6'614,"0"1"494,0 0-142,0 4-252,0-4-315,0 15 0,0-3-102,0 9 0,0 1-52,0 2 0,1 3 0,3 1 1,-3 3-111,3 1 1,-3 1 58,-1-1 1,4-3-256,0 2 0,1-1-42,-1-3 1,-3-4-178,3-3 126,2-2 0,-4-5-401,1-1-317,-1-4 0,-2 1 406,0-8 1,0 0-345,0-7 0,0 0-11,0-8 821,0 5 0,-5-12 0,-2 2 0</inkml:trace>
  <inkml:trace contextRef="#ctx0" brushRef="#br1" timeOffset="26">16161 7949 8046,'0'-11'409,"0"3"712,0 0-396,5 6-501,1-3 0,5 5-224,1 0 0,-1 0 121,1 0 1,0 3-902,4 1 0,-4 5 780,3-1 0,3 2 0,0 1 0</inkml:trace>
  <inkml:trace contextRef="#ctx0" brushRef="#br1" timeOffset="27">16709 8200 8034,'6'-5'0,"-1"3"343,-5-6 1,0 4-123,0-3 0,-1 4 586,-3-1 1,2-1-364,-6 1 0,-1 0-240,-6 4 0,-3 0-2,-5 0 1,0 2-30,1 2 1,-5 6 56,0 5 0,-3 5 29,3-1 0,4 3-259,4 1 1,5 3 123,-1 1 1,4 1-248,3-1 1,3-3-39,5 2 0,5-3-96,3-4 0,7-2 96,4-6 1,0-1 115,4-2 1,-3-3 87,7-5 1,1-1-93,-2-3 1,1-2 146,-4-6 1,-4 1-81,0-1 0,-5 1 26,1-1 1,-6 1 14,-1 0 0,-6-2 86,2-2-178,-3 2 0,-1-4 63,0 6 1,0 3-31,0 1 0,-1 4 25,-3 0-112,3-4 1,-8 7 93,5 0 0,-1 5-153,1 7 1,2-1 111,-6 0 1,6 5 36,-2-1 0,2 4 20,2-4 0,2 2 10,2-2 0,2-2-52,5 2 0,2-2 10,2-2 1,-1 0 31,5 1 1,-4-6-7,4-2 1,-1-3-148,1-1 0,2 0 72,-6 0 1,4-1-705,-4-3 1,0 2-487,-3-6 0,-1 2 592,1-2 0,-5-2 656,1 2 0,-1-7 0,5-3 0</inkml:trace>
  <inkml:trace contextRef="#ctx0" brushRef="#br1" timeOffset="28">17108 7812 7960,'-11'-13'412,"5"-2"622,1 14-134,5-4-287,0 5 0,0 5-289,0 2 1,0 9-89,0 3 1,3 7 121,1 5 1,0 3-123,-4 4 1,1 6 61,3 6 0,-3 4-374,3 0 0,-3 2 276,-1 1 0,0 0-228,0 0 0,0-5 82,0-3 0,6-8 229,1-7 1,-1-2-113,2-9 1,0 1-172,3-9 0,-1 0 91,-2-3 0,1-5-546,-5 1-71,-1-5 1,-1 2-1077,1-5-364,-1 0 1966,3-5 0,-10-2 0,-2-4 0</inkml:trace>
  <inkml:trace contextRef="#ctx0" brushRef="#br1" timeOffset="29">17691 7675 7625,'1'-7'254,"3"4"97,-3-4 887,4 6-320,-5-4 52,0 5 1,-5 6-784,-2 6 0,-4 0 36,0 7 1,-4 2 12,0 5 0,-4 4-182,3 4 0,-3 4 141,4 0 1,-1 5-112,0-1 1,7 2-85,-2 2 1,3 0-74,1-1 1,2 1-41,5 0 1,0-4 154,0 0 0,1-2-80,3 2 0,-2-3 105,6-4 1,0-2-45,3-3 1,-3-3-14,-1-8 1,1 1 171,3-5 0,1 1-35,-1-5 1,1-3 85,-1-1 0,0 0 13,1 0 1,-1 3-127,1-2 1,-1-2-191,0 2 0,1-6 120,-1 2 0,-3 1-875,0-1 0,-5 0 14,5-4 570,-5 5 1,0-4 240,-6 3 0,-4 2 0,-4 1 0</inkml:trace>
  <inkml:trace contextRef="#ctx0" brushRef="#br1" timeOffset="30">19621 7675 7967,'0'-7'1704,"0"2"967,0 5-2400,5 5-90,-4-3 1,10 8 71,-4-2 0,3 2-14,2 1 0,4 4 136,3 1 1,7 4-139,0-1 1,5 2-222,-5 2 0,6 0 152,-1 0 0,-2 4-324,1-1 1,-4 2 137,0-1 1,-2 2-238,-1 5 0,-5 1 141,-3-1 1,-7 5-54,-4 3 1,-3 6 67,-1 2 0,-3-1 46,-4-3 0,-3 3-391,-13 1 1,1-1 331,-8-3 0,3-5-457,-3-3 1,-1-3 212,-3 0 1,5-6-1621,2-3 1976,3-2 0,1-4 0,0-1 0,0 1 0,1 1 0</inkml:trace>
  <inkml:trace contextRef="#ctx0" brushRef="#br2" timeOffset="31">17942 8154 7947,'-6'-11'-900,"1"0"902,5-1 754,0 1 1142,0-1-831,0 1-698,0 0 0,0 3 137,0 0-115,0 6-57,0-3 0,-5 5-104,-2 0-112,-4 0 1,-1 1-98,1 3 178,0 2 1,-2 7-94,-2 2-70,2 3 1,-3 5-17,4-1 0,1 5 29,-1 0 0,1 5-103,-1-2 0,6-1-41,2 2 1,4-6-71,4 2 1,2-3 164,6-1 0,1-2-204,2-2 194,3-2 93,4-6 0,1-5 67,0-2-164,5-2 0,-4-2 332,3 0 1,-3-6-108,-1-1 1,2-7 43,-2-1 1,2-2-227,-6 2 1,-2-3 95,-2-5 0,-4 4-135,-3 0 0,-3 0 112,-5-4 0,-1 1-455,-3-1 0,-6 0 149,-5 0 0,-6 0-284,2 0 0,-2 2 22,-2 2 1,-4 2-140,1 6 0,-1 1-66,4 2 1,2 3 252,2 5 1,2 0-451,6 0 1,3 5-10,0 3 877,6 2 0,-3 1 0,5 1 0</inkml:trace>
  <inkml:trace contextRef="#ctx0" brushRef="#br2" timeOffset="32">18239 8623 8437,'6'0'1964,"0"0"-642,-6 0-1092,0-5 82,0 3-315,0-3-1039,0 5-842,-6 0 917,5-5-524,-4 4 1491,5-4 0,-5 5 0,-1 0 0</inkml:trace>
  <inkml:trace contextRef="#ctx0" brushRef="#br2" timeOffset="33">18570 8120 8031,'-5'-11'-31,"3"3"31,-6 1 0,4 4 574,-3-1 1,3 3-224,-4 1 1,1 0-157,-5 0 0,1 5-50,-1 3 0,-3 2-189,0 1 1,0 6 36,3 2 0,-3 2 94,0 2 1,1 4 150,6-1 0,-1 6-104,6-1 1,-1-2-40,4 1 0,1-4-114,3 0 0,2-3 89,6-4 1,0-1 55,4-3 0,-3-3 9,7-1 0,-5-5-122,4-6 0,0 0 71,4 0 0,-4-1 149,0-3 1,0-2-149,4-5 0,-6-2 169,-1-2 1,-4 1-131,0-5 0,-2 3-37,-3-3 1,-1 0-295,-6-4 1,0-3 118,0-1 0,-6-1-100,-1 2 0,-7 2 46,-1-3 0,-6 3-661,2 1 0,-1 5 268,1 3 0,-1 2-190,4 2 1,-3 4 136,4 4 1,4 1 587,3 2 0,1 5 0,-5 2 0</inkml:trace>
  <inkml:trace contextRef="#ctx0" brushRef="#br2" timeOffset="34">18753 8143 8164,'4'-11'130,"0"-1"0,1 5 80,-1-1 0,1 4 290,2-3 1,0 4 437,-4-1 542,-1 3-946,8 1 1,-8 0 198,6 0-553,0 0 1,3 0 92,0 0 1,1 0-33,-1 0 1,-1 5-7,-2 3 0,1 2 28,-5 1 1,0 6-31,-4 2 0,0-1-1,0 1 1,-2 3 28,-2 5 0,-2 1-110,-5-1 0,-1-3-297,1 2 1,-1-3-1499,1-4 1,1 3 870,2-3 0,-2-3 448,2 0 1,3-4 248,2 0 1,-2-1-64,1 1 350,0-1-88,4 0 1,1 0-13,3-4 0,2-2 225,6-5 0,3 0-121,0 0 0,6 0 95,-2 0 0,2-1-195,2-3 1,-1 3-219,-3-3 1,-3 2-116,-5-2 0,1 2 31,-1-1-1758,-4 1 1405,-2 2 1,-5-1-1699,0-3 2238,-5 3 0,-2-4 0,-4 5 0</inkml:trace>
  <inkml:trace contextRef="#ctx0" brushRef="#br2" timeOffset="35">19073 8109 7926,'0'-15'0,"0"-1"0,0 1 109,0 4 0,1 3 589,3 0 163,-3 1 0,6-3-449,-4 2 0,-1 2 373,1 2-637,4 3 1,-2-6 289,2 4-239,4 1 34,-5-3 0,4 6-273,-2 3 0,1-1 88,-6 4 1,5 1-229,-4 3 1,1 1 46,-1-1 0,-2 1-47,6-1 1,-6 1-35,2-1 217,3 0 183,-1 1-179,5-1 0,-4-3 37,-4-1 1,0-4 2,1 1 72,-3 2 0,4 0-29,-5 6 0,-1-4 18,-3-1-86,3 1 1,-4 3 72,5 1 62,0-1 1,0 0-107,0 1 1,4-5 120,-1 1 0,6-2-55,-1 2 0,-2 2 5,2-2 1,-1-2-67,5 2 0,-1-1 18,1 5 0,-1-2 25,1-2 0,-5 2 83,1-3-135,-1 3 0,4 2 29,-4-1 0,-1-1-133,-2-2 1,-2 2 24,1-2 0,-6-2 28,-5 2 0,-2-1-143,-2 5 1,-4-1 97,-3 1 0,-1-2-265,0-3 0,-1 4 110,2-4 1,-1 2-319,1-1 1,2-2 186,6-2 0,3-3-1411,0 3 1001,6-3 1,-3-2-22,5-3 1,1 2-197,3-6 962,2 0 0,11-3 0,0 0 0</inkml:trace>
  <inkml:trace contextRef="#ctx0" brushRef="#br3" timeOffset="37">7572 8988 10813,'0'8'211,"0"-1"0,0 2-55,0 1 1,0 6-130,0-1 0,0 0 66,0-3 86,0 4-310,0-3 223,0 8 1,0-7 90,0 5-291,0 0 85,0-1 1,0-1 42,0-6 0,0 0-20,0 1-104,0-1 154,0-4 53,0 3-42,0-9 185,0 4 168,0-5-202,5 0-106,-4 0 0,6 0-35,-3 0 1,-2 0-1,6 0 0,-1-1-111,5-3 1,-1 3 115,1-3 0,-1 3-57,0 1 0,6-4 33,2 0 0,-1 0-70,1 4 1,0-1 55,4-3 0,-1 3-30,1-3 0,0 3-67,0 1 1,1 0 90,3 0 0,1-1-72,2-3 1,3 3 58,-2-3 1,0 2-64,0 2 1,2 0 42,-3 0 1,2 0 103,-2 0 1,2 0-102,-5 0 1,1 0 8,-2 0 0,-2 0-5,3 0 1,-3 0 1,-1 0 0,0 0 23,0 0 0,0 0-8,-1 0 0,5 0-20,0 0 0,-2 0 8,-6 0 0,3 0-56,-3 0 1,-3 0 9,-1 0 1,2 0-3,-2 0 0,0 0 15,-3 0 1,-1 0 12,1 0 0,-5 0 17,1 0 1,-1 2-23,5 2 0,-4-3 15,-1 3 0,-3-3-11,4-1 1,-5 0 107,5 0-69,-5 0 9,2 0 1708,-5 0-1609,0-5-73,0-2 0,-2-3-13,-1 3 1,1-3 25,-2 2 1,2 2-32,-2-2 1,2 0-126,-6-3 142,5 0 1,-5-1-218,4 1 1,0-1 123,4 1 0,-4-1-340,0 1 79,0 0 1,4-1-152,0 1 1,0-1-500,0 1-465,6-1-139,-5 1 516,4 0 1029,-5 4 0,0 7 0,0 7 0</inkml:trace>
  <inkml:trace contextRef="#ctx0" brushRef="#br3" timeOffset="38">9536 8931 8063,'-6'-5'-44,"1"4"1,5-6-145,0 4 1249,-5 1-210,4-3-234,-4 5-347,5 0 1,0 5 45,0 3 1,0 2-88,0 2 0,0-1-30,0 0 1,0 6-153,0 2 0,0-1 99,0 1 1,3 0-102,1 4 0,0-1 71,-4 1 0,0 0-237,0 0 1,0-4 30,0 0 0,4-5-24,0 1 1,-1-2 31,-3-2 1,0-3 257,0 0-50,0-6 0,2 3-39,1-5 340,-1 0-303,3 0 1,-4 0 5,3 0 1,-3-1-23,3-3 0,1 2-88,-1-6 0,5 4 47,-2-3 0,0 4-116,0-1 1,1-1-1,3 1 1,1-1 69,-1 1 0,1 3-56,-1-3 0,0 3 55,1 1 0,3 0 10,0 0 0,6 0-19,-2 0 0,2 0 78,2 0 0,5 0-21,2 0 1,1-4 5,3 0 1,2-1-99,6 2 1,1 1 70,-5-2 0,1-1-96,-1 2 0,-2-1 80,2 4 0,-3 0-53,0 0 1,-1-1 38,0-3 0,4 2-25,0-1 1,0 1-4,-3 2 0,-1-3 9,0-1 1,-1 0-68,-2 4 0,0 0 70,-4 0 0,3 0-83,-3 0 1,4 0 70,-5 0 0,2 0-165,-1 0 1,1 0 84,2 0 0,3 0-86,-2 0 1,-4 0 68,0 0 0,1 0 37,-1 0 1,-1-1 131,-3-3 0,-4 3-140,0-3 0,-5-1 228,1 1 0,-2 0-88,-1 4 222,-1 0-133,0 0-79,1 0-17,-6 0-11,4 0-187,-8 0 179,3 0 1025,-5 0-720,0-5-129,0 4-134,0-9 1,0 7-108,0-5 0,0 5 104,0-5 1,0 0-141,0-3 0,0 0 122,0-1 0,0 1-74,0-1 0,0-3 31,0 0 1,0-2-156,0 2 0,0 2 89,0-2 0,1 4-546,3 3-226,-3-2-237,4 9-287,-5-4 0,-1 5 104,-3 0 1245,3 5 0,-14 6 0,2 7 0</inkml:trace>
  <inkml:trace contextRef="#ctx0" brushRef="#br3" timeOffset="39">7538 11261 8201,'0'-8'-134,"0"1"-40,0 4 721,0-2-229,0 0-106,0 4 34,0-4 1783,0 5-1938,0 5 74,0-4 1,0 9-109,0-2 0,0 2 61,0 1 0,0 5-92,0-1 0,0 4 70,0-4 1,0 5-96,0-1 0,0-1 114,0 1 0,0-1-148,0 1 1,0 1 89,0-4 0,0 0-1,0-1 0,0-2-113,0 2 1,0-6 171,0-1-354,0-1 211,0 0 0,0-1-806,0-2-98,0-3-405,0 4 443,0-5-147,0-5 1041,-5 4 0,-2-9 0,-4 3 0</inkml:trace>
  <inkml:trace contextRef="#ctx0" brushRef="#br3" timeOffset="40">7127 11409 8116,'-7'0'-285,"2"0"1,4 0 368,-3 0 450,3 0-251,-4 0 1509,5 0-1569,5 0 1,1 2-52,6 2 0,-1-3-28,0 3 1,5-3 20,-1-1 1,1 0-59,0 0 1,0 0 65,3 0 1,3 0-69,-3 0 1,2 0 15,2 0 0,-4-1-111,0-3 0,-4 3-19,5-3 0,-7 2 78,3 2 1,-7 0-214,-2 0 157,1-5 0,-1 4-297,1-3 71,-5 3-69,2 1-1386,-5 0 1373,-5 0 1,2 0-176,-5 0 0,5 4 96,-5 0 0,4-1-103,-3-3 1,3 0 17,-4 0 1,4 0 458,-3 0 0,4 6 0,-3-5 0,2 3 0,3-3 0,-4-2 0,5-3 0,0 3 0,0-6 0,0 3-217,0 3 381,5-4 296,-4 5-90,4 0-98,-5 0 0,1-4 143,3 0-182,-3 1 429,10 3-439,-5-5 0,5 3 120,1-2 0,-5 3-81,1 1 0,-4 0-88,3 0 123,-4 0-285,2 0 77,-5 0 182,0 5-339,0-3 169,0 8-113,-5-4 0,0 2 144,-3-1 5,3-4-230,0 7 147,4-9-362,-4 9 277,5-8 1,0 4-628,0-2 1,1-3 657,3 3 0,2 2 0,6 1 0</inkml:trace>
  <inkml:trace contextRef="#ctx0" brushRef="#br3" timeOffset="41">8200 11295 8068,'7'0'1564,"-2"0"-191,-5 0-1167,0 5 0,0 2-169,0 4 0,0 0 103,0 1 0,0-3-69,0 2 1,0-2 84,0 6 0,-4-1-189,0 2 1,0-3 41,4 7 1,0-7-60,0 3 0,0 0 84,0-1 0,0 1-202,0-5 55,5 0 1,-3 1 91,1-1 1,-1-3-741,-2 0 307,0-6-400,0 3-1817,0-5 2671,5 0 0,1-5 0,5-1 0</inkml:trace>
  <inkml:trace contextRef="#ctx0" brushRef="#br3" timeOffset="42">8326 11444 8127,'-7'-5'0,"1"3"-196,2-1 179,3 1 559,-9 2-155,9 0 224,-10 0-147,10 0-236,-4 0 178,5 0-139,5 0 0,2 0-51,4 0 0,4 0 6,0 0 0,6 0-131,-2 0 0,2 0 58,2 0 0,1-4-123,3 1 1,2-5 103,5 4 0,1-3-103,-1 3 1,-4-4 107,1 4 1,-5-3-121,5 3 1,-10-4 61,2 5 0,-7-1 66,-1 4-220,-3-5 149,0 3-295,-6-3 206,-1 5-169,-5 0 1,-5 0-193,-2 0 0,0 2-210,0 1 1,3-1 92,-4 1 1,1 0-286,-5 1 1,5-3 129,-1 3 1,0-3 649,-3-1 0,0 5 0,-1 2 0</inkml:trace>
  <inkml:trace contextRef="#ctx0" brushRef="#br3" timeOffset="43">8406 11352 8224,'0'-6'435,"0"1"0,0 4 159,0-3-64,0 3-200,0-5 168,0 6-475,-5 0 1,2 2 152,-4 2 0,3 1-103,-4 2 0,2 3-24,-2-2 1,-2 1-133,2-1 0,2 2-42,-2-3 0,2 0 41,-2 0-116,-2 1 181,4 3 1,0-3 55,2 0-26,-3-6 0,6 4 242,-3-2-200,3-3 44,1 5 1,0-5 122,0 3 256,5-3-144,2 4 0,4-1-64,0 0 1,1-1 71,-1-3 1,1 0 163,-1 0-747,0 0 40,1 0 0,-2 2-504,-2 1 707,-3-1 0,-5 8 0,0-4 0</inkml:trace>
  <inkml:trace contextRef="#ctx0" brushRef="#br3" timeOffset="44">8817 11387 8112,'0'-7'66,"0"2"1347,0 5-1264,5 0 0,-2 0 23,4 0 1,-4-1 123,0-3 48,4 3-85,-1-4 60,6 5-104,-1 0-74,0-5-138,1 3 1,-5-3 267,1 5-234,-5 0 59,7-5 1,-4 4-64,6-3 1,-5 3 48,1 1 1,-1-1-24,5-3 1,-1 3 5,1-3 0,-5-1-14,1 1 1,-1 0 30,5 4-3,-1-5 0,1 2-84,-1-4 0,1 3 66,-1-4 0,4 5-169,0-5 161,1 5-231,-5-7 205,6 9 1,-5-8 6,4 5 1,-3-3-67,3 3 1,-4-5 0,5 3-56,-1-1 94,-3-3 1,9 9-15,-10-9 0,5 5 4,-6-3 1,4-1 82,1 5-80,-1-4 1,1 1 153,-3 1-148,9-4 1,-8 3 16,5-4 93,-5 5-101,7-5 1,-4 5 25,2-5 7,2-1-12,-3 1-10,0-1-1,-2 1 1,0 3 6,-1 1-2,5-1 65,-7-3-64,8-1-9,-8 6 1,7-4-15,-4 2 1,4-2-4,-1-1 0,-1 3-7,1 0 1,-4 1-2,4-5 0,-4 1-3,4 0 1,-3 3-53,3 0 65,-6 1 1,4-3 0,-6 1-12,1 1 0,-1 2 2,1-2 1,-1-1-7,1 5 0,-1-3 6,0 3 0,2-5 134,2 1-128,-2 3 20,3-5 0,-3 4-14,2-6 1,-1 1-20,5 0 1,-3-1 20,3 1 0,-5 3-60,1 1 0,1-1 0,0-3-24,-2-1 1,-2 1 32,0-1 1,0 1 23,4-1-178,-4 6 1,5-4 137,-11 4 0,4-6 1,-2 1-78,2-1 203,1 1-119,1 5 5,-1-5 1,1 5 55,-1-5 1,1-1-59,-1 1 1,0-1 5,1 1 0,-2 0-14,-2-1 122,-3 6-119,0-4 430,-4 8-240,4-3-30,-5 5-63,0 0 0,0-5 30,0 4 85,5-4-104,-4 5 0,6-1 50,-3-3-32,-3 2 1,5-3-3,-2 5-100,-3 0 79,4-5 0,-3 4-155,1-3 134,-1 3 1,3 0-214,-5-3-748,0 3 164,5-4-966,-4 5 1731,4 0 0,-10 5 0,-1 1 0</inkml:trace>
  <inkml:trace contextRef="#ctx0" brushRef="#br3" timeOffset="45">17862 8977 8050,'-5'-12'367,"4"6"-413,-4-4 220,5 9 0,0-6 231,0 3 74,0 3 115,0-4 145,0 5 0,4 1-608,-1 3 0,1 3 113,-4 4 1,0-2-144,0 2 1,0-2 112,0 6 0,0 2-225,0-2 0,0 4 43,0-4 0,0 4-76,0-3 1,0 0 22,0-1 0,4-2 71,0 2 0,0-2 50,-4-2-30,0 1 0,1-2-100,3-2 0,-3-2 163,3-2-124,-3-3 176,-1 4 21,0-5-52,0-5-76,0 4 1,0-6-8,0 4 1,1 1 66,3-2-194,-3-2 1,4 4 205,-5-6-170,6 5 1,-1-3 14,2 2 1,3 3-93,-2-3 0,2 2-5,2-2 0,0 3 95,4-3 1,-4 3-13,3 1 1,3 0 2,1 0 1,2 0 119,-2 0 0,2 0-108,-2 0 0,4 0 64,4 0 1,-2 0-25,6 0 1,-1-4 10,4 0 1,2 0 10,2 4 0,-1-4-1,5 0 1,-4-1-65,3 2 1,-4 1 39,1-1 1,-2-3-44,-2 3 1,-1-1 33,-2 4 1,-2 0-11,-3 0 0,-1-1-19,1-3 1,0 3-3,0-3 0,-2 2-71,3 2 1,1-1 83,-1-3 1,3 3-155,-3-3 1,3 3 133,-3 1 0,3-1-39,-3-3 1,-1 3 13,-3-3 1,-1 3 49,-3 1 0,1 0-1,-5 0 1,1 0 7,-5 0 1,2 0 55,2 0 0,-2 3-64,2 1 1,-2 0 27,-2-4 0,2 0-24,2 0 1,-2 1-7,2 3 1,-2-3 10,-2 3 0,0-3-39,1-1 0,-1 0 28,1 0 0,-5 0-6,1 0 1,-4 0 29,3 0 1,-3 0-20,4 0-9,-6 0 6,8 0 0,-7 0-59,5 0 68,-6 0-256,8 0 202,-3 0-18,4 0 95,0 0 1,-4-1 3,-3-3 1,-2 3 93,2-3-132,-3 3-34,4-4 0,-5 2 49,0-4 1,-1 3-84,-3-4 0,3 5 58,-3-5 1,2 4-20,-2-3 81,3-1 0,-8-4-68,5 1 1,-1 1 100,1 2 1,3-2-86,-3 3 1,-1-4 32,1 0 0,-1 0-9,1-1 0,2 1-33,-6-1 1,5 5-101,0-1 0,-2 4-213,1-3 1,-1 4-1467,1-1 824,3 3-1408,-4 1 2364,5 0 0,5 5 0,1 1 0</inkml:trace>
  <inkml:trace contextRef="#ctx0" brushRef="#br3" timeOffset="46">17725 9559 8059,'0'-6'534,"0"1"-22,0 5 0,0 5-307,0 3 0,0 3 27,0 4 1,0 2 50,0 2 1,0 2-29,0-2 0,0 4-15,0 4 1,1-2-125,3 6 0,-1-5 131,4 5 0,-4-5-15,1 5 1,1-10 1,-1 2 1,1-4-396,-1 0 0,-3-2 136,3-6 0,-3-3-18,-1-1-85,0-4-272,0 7-444,0-9 617,0 5 0,0-8-442,0-2 1,-1 2 286,-3-6 1,3 4-519,-3-3 0,-1-1 343,1-3 1,-1-2 556,1-2 0,1 1 0,-4-5 0,4 0 0,-2-4 0</inkml:trace>
  <inkml:trace contextRef="#ctx0" brushRef="#br3" timeOffset="47">17645 9651 8023,'-5'-18'21,"4"1"60,-3 6 0,-1 3 166,1 1 0,0 3 127,4-4 1,2 4 119,1-3-186,4 4 0,6-6-76,2 6 1,-1-1-24,5 4 0,-3 0-34,7 0 1,-3-4-114,7 0 1,1 0 25,-1 4 0,-1 0 62,-3 0 0,-1 2-268,-3 1 1,-3 0 77,-4 5 0,-6-5-68,-2 5 1,-3 0 19,-1 3 0,-5 2-51,-3 2 0,-7-1-60,-4 5 0,-4-4-2,-3 4 0,-4-1 14,-4 1 1,4 1 124,-1-4 0,6-1-112,-2-4 0,4 1 17,4-1 0,3-3-403,4-1 92,6-4-727,1 2 1195,10-5 0,6 5 0,7 1 0</inkml:trace>
  <inkml:trace contextRef="#ctx0" brushRef="#br3" timeOffset="48">18056 9696 8059,'-7'0'418,"-1"0"0,4 4-65,-3 0 0,3 5 28,-4-2 0,2 0-234,-2 0 0,2 2 47,2 6 1,3-2-102,-3 2 1,3-1 121,1 2 1,0-4-205,0 4 1,4-4 85,-1 0 0,6-1-57,-1 0 1,3-3 93,5 0 0,-4-6-14,4 2 1,1-3-57,2-1 0,-1 0 57,1 0 1,-1 0-133,1 0 1,1-5 82,-5-2 0,5 0-71,-5 0 0,0-1 94,-4-3 1,-3-2-107,0-2 1,-6 1-3,2-5 1,-4 3-113,-4-3 0,-3 4 21,-9-4 1,2 5-204,-5-1 0,0 2-42,-4 2 0,-3 1 107,-1 2 1,-1 3-126,2 5 0,3 0 30,0 0 1,1 1-259,7 3 0,0-1 91,3 4 0,6 1 504,2 3 0,3 1 0,1-1 0</inkml:trace>
  <inkml:trace contextRef="#ctx0" brushRef="#br3" timeOffset="49">18547 9605 8038,'0'-11'0,"0"3"0,0 0 301,0 1 0,-1-1-118,-3 0 0,2 6 532,-6-2 1,4 3-222,-3 1 0,-2 0-430,-6 0 1,1 0-46,-5 0 1,1 1-92,-1 3 0,1-2 109,3 6 0,2-2 91,-2 2 1,4 2-24,3-2 1,-1 2-88,5 1 1,0-3-45,4 0 1,0-1 99,0 5 1,2-1 7,2 0 0,2 1 138,5-1 1,1 1-119,-1-1 1,4 1-71,1-1 0,4 0 56,-1 1 0,-1-1-73,1 1 0,-1-5 69,1 1 0,1 0-77,-5 3 0,4-3 31,-4-1 1,1 0-11,-5 0 68,0 3 1,-3-5 7,0 3 1,-6 2 94,2-2 1,-4-2-79,-4 2 0,-6-1-75,-5 5 1,-5-1 44,0 1 0,-2-2-92,-5-3 1,3 3 7,-3-2 1,3-2-178,1 2 1,4-4 24,0 3 0,9-4-180,-1 1 0,6-3-968,-3-1 556,5 0-1301,-2 0 1450,15 0 1,-2-4 587,7 0 0,8-4 0,1 1 0</inkml:trace>
  <inkml:trace contextRef="#ctx0" brushRef="#br3" timeOffset="50">18844 9685 7971,'-6'-12'163,"1"1"1,5 3 328,0 1 0,0 3 248,0-4 225,0 6-201,0-3-176,0 5 1,0 5-375,0 2 0,0 4 24,0 0 0,0 6-57,0 2 0,0-2-52,0 2 0,4-1-203,0 1 1,1 3 18,-1-3 1,-3-3 230,3 0-469,2-4 117,-5 0-778,4-1-264,-5-5-647,0-1 547,0-5 515,-5 0 1,-1 0-33,-6 0 835,1-5 0,0-1 0,-1-5 0</inkml:trace>
  <inkml:trace contextRef="#ctx0" brushRef="#br3" timeOffset="51">18605 9628 7971,'6'-5'246,"4"2"207,-2-4 1,2 4-198,1-1 0,6-1 0,2 1 1,2 1 37,2 3-127,5-6 1,1 4 26,6-6 0,-2 4 44,-3-3 0,2 3-135,-6-4 1,1 6 120,-4-2 0,-5-1-39,-3 1-407,-2 0-677,-2 4 111,-5 0-746,-1 0 649,-10 5 0,0-2 51,-2 5 834,2-6 0,0 8 0,-2-3 0</inkml:trace>
  <inkml:trace contextRef="#ctx0" brushRef="#br3" timeOffset="52">19107 9594 8018,'0'-7'376,"0"2"58,0 5 18,5 0 445,-4 0-624,5 0 1,-6 5-49,0 3 1,1 2 163,3 1-238,-3 6 0,4-3 82,-5 5 0,4 0-24,0 4 1,-1-4-200,-3 0 1,0 0 132,0 4 1,0-4 9,0 0 0,4-5-46,0 1 1,0-2-260,-4-2 161,0 0 97,0 1 11,0-1-29,0-4 47,0-2 1284,0-5-1460,5 0 27,-4 0 1,9 0 106,-2 0 1,2 0-62,1 0 1,1 0 19,-1 0 1,1 0-139,-1 0 0,1 0 69,-1 0 1,0 0-107,1 0 1,3 0-126,0 0-69,1 0 1,-5 0-107,0 0 0,-3 0-1030,0 0-78,-6 0 987,3 0 0,-6 0-299,-3 0 0,2 0 63,-6 0 780,0 5 0,-3-4 0,0 4 0</inkml:trace>
  <inkml:trace contextRef="#ctx0" brushRef="#br3" timeOffset="53">19107 9833 7944,'0'-6'-49,"0"-4"-166,0 9-117,5-10 1384,2 10-708,4-4 1,0 1 100,1 0-261,-1 1 0,1 1 42,-1-1 0,4 0 146,1-5 0,3 6-242,-4-2 0,4 2-52,-4-2 1,0 2-361,-3-1 1,-1 1 216,1 2 1,-2-1-1185,-3-3 633,-2 3 175,0-4 441,-3 5 0,-7 0 0,-8 0 0</inkml:trace>
  <inkml:trace contextRef="#ctx0" brushRef="#br3" timeOffset="54">19096 9616 8008,'0'-11'0,"5"0"629,1 4-308,11-3 0,-5 7 177,4-4 289,-4 4-407,5-2 1,0 1-157,6 1-25,0-1 0,0 0-35,0 0 1,0 0-127,0 4 0,-6-3-517,-1-1 1,-4 0 249,0 4 229,-1 0 0,0 5 0,1 1 0</inkml:trace>
  <inkml:trace contextRef="#ctx0" brushRef="#br3" timeOffset="55">19598 9502 7993,'-5'-11'-323,"4"3"215,-3 1 628,3 4 1,0-2-89,-3 5 0,2 1-98,-1 3 1,1 2-54,2 6 0,0 4 0,0 3 0,0-1 286,0 1-398,0 0 1,0 5 225,0 3-428,5-3 202,-3 4 1,4-5 169,-2 0-471,-3-1 183,4 1 0,-1-1 9,0-3 0,1-3-132,-1-4 0,-2-1-151,6 1 98,-6-6-257,3 4 148,-5-9-967,0 4 450,0-5-292,-5 0 0,0-5 409,-2-2 1,-5 0 633,1 0 0,-6-6 0,-5-5 0</inkml:trace>
  <inkml:trace contextRef="#ctx0" brushRef="#br3" timeOffset="56">19450 9548 7993,'0'-12'-15,"5"1"120,1 0 1,7 3 1,2 0 1,3 1 118,5-5 0,1 1 209,2-1 0,4 1-130,4 0 0,0 3 20,0 0 0,-3 6-129,-1-2 0,-6 3 0,-1 1 0,-1 1-11,-7 3 0,0-2-53,-3 6 1,-6 0-43,-2 3 29,-3 0 1,-1 1-451,0-1 1,-4 1 198,1-1 0,-8 1-220,0-1 0,-2 4 121,-6 0 1,0 2-23,-4-2 1,1-1 199,-1 5 1,0-1 29,0 1 0,5-1 176,3-3 1,0-1-55,3 5 1,0-5-5,8 1 0,0-2-64,4-2 0,5 1 206,3-1 0,3 1 12,4-1 1,4-3 22,8-1 0,-3 0-146,3 0 0,1-2 3,-2-5 1,1 4-252,-4 0 0,-2 0 81,-2-4 1,-2 0-611,-6 0 1,-3 0 6,0 0-709,-6 0 996,3 0 0,-15 0 0,-3 0 0</inkml:trace>
  <inkml:trace contextRef="#ctx0" brushRef="#br3" timeOffset="57">20089 9468 8013,'0'-24'115,"0"2"-115,0 11 0,0 3 790,0 1-104,5 4 187,-3-2-510,3 10 1,-5 5-191,0 5 0,-4 6 55,0-2 0,0-1-78,4 1 0,0 3 43,0 5 1,4 0-101,0-4 0,4-1-10,-5 1 1,5 3 44,-4-4 0,3 4-214,-3-7 1,4-1 77,-4 1 0,1-9-103,-2 1 111,-1-2-854,3 3-186,-5-6-560,0-1 172,-5-5 489,-2 0 426,1 0 1,-3-5 512,5-3 0,-5-7 0,3-3 0</inkml:trace>
  <inkml:trace contextRef="#ctx0" brushRef="#br3" timeOffset="58">20306 9559 8013,'4'-7'395,"0"-1"114,0 5 436,-4-2-185,0 5-515,0 5 0,-2 2-3,-1 4 0,0 4 51,-5 1 1,5 4-134,-5-1 0,6 1 14,-2-1 1,2 3-16,2-3 1,6 1-149,1-1 0,3 2-120,2-6 0,-1 0 89,1-3 0,4-2 110,3-3 1,-1-2 1,1-5 1,0 0-1,4 0 1,0-1-28,-1-3 0,1 2 53,0-6 0,-5-2-73,-3-1 1,2-7 0,-2 6 1,-4-7-78,-3 0 1,-6-2 64,2-2 0,-2-1-145,-2-3 1,-7 2-262,-4-6 1,-2 6-132,-6-2 0,-1 3 193,-7 1 1,-2 7-85,-5 4 1,-1 2 104,1 6 0,5 1-132,2 3 0,4 9-95,4 2 0,3 4-392,4 0 908,1 3 0,5 10 0,1 1 0</inkml:trace>
  <inkml:trace contextRef="#ctx0" brushRef="#br3" timeOffset="59">20797 9479 8066,'0'-11'139,"-5"-1"30,4 6 0,-4 0-116,5 2 975,0 3-639,0-4 0,-4 6-53,0 3-200,1 2 0,1 9 86,-2 1 1,3 4-42,-3-1 1,3 2 151,1 2 0,0 0-65,0 0 0,0-4-158,0 0 0,0 0 7,0 4 1,0 0-173,0 0 1,1-6 4,3-1 0,-3-4-365,3 0-1275,-2-1 893,-2 1-646,0-6 625,-6-1 818,0-5 0,-5 0 0,-1 0 0</inkml:trace>
  <inkml:trace contextRef="#ctx0" brushRef="#br3" timeOffset="60">20683 9422 8066,'5'-18'204,"2"2"1,4 5 357,0-1 1,1 2 6,-1 2-476,6-2 111,-5 9 0,10-4-11,-3 5 1,3-1-79,0-3 0,1 3 293,0-3-465,0 2 232,0 8 0,-2-4-121,-2 6 126,-2-1 1,-6 5-44,1-1 1,-2 2-191,-2 2 0,-3-2-83,-5 2 0,0-1 118,0 1 0,-2-2-99,-1 2 0,-4 2 43,-4-2 1,-4 1-227,-1-1 0,0-2 77,1 2 0,2 2 158,-2-2 0,2 0 197,2-3 1,3-1-120,0 1 1,2-1 153,-2 0 0,3 1-19,5-1 1,0 1 157,0-1 1,0-3-42,0-1 0,9-3 31,3 4 1,7-2 25,0 2 1,4 1 128,3-6 1,3 5-55,6-4 1,-1 0-103,0-4 0,-1 0-1028,-2 0 572,2 0 1,-14 3-1421,0 1 1581,-5 0 0,-8 1 0,-1 2 0</inkml:trace>
  <inkml:trace contextRef="#ctx0" brushRef="#br4" timeOffset="61">14288 18399 24575,'34'46'0</inkml:trace>
  <inkml:trace contextRef="#ctx0" brushRef="#br3" timeOffset="62">7595 9731 8011,'0'-7'-24,"0"2"0,-1 1 189,-3 1 163,3-1-338,-10 4 1,5 0 99,-5 0 1,-1 0 7,1 0 0,3 0 57,1 0 0,-1 0 136,-3 0-125,-1 0-28,1 0 1,-1 0-95,1 0 1,3 4 212,1-1-300,-1 6 0,-2-2 32,2 4 1,-1 0-125,6 1 177,-6-1 1,7 1-5,-1-1 0,1-3-76,2-1 0,0-3 69,0 4 0,2-4-47,1 3 0,4-4 34,4 1 1,2-2-10,2 2 1,-1-3 14,5 3 0,-5-3 60,1-1 0,-1 4-44,1 0 0,-2 1-14,2-1 1,-6 1-25,-1 2 0,-4 4 32,3-4 1,-4 3-79,1 2 1,-3-1 71,-1 1 0,-5-1-131,-3 0 1,-2 5 102,-1-1 0,-2 0-11,-2-3 0,2-1 12,-2 0 1,-3 1-9,-1-1 0,2-3 8,2-1 1,3-4-5,0 1 0,5-3-99,-1-1 103,5 0-426,-2 0 1,5-1 156,0-3 0,5 1-397,3-4 0,2 0 11,2 0 654,-1-3 0,5 3 0,2-4 0</inkml:trace>
  <inkml:trace contextRef="#ctx0" brushRef="#br3" timeOffset="63">7755 9776 8011,'-5'-6'-731,"3"1"274,-3 5 556,5-5 969,0 3-832,0-3-128,0 5 1,0 5-104,0 3 1,-3 2 90,-1 2 0,0-1-72,4 1 1,0-1 84,0 0 1,-4 5-61,0-1 1,1 4-81,3-4 0,0 5 102,0-1 0,-2 2-131,-2-2 1,3 1 73,-3-5 1,-1 4-183,1-3 136,1-1 44,3-4-596,0-4 286,0-2 1,0-7-84,0-1 1,0-4 103,0-4 1,0-1 72,0 1 0,0-4 204,0-1 0,0 0 0,0 1 0,0-2 0,0-2 0,0-2 0,0 3 0</inkml:trace>
  <inkml:trace contextRef="#ctx0" brushRef="#br3" timeOffset="64">7698 9811 8011,'0'-23'-1380,"-4"5"690,0 3 1609,0 2-171,4 2-301,0 4-28,0 2 778,0 5-1055,0 5 1,5-2 41,3 4 1,2 1-9,2 3 0,0 2 17,3 2 0,-1-2-104,5 2 1,-3 2 94,3-2 1,-5 5-207,1-1 0,1-2 31,0-2 1,-2 2-76,-7-2 0,3 0-46,-2-4 0,-3 1 46,-1-1 1,-2 1-125,2-1 1,-3-3-63,3-1-882,-2-4 781,-8 2 0,0-5-1145,-5 0 995,-1 0 1,1-1 502,-1-3 0,-4-2 0,-2-6 0</inkml:trace>
  <inkml:trace contextRef="#ctx0" brushRef="#br3" timeOffset="65">7709 9959 8011,'-6'0'-38,"1"-5"427,5 4 187,0-4-235,0 5-361,5 0 59,1-6 0,6 5-123,-1-3 55,0 3 1,2 1-184,2 0 0,-2-1 149,2-3 1,-2 3-565,-2-3 1,1 3 626,-1 1 0,1-5 0,-1-2 0</inkml:trace>
  <inkml:trace contextRef="#ctx0" brushRef="#br3" timeOffset="66">7972 9970 8011,'0'7'-160,"0"-2"0,0-4 26,0 3 214,5-3 1,-4 6 130,3-4 182,-3-1 354,-1 3 463,0-5-1068,0-5 0,-4-2-133,1-4 0,-1 3 68,4 1 1,-4-5-142,0-3 1,0 0-53,4 3 0,-3 0 134,-1-4 1,0 2-67,4-5 1,-4 2 38,0-2 1,1-2-84,3 6 1,0-4 76,0 4 5,0 0 0,0 3-4,0 1 75,0 4-114,0 2 1,1 5-1,3 0 0,-3 2-6,3 1 48,2 4 0,0 4 8,6 1 0,-1-1-15,1 0 1,-1 1 24,0-1 1,2-3-30,2-1 1,-2-4 31,2 1 1,-2-3-18,-2-1 0,1 0 29,-1 0 1,1 0 21,-1 0 1,-3-1-44,-1-3 0,-4 1 44,1-4 1,-2 3-40,2-4 1,-3 5 170,3-5-136,-3 0 148,-1-3 116,0 0-138,0 4-241,0 2 131,0 5 1,-1 5-51,-3 3 1,3 3 39,-3 4 0,3-1-54,1 5 0,0 1 40,0 2 0,0 1-10,0 0 0,1 1-251,3 3 0,-1-3 76,4 3 0,-4-8 61,0-4 1,3-2 14,-3-2-478,1 0 126,1 1-837,-3-6 425,3-1 36,-5-5 804,0 0 0,5-5 0,1-1 0</inkml:trace>
  <inkml:trace contextRef="#ctx0" brushRef="#br3" timeOffset="67">8257 9811 8011,'0'-12'0,"0"1"-171,0-1 156,0 1 412,0-1 413,0 6-589,0 1 83,0 5-249,0 5 0,2 1 89,1 6 0,-1 1-186,1 2 1,3 1 135,-3 3 0,1 2-130,-4-6 0,4 5 77,0-1 0,1 1-148,-1-1 1,-2 2 37,6-6 0,-4 0-43,3-3 1,-4-1-83,1 1 1,-2-6-110,2-2-516,-3-3 257,4-1 88,-5 0 0,0-5 219,0-3 1,-1-2 254,-3-1 0,-2-1 0,-6 1 0</inkml:trace>
  <inkml:trace contextRef="#ctx0" brushRef="#br3" timeOffset="68">8212 9708 8011,'0'-8'-773,"0"1"515,0 4 1057,0-2-436,5 5 1,1-4-25,5 0 1,2-3-51,2 3 0,-2-5-101,2 1 1,2 3-167,-2 1 200,5-2-177,-7 5-54,9-4 1,-8 5-98,5 0 1,-5 0 185,1 0 1,-3 5-127,0 2 0,-2 4 13,-2 0 0,-3 0-41,-5 1 1,0 1 110,0 2 1,-5-2-207,-3 2 0,-3-1 103,-5 1 1,-1-2-123,-6 2 0,0 1 22,0 0 1,5-1-96,3-4 1,4-3-522,3-1 243,-2-4-271,9 2 810,1-5 0,6-5 0,5-1 0</inkml:trace>
  <inkml:trace contextRef="#ctx0" brushRef="#br3" timeOffset="69">8600 9708 8011,'0'-7'-477,"0"2"0,-1 2 1716,-3-1-294,3 0-157,-5 4-532,6 0 1,-3 5-210,-1 3 1,0 2 134,4 1 0,0 4-79,0 1 1,0 4 55,0-1 0,0 3-119,0 0 0,0 0-133,0-3 0,1 3 27,3-3 0,-3-3 44,3-1 1,-3-2 52,-1-2 1,2 0 63,2-4 1,-3 0 32,3-4-178,-3-1 121,-1 3 284,0-5-370,0-5 97,0 3-113,0-3 1,1 5 65,3 0 1,-1-4-65,4 1 1,1-1 17,3 4 1,-3 0-82,-1 0 1,1 0-56,3 0 1,1 0 78,-1 0 0,-3 0-792,0 0 304,-1 0 219,-1 0-33,5 0-82,-10 0 452,4 0 0,-10 5 0,-1 1 0</inkml:trace>
  <inkml:trace contextRef="#ctx0" brushRef="#br3" timeOffset="70">8760 9776 8011,'0'-11'28,"0"-1"0,0 5 312,0-1-112,0 6 1,0-3 1,0 3 464,0-1-628,0 1 219,0-3-57,0 5-128,0 5 1,0-2-182,0 4 366,0 1-368,0 3 1,4 5 147,-1-1 1,1 1 246,-4 0-263,5-4-75,-3 10 1,3-4-110,-5-1 1,0 5-47,0-3 0,0 1 0,0 1 110,0-2 1,0-2-23,0 2 1,3 2 85,1-6 0,1-1-15,-1-6 0,-1 0 0,4-4 0,2-1-115,1-2 103,2-1 9,-6 0-20,9 0 0,-7 0 0,7 0-48,-2 0 0,-2-4 1,1-1 30,-1-1-132,-5-2 0,3 1-60,-5-1 1,4 4-410,-4-3 226,-1 4 155,-3-7 1,-5 5 281,-2-3 0,-9-2 0,-1 4 0</inkml:trace>
  <inkml:trace contextRef="#ctx0" brushRef="#br3" timeOffset="71">8760 9948 8011,'-5'-7'46,"3"2"490,-3 5 0,10-1-309,3-3 0,2 3-47,2-3 0,3-1-338,0 1 88,5 0 75,-7-1 0,7 3-265,-4-6 0,3 4 168,-4-3 0,4 3-297,-4-4 0,0 4 188,-3-3 0,-5 3-366,1-4 1,-5 5 30,0-5 536,-1 5 0,-13-2 0,-1 0 0,-11-1 0</inkml:trace>
  <inkml:trace contextRef="#ctx0" brushRef="#br3" timeOffset="72">8703 9719 7140,'1'-6'429,"3"2"1,3-1-109,9 1 1,1-3-452,6 3 0,-1-4-77,-3 4 1,1-3-116,-5 3 0,6-1-396,-2 1 0,-3 3 617,-1-3 101,3 3 0,-5 1 0,3 0 0</inkml:trace>
  <inkml:trace contextRef="#ctx0" brushRef="#br3" timeOffset="73">9148 9628 7623,'6'0'276,"0"0"604,-6 0-376,-6 0-167,5 0 1,-9 0-58,2 0-52,-2 5 0,-1-4-183,-1 9 167,1-8-90,0 8 0,0-4-211,4 5 92,-3-4-5,8 3 21,-3-9 205,5 9-386,0-3 0,2 0-41,1 1 108,4 0 1,3-1 71,-2 1 1,5-2-83,-1 2 108,2 2 0,-3-4-161,1 6 160,-1-1-8,6 1 1,-5-1-72,4 0 71,-4 1 0,-5-1 1,3 1-1,-4-1-2,0 0-9,5 1 119,-10-1-113,4 1 1,-5-1 218,0 1 0,-5-5 55,-3 1-252,-2-1 10,-1 0 1,-1 2-10,1-6 1,-4 1-430,-1-4 1,1 0 0,4 0-113,-1 0 529,1 0 0,5-10 0,0-3 0</inkml:trace>
  <inkml:trace contextRef="#ctx0" brushRef="#br3" timeOffset="74">9765 9651 7935,'0'-7'54,"0"1"544,0 2-158,0 3-125,0-4 0,0 4 153,0-3-45,0 2 48,0-3-329,0 5 0,0 5 15,0 3 0,0 2-122,0 2 0,0-1 79,0 0 1,0 6-203,0 2 1,4 3 11,-1 0 0,5 1 122,-4 0 0,5 0-114,-2 0 0,2-4 84,-1 0 0,2-5 65,-2 1 0,-2-4 11,2-3-54,-6 2 1,3-7-45,-5 4-26,0-4 211,0 2-90,0-5 28,0-5 1,0-1-68,0-6 0,-4 1-154,1-1 1,-1 1 47,4-1 0,0 1-127,0 0 91,0-1 16,0 1 0,1 4-200,3 4 230,-3 1 0,5 2-120,-2 0 0,-1 0 49,4 0 0,1 5 140,3 3 1,1 1-78,-1-1 1,2 2 13,2-3 0,-2 2 8,2-1 0,-2 1-83,-2-5 296,1-1-131,-1-3 558,1 0-428,-6 0 1,-1-5 73,-5-2 1,0-4-47,0 0 1,0-2-123,0-2 0,0 2-122,0-2 0,-1-3 96,-3-1 0,1 2-69,-4-2 1,0 3 75,0-3 0,-2 5-260,5-1 1,-4 2 45,5 2 1,-1 3-690,4 1-91,-5 4-449,3-2 500,-3 5 0,10 0 64,3 0 812,-3 0 0,10 5 0,-2 2 0</inkml:trace>
  <inkml:trace contextRef="#ctx0" brushRef="#br3" timeOffset="75">10199 9616 8006,'-4'-7'666,"0"-1"-295,0 6 0,1-5 160,-1 3-363,0 3 143,4-4-136,0 10 1,0 2-126,0 4 1,0 2 127,0 2 0,0-1-23,0 5-113,0 0 158,5 4-202,-4 5 11,4-4 1,-1 4-89,0-5 0,0 3 130,-4 1 0,4-4 1,-1-6-83,0 0 128,-2-2-219,4-9-368,-3 5-527,3-10 485,-5 4-2728,0-5 2870,0-5 390,0 4 0,-5-10 0,-2 5 0</inkml:trace>
  <inkml:trace contextRef="#ctx0" brushRef="#br3" timeOffset="76">10324 9662 8055,'7'-11'552,"3"-1"-301,-9 6 1,4 0 146,-5 2-244,5 2 1,-3-1 0,1 6 25,-1 5 1,-2 2-47,0 2 0,0 0 43,0 4 1,0 0-71,0 3 0,0 3 17,0-3 0,0 2-207,0 2 0,4-1 98,-1-3 1,1 1-144,-4-5 0,0 0 0,1-3-189,3-1 0,-3-3 6,3 0-592,-2-6 420,-2 3-536,0-5 0,0-5 1019,0-3 0,0-2 0,0-1 0</inkml:trace>
  <inkml:trace contextRef="#ctx0" brushRef="#br3" timeOffset="77">10290 9616 8055,'8'-1'-7,"-1"-3"-38,-4 3 196,7-9 1,-4 9 284,6-4 1,-1 1 285,1 0-603,-1 0 1,1 4-52,-1 0 0,4 0 100,0 0 0,2 5-255,-2 3-213,3 2 222,0 1-1,-2 1 195,-4-1 1,-1 2-200,0 2 1,-4-1-5,-3 5 0,-3-4 54,-1 4 1,0-3-108,0 3 164,0 0-19,-5-2 1,-3 4 12,-7-6 0,1 1-3,-5 0 1,4-4 0,-3 4-39,1-4 0,4-4-192,5 0-19,-2-6 202,8 3-446,-8-5 202,9 0-11,-4 0-630,5 0 418,5 0 187,1-5 53,6 4 1,-5-9 258,1 2 0,0 3 0,8-10 0,2 2 0</inkml:trace>
  <inkml:trace contextRef="#ctx0" brushRef="#br3" timeOffset="78">10724 9594 8055,'0'-12'576,"0"6"-186,0-4 353,0 8-277,0-3 1,0 14-355,0 3 1,-4 3 0,1 0-70,0 4-92,2-2 1,1 4 216,0-3 1,0 5-193,0 0 1,0-1 49,0 1 1,0-1-216,0-3 1,4 1 57,-1-5 0,2-3-444,-1-5-185,-2 1-222,3-2 454,0-1 138,-4-5 1,4-1-42,-5-3 0,-1-2 431,-3-5 0,3-1 0,-9-4 0,3-2 0</inkml:trace>
  <inkml:trace contextRef="#ctx0" brushRef="#br3" timeOffset="79">10599 9594 8055,'-6'-12'0,"5"1"329,-4-1-97,5 1 1,4 3 163,0 1 0,5 4-169,-2-1 1,3 3-203,2 1 1,1 0-108,2 0 1,-3 0 110,4 0 0,0 0-10,-1 0 0,1 0 41,-5 0 1,0 0-112,1 0 1,-1 1 108,1 3 1,-1-3 114,1 3-43,-1-3-60,0-1-12,-4 5 0,-1-3 188,-2 2-130,-3 2-46,4-5 0,-3 9 177,1-2 1,-1 2-68,1 2-35,-1-1 0,-2 2 24,0 2-60,0 3 56,0 4 1,3-2 58,1-1-205,0 0 85,-4 3 0,0 1 119,0 0-367,0 0 121,0 0 1,0-4 94,0 0-314,0-5 250,0 2 14,0-4-393,0-6 143,5-1-183,-4-5 155,5 0-2498,-6 0 1,0-5 2753,0-3 0,-6-2 0,0-1 0</inkml:trace>
  <inkml:trace contextRef="#ctx0" brushRef="#br3" timeOffset="80">11033 9571 7991,'0'-8'173,"0"0"82,0 6 1,0-4 28,0 2-58,0 2 0,3 2 34,1 8-34,0 2-96,-4 2 0,0 4 0,0 3 321,0 3-501,-5 1 93,4 5 1,-4-4-215,5 2 1,0-2 136,0-1-30,0 0 77,0 0 1,0-5-211,0-3 140,0 3-498,0-11 248,0 9 17,0-10-280,0 0 1,-2-1-516,-2-5 613,3 0 89,-4 0 383,5 0 0,-5 0 0,-1-5 0,-6-1 0</inkml:trace>
  <inkml:trace contextRef="#ctx0" brushRef="#br3" timeOffset="81">10793 9811 7991,'6'-6'0,"4"5"861,-3-4 0,8 1 87,0 0-446,5 1-270,3-2 1,6 2 106,6-5-114,-1 6-300,0-8 0,0 5 84,1-3-1394,-6 3 728,-1 5 657,-10-5 0,-2 4 0,-5-4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34:04.198"/>
    </inkml:context>
    <inkml:brush xml:id="br0">
      <inkml:brushProperty name="width" value="0.09071" units="cm"/>
      <inkml:brushProperty name="height" value="0.09071" units="cm"/>
      <inkml:brushProperty name="color" value="#FF0000"/>
    </inkml:brush>
  </inkml:definitions>
  <inkml:trace contextRef="#ctx0" brushRef="#br0">17234 13785 7896,'6'-5'-205,"-2"-3"189,-2 3 1,-2-1 261,0 2 112,0 3 132,0-4 1,0 3 260,0-1-331,0 1-177,-6-3 0,0 5-29,-5 0 0,-1 4-50,1 0 0,2 5 27,-2-2 0,2 4-125,-7 0 1,2 2 84,-1 2 1,-3 3-72,-4 5 1,-2 4 30,-3 4 0,1 1-109,-4-2 0,0 7 71,-5-3 0,2 3-270,3-3 0,-3-3 124,2-1 0,3-5-37,2 2 0,2-7 109,1-1 0,1-5-14,3 2 0,3-9 38,4-3 0,1-3-15,0-1 5,-1 0 1,2-1 267,2-3-400,-2-2 0,9-9 10,-3-1 1,3 0-113,1 1 1,1 1 144,3-5 0,2 0-27,6-4 1,-1 4 59,1 0 0,-1 5-31,0-1 1,1 2 77,-1 2-71,1-1 0,-1 4 215,0 1 1,1 4 15,-1 0 1,1 3 49,-1 3 0,1 4-76,-1 4 1,2 1-85,2-1 1,-1 4 153,5 0 0,0 6-82,4-2 0,0-2 96,-1 3 0,3-5-114,1 4 1,-2-5 188,3 1 1,-3-2-2,-1-2 1,4-1 123,-1-2 1,2 1-62,-1-5 1,-3-1-127,3-3 1,-5 0-101,-3 0 0,2 0 86,-6 0 1,4 0-281,-4 0 168,0 0-325,-3 0 1,-6-1-1001,-2-3-66,-3 3 0,-6-3 547,-2 8 737,-9 2 0,-1 6 0,-6-1 0</inkml:trace>
  <inkml:trace contextRef="#ctx0" brushRef="#br0" timeOffset="1">22762 13831 7828,'0'-8'-922,"0"0"633,0 1 1,0-1 737,0 1-274,0-1 0,0-3 74,0-1 0,4 5 75,-1-1-183,1 5 233,-4-7-145,0 9 0,4-5 305,0 2 63,0 3-111,-4-5 194,0 6-490,-5 0 1,-2 6 18,-4 1 1,-1 5-14,1 3 1,-2 3 38,-2 4 1,1 3-154,-5 1 1,1 3 17,-1 6 1,-2 0-90,2 3 0,2 2 48,2 1 0,2 4-174,2-3 1,4 1 142,4-1 1,1-7-85,2-4 1,7-6-45,4 2 1,2-8 30,6-4 0,1-2 209,7-2 0,-2-5 36,6-2 0,-1-2 149,4-2 0,-2-2-141,2-2 0,-6-2 100,7-5 1,-9-5-66,1 1 0,-3-6-55,-1-2 0,-2-4-111,-2-3 0,-2-5 136,-6 1 0,-4-1-515,-4-7 1,-1 4 17,-2-4 0,-2 5-137,-1-1 0,-8-1 107,-4 1 1,-5 3-61,1 5 1,-8 4 21,-3 0 1,-4 3 56,-5 4 0,3-1 141,-6 4 0,5 1-56,-1 4 0,4 1-120,3 2 1,3 3-55,5 5 1,6 0-138,1 0 1,5 2-197,3 6 1,0 1 740,4 10 0,-5 0 0,3 4 0</inkml:trace>
  <inkml:trace contextRef="#ctx0" brushRef="#br0" timeOffset="2">22533 14162 9263,'12'0'697,"-5"0"-279,1 0 0,0-4 253,3 0 0,6 0-256,2 4 0,2-3 91,2-1 0,0 0-138,0 4 1,0-1-247,-1-3 0,1 3 48,0-3 0,-4 3-108,0 1 0,-5 0-129,1 0 0,-2 0-371,-2 0 0,-3 0-2476,0 0 1319,-1 0-704,5 0 2299,-1 0 0,1 0 0,-1 0 0</inkml:trace>
  <inkml:trace contextRef="#ctx0" brushRef="#br0" timeOffset="3">23379 14105 7815,'-12'0'0,"4"0"151,1 0 313,4 0 87,-2 0 773,5 0-775,0 5-9,0-4-332,0 9 0,0-7 27,0 4 1,2-4-59,1 1 1,4 1-1,4-1 0,1-1-1,-1-3 0,0 0-26,1 0 0,3 0-83,0 0 1,2-1 119,-2-3 0,-1-1-227,5-2 1,-5-3 45,1 2 1,-3-2-40,-5-2 0,2 5 12,-5-1 1,1 1-55,-1-5 1,-3 1 35,3-1 1,-7 1-101,-1-1 1,-8 1 100,0 0 1,-3 3-124,0 0 1,1 5 131,-5-5 0,0 5 4,-4 0 0,1 3 116,3 3 1,-2 4-129,2 4 1,-1 6 9,0 2 0,-1 4-32,2 3 1,2 0-83,2 4 1,8 0 79,3 5 0,2-1-95,2 0 1,6-1 64,1-2 0,8-5 17,4-7 0,4 2 89,4-6 0,-3-5 73,3-6 1,1 1 161,-2-1 0,0 0-282,-7-4 0,1 0-266,-5 0 0,2-4-664,-2 0 0,-6-5 454,2 1 1,-7 2-1290,0-2 1797,-3-4 0,-1-6 0,0-5 0</inkml:trace>
  <inkml:trace contextRef="#ctx0" brushRef="#br0" timeOffset="4">23607 13751 7794,'0'-7'888,"5"-3"1,1 5-694,6-2 0,-1 1 159,1 6 1,0-3 198,4-1 0,-4 0-169,3 4 1,2-4-125,-2 0 0,0 1-221,-3 3 0,-1 0 279,1 0-1270,-1 0 711,1 0-2193,-6 0 1280,4 0 1154,-9-5 0,9-2 0,-3-4 0</inkml:trace>
  <inkml:trace contextRef="#ctx0" brushRef="#br0" timeOffset="5">24189 13545 7794,'0'-7'0,"0"-1"-236,0 0 227,5 2 1,-3-4 153,2 2 1,1 2 118,-2-2 1,1 4 113,-4-3 1,0 3 413,0-4-509,0 6 1,-1-7 23,-3 5 0,2 0 105,-6 4-72,0 0 0,-3 0-99,0 0 1,-1 2-81,1 1 0,-2 4 16,-2 4 0,2 1-136,-2-1 1,-2 6-112,2 2 0,-4 2 82,4 2 0,0 1-66,3 3 1,2-3 3,2 3 1,0 0-265,4 0 0,0 0 94,4-4 1,0-4-23,0 0 0,4-5 181,0 1 1,4-2 138,0-2 0,4-3-39,3-1 1,2-4 182,6 1 0,1-3 83,3-1 1,-2-1-98,6-3 1,-6-3 33,2-4 1,-3 0-98,-1-1 0,-5-3 19,-3 0 1,-2-6-37,-2 2 0,-1-2-159,-2-2 1,1 0-137,-6 0 1,1 0 75,-4 1 1,-1-3-264,-3-1 1,-2 5 136,-6-1 1,0 5-198,-3-2 0,1 5-24,-5-1 1,5 6-156,-2 1 1,0 6-3,1-2 1,-1-1-83,5 1 1,-2 0 676,-2 4 0,-3 5 0,-5 2 0</inkml:trace>
  <inkml:trace contextRef="#ctx0" brushRef="#br0" timeOffset="6">23984 13716 7794,'5'-6'617,"3"2"1,2 3-46,1 1 1,4 0 239,1 0 1,0-1-317,-1-3 0,4 3-76,8-3 0,-3 3-149,3 1 1,-4 0-755,-4 0 1,2 0-257,-2 0 1,-2 0-1681,-2 0 2419,-2 0 0,-2 0 0,0 0 0</inkml:trace>
  <inkml:trace contextRef="#ctx0" brushRef="#br0" timeOffset="7">24509 13591 7462,'-4'-8'-542,"1"1"1745,-1 4-314,4-2-192,-5 0-16,3 4-180,-3-4-74,5 5 405,0 0-601,0 5 1,4 1-26,0 5 0,4 1-79,-5-1 1,6 4 91,-1 1 0,2 3-172,1-4 1,5 4 85,-1-4 0,0 4-152,-3-4 1,3 2 96,0-2 0,1-2-71,0 2 1,-4-2 20,4-2 0,-4-3 25,0-1 1,-1 0-150,1 0 0,-2 0 42,-3-3 0,0-3-788,-3 3 363,-3-3-1243,4-1-2503,-5 0 3371,-5 0 854,4-5 0,-10-1 0,5-6 0</inkml:trace>
  <inkml:trace contextRef="#ctx0" brushRef="#br0" timeOffset="8">24783 13614 7794,'0'-12'0,"0"5"303,0-1 610,0 0-250,0 2 150,0-4-356,0 9 0,-1-3-88,-3 8 1,-3 3-1,-9 8 1,2 3-114,-5 5 0,-3 1-209,-5 3 1,-4-3-175,5 3 1,-2 2-335,1 1 1,3-2-189,-3-1 0,7-3 649,1-1 0,0 0 0,-4-1 0</inkml:trace>
  <inkml:trace contextRef="#ctx0" brushRef="#br0" timeOffset="9">21894 14139 7728,'0'-6'-414,"0"-1"2096,0 4-683,0 1 424,0-3 2348,0 5-3894,0 5 0,0-2-1041,0 4 1164,-5 1 0,3 9 0,-3 0 0</inkml:trace>
  <inkml:trace contextRef="#ctx0" brushRef="#br0" timeOffset="10">18410 13854 7730,'0'-12'-171,"0"1"0,-1-1 131,-3 1 0,3-1 210,-3 1 0,2 0 98,-2-1 0,3 1 171,-3-1 0,-1 5-51,1-1 0,-1 2-117,1-2 1,2-1 32,-6 5 1,4 1 164,-3 3-247,-1 0 1,-4 1-24,1 3 1,-4 3-119,0 9 1,-4 5 53,3 6 0,-3 4 14,4 0 1,-4 2-76,4 1 1,1 4-179,6 0 0,-1 4-122,6-4 1,-1 5 144,4-1 1,0-4-105,0-3 1,5-2 59,2-7 1,7 0 98,2-7 1,4-4 33,-1-7 1,3 0 103,0-4 0,5 0-14,0-4 0,3-5 225,-3-3 1,1-2-103,-2-1 0,-3-4-115,0-1 1,-1-4-124,-7 1 1,0-3 91,-4 0 1,-3-1-324,0 0 1,-6-4-108,2 1 0,-6-2-286,-2 1 1,-9 3 226,2-3 1,-5 3-182,1 1 0,-3 6-271,-4 1 0,-1 5 384,0 3 1,-5-1 481,-3 6 0,-2-1 0,-1 4 0,-5 0 0,-2 0 0</inkml:trace>
  <inkml:trace contextRef="#ctx0" brushRef="#br0" timeOffset="11">18034 14082 7730,'11'0'0,"0"0"136,1 0 1,4 0 278,3 0 1,4-4-64,4 0 0,1-1 101,2 1 1,3 2 111,-2-6 0,2 4-194,1-3 0,-5 4-233,-2 0 1,-1-3 25,-3 3 1,1-1-1068,-8 4-340,-1 0 52,-4 0 1,-4-1 1190,-4-3 0,-1-3 0,-2-4 0</inkml:trace>
  <inkml:trace contextRef="#ctx0" brushRef="#br0" timeOffset="12">18810 13499 7730,'0'-17'302,"0"1"0,0 4-43,0 0 0,0 1 139,0 0 0,4 3 284,0 0 53,0 6-484,-4-3 0,-5 5-199,-3 0 1,-2 10-14,-2 5 1,1 5-144,-1 3 1,-3 4-136,0-1 0,0 5 191,3-4 1,2 3-265,3-3 1,-4 3 94,4-3 1,1-4-49,-2-4 0,4-2 73,-4 2 1,6-6-363,-2-5 44,3-6 114,1 3 267,0-5 200,0-5 0,-1 3-110,-3-6 0,3 1 208,-3-5 0,2 1-56,2-1 1,0-3 43,0 0 0,0 0 56,0 3 0,0 1 419,0-1-389,0 6 0,0 0 339,0 2-323,0 3 0,2-3-72,2 8 1,2-2-135,5 6 0,2-2 68,2 2 1,-2 2-105,2-3 1,2 0-108,-2 0 1,4 0-177,-4 0 1,0 2-471,-3-5 1,-1 0 349,1-4 1,-1 4-447,0-1 0,-3 1-94,0-4 926,-6 0 0,8 0 0,-3 0 0</inkml:trace>
  <inkml:trace contextRef="#ctx0" brushRef="#br0" timeOffset="13">18913 13614 7991,'5'-7'1644,"-2"2"-1311,4 5 1,-3 0 45,4 0 0,-1 0-72,5 0 1,-5 0-269,1 0 1,-1 0-284,5 0-130,-1 0 0,1 0-70,-1 0 0,1 0 227,-1 0 0,-3 0-1586,-1 0 1803,-4 0 0,7 0 0,-4 0 0</inkml:trace>
  <inkml:trace contextRef="#ctx0" brushRef="#br0" timeOffset="14">19198 13477 7454,'0'-7'2888,"0"2"-2357,0 0 1,0 5 194,0 0-505,0 5 0,0 8 11,0 2 0,0-2-12,0 2 1,0 3-373,0 1 0,0 2-219,0 2 1,0-5-453,0-3 1,0 2-654,0-2 0,0 4 1476,0-4 0,-5 6 0,-1-4 0</inkml:trace>
  <inkml:trace contextRef="#ctx0" brushRef="#br0" timeOffset="15">19507 14059 7895,'-7'0'187,"1"-4"357,2 0-55,3 1-39,-4 3 53,5 0-139,0 5 1,1-3-100,3 6 1,2-6 53,6 2 1,1 1-104,2-1 0,-1 0-58,5-4 1,0 0 37,4 0 0,-1 0-123,1 0 1,3-1-31,-3-3 0,2-2 107,-6-6 0,-3 3-303,0-2 1,-4 4 101,0-8 0,-5 9-71,1-6 0,-5 4 41,0-4 0,-3 1-67,-3-1 1,-4 1-1,-4-1 0,-2 1-46,-2 0 0,-2 4 81,-2 3 1,-6 3 30,2 1 0,-6 0 95,2 0 1,1 5-97,3 3 1,1 6 201,3 1 1,-1 5-54,5-1 1,-1 7-50,5 0 0,0 2-61,-1-1 0,6-2 4,2 6 1,3-6-25,1 2 0,5-3-155,2-1 1,5-5 120,3-3 0,3-2 13,5-2 0,0-5 79,-1-2 1,2-3-73,3-1 0,-3 0-197,3 0 1,-3-5-229,-1-2 1,0-3-305,0-2 0,-2 1 807,-2-1 0,3-4 0,-5-2 0</inkml:trace>
  <inkml:trace contextRef="#ctx0" brushRef="#br0" timeOffset="16">19987 13705 7771,'0'-11'638,"0"-1"-453,5 1 1,1 1 202,5 2 0,1 3 236,-1 5 1,-3-1-214,-1-3 1,1 3-259,3-3 1,2 3 50,2 1 0,-2 0-170,2 0 1,2 0-278,-2 0 0,2 0-495,-2 0 1,-3 3 71,4 1 1,-4 0 665,0-4 0,4 0 0,2 0 0</inkml:trace>
  <inkml:trace contextRef="#ctx0" brushRef="#br0" timeOffset="17">20421 13922 7757,'7'4'1311,"1"0"-787,-6-1 1,5-3-139,-4 0 1,-1-1 11,1-3 0,3 2-79,-3-6 1,2 1-147,-1-5 0,-2 1-30,1-1 0,-1-4 0,-2-3 0,0 1-14,0-1 0,-4-4-172,0-3 0,-4-2-255,5 1 1,-6-1 172,1-2 1,2-3-194,-2 2 1,2 2 135,-2-2 1,2 6-1,2-2 1,3 3 154,-3 2 0,3 4 5,1 3-16,0 2 0,1 3 6,3 2 59,-3 3 1,5 5-46,-2 0 1,-1 1 21,4 3 1,0-1-15,0 4 1,7 1-103,-2 3 1,2 1 109,-3-1 0,-1-3-3,-2-1 1,2 0-16,-2 0 1,-2 0-8,2-4 109,-6-1-115,8 8 35,-9-9-7,5 4 1,-6-4 157,0 3-69,0-2 156,0 3-132,0-5 14,0 5 90,0-4-121,0 4-28,5 0 1,-3 0 32,6 3 1,-4 1-30,3-6 0,-3 6-27,4-1 1,-5-2 8,5 2 0,-4-2 44,3 2 1,-3 2 53,4-2 1,-6-2-158,2 2-436,-2-1 1,-2 5 445,0-1 0,0-3 34,0-1 0,-6-3-342,-1 4 291,-3-1 0,-2 1-276,1 0 166,-1-1 0,-2 1-347,3-1 1,-3-4-600,6 1 81,3 2 992,0-5 0,10 4 0,2-5 0</inkml:trace>
  <inkml:trace contextRef="#ctx0" brushRef="#br0" timeOffset="18">20900 13351 7809,'-5'-11'1234,"4"3"-344,-3 0-23,3 6-305,1-3 129,-5 5-479,-2 5 1,-4 5-102,-1 5 1,1 5 18,0 0 1,-1 2-148,1 5 0,1-2-120,2 6 0,-1-1 121,5 5 1,1-6-388,3-3 1,5-1 147,2-3 0,3-4 75,2-3 0,4-6 203,3-1 0,-1-6 52,1 2 1,0-4-14,4-4 1,-1-2 246,-3-5 1,1-5 21,-5 1 0,2-5-94,-2 1 0,-6 1-124,2-1 1,-7 0 49,0-4 0,1 0-290,-1 0 1,-2 1-9,-6-1 1,-2 0-23,-5 0 1,-5 2-118,1 1 0,-6 4-273,-2 5 0,-1 0-485,-7 4 0,6 2 425,-2 5 1,3 5-150,1 2 0,4 4 756,0 0 0,0 0 0,-4 1 0</inkml:trace>
  <inkml:trace contextRef="#ctx0" brushRef="#br0" timeOffset="19">20763 13591 7897,'12'-5'1164,"4"-2"-536,3-4 1,8 0 383,3-1 0,-1 1-428,2-1 0,-6 1 76,2-1 0,-3 5-285,-1-1 1,-2 6 57,-2-2-2804,3 3 2371,-9 6 0,-7 1 0,-7 5 0</inkml:trace>
  <inkml:trace contextRef="#ctx0" brushRef="#br0" timeOffset="20">16572 15669 7769,'-7'0'517,"2"0"-693,5 0 965,5 0-434,-3 0 1,8 0-29,-3 0 0,0 0-100,0 0 1,1 0 8,3 0 1,2 0 37,2 0 0,2-1 89,2-3 0,-1 3-133,-3-3 0,1 3-14,3 1 0,-1-1-201,-3-3 0,-1 3-135,5-3 0,-5 3-198,2 1 0,-4-2-501,0-1-719,-1 1 75,0-3 520,1 5 943,-6 0 0,-6 5 0,-6 2 0</inkml:trace>
  <inkml:trace contextRef="#ctx0" brushRef="#br0" timeOffset="21">16595 15818 7769,'-12'6'279,"6"4"159,1-8 1,6 3 3,3-5 1,6 0-179,5 0 1,7 0 162,1 0 1,1 0-85,6 0 0,4-4 174,4 0 1,2-3-70,-2 3 0,-4-4-101,0 4 0,-1 0-358,-6 4 0,-2 0-254,-6 0 0,-2 0-779,-6 0 1044,1 0 0,-1 0 0,1 0 0</inkml:trace>
  <inkml:trace contextRef="#ctx0" brushRef="#br0" timeOffset="22">17862 15510 7722,'0'-12'0,"-4"1"312,1-1 613,-6 1-293,2-1-393,1 6 1,-4 1 89,2 5 1,-2 0-101,-1 0 0,-1 6-73,1 6 1,-1 4 19,1 7 1,-2 5 24,-2 2 1,6 9-73,-2 2 0,2 0-116,-3 1 0,2 0 67,3 3 1,-2 0-163,5-3 1,0-4 156,4-8 0,7 2 29,4-5 1,3-6-138,9-6 1,-2-7 171,10-4 0,-1-3 122,5-1 0,3-2-110,0-6 0,0-1 154,-4-10 0,-1 4-144,-3-4 0,2-4 14,-5-4 0,-2-1-132,-6 2 0,0 2 90,-7-3 1,0-2-313,-8-2 1,4-2-83,-4-1 0,-1 0-228,-3 0 0,-3-3 68,-1 3 0,-6-2-307,-2 9 0,0 4 131,-7 4 0,-1 7-214,-2 0 1,-6 6 28,-3 6 0,-2 1 317,-1 3 1,4 2 464,-1 6 0,-4 4 0,-6 2 0</inkml:trace>
  <inkml:trace contextRef="#ctx0" brushRef="#br0" timeOffset="23">17611 15784 8238,'16'0'1339,"2"0"-917,5 0 0,5 0-51,2 0 1,1-2 307,3-1 1,-2-3-234,6-1 0,-1-3 119,1 2 0,-4 2-272,0-2 0,-4 6-222,-8-2 0,0-1-266,-3 1 0,-6 0-1158,-6 4 1353,-4 0 0,2 0 0</inkml:trace>
  <inkml:trace contextRef="#ctx0" brushRef="#br0" timeOffset="24">18833 15041 7738,'0'-11'121,"0"-1"0,0 5 659,0-1-245,0 6 274,0-3-503,0 0 0,0 5 111,0 0-196,0 10 1,0 7 5,0 6 0,-1 1-13,-3 3 0,-1 2-65,-3 5 1,-2-1-100,2-2 0,-2 1-140,-1-6 1,-1 2 84,1-1 1,0-4-136,-1 0 0,-3-2 78,0-6 0,0 1-4,3-5 1,1-3-269,-1-1 82,1-4 0,1 1 103,2-8 0,-1-3-114,5-4 0,1-2 76,3-2 0,0-1-28,0-3 1,0-2 241,0 6 1,0-5-94,0 1 0,5 1 141,2-1 1,3 9-43,2-2 1,1 5-25,2-1 0,-3 3 48,4 5 0,-2 1 126,1 3 0,-1 2 85,5 6 1,-1-1-83,1 1 0,2-1 28,-2 1 1,-1 3-68,1 0 0,-1-1-215,1-6 1,-3 2-4,-4-3 0,-1-2-168,1-1 1,-5 1 169,1-1 69,-6 0 0,9-4 0,-5 0 0</inkml:trace>
  <inkml:trace contextRef="#ctx0" brushRef="#br0" timeOffset="25">19347 15749 7931,'-6'0'2530,"1"0"-1773,5 0-461,0 5 0,0-2-71,0 5 1,1-2 100,3 2 0,2 2-85,5-3 0,2 0 120,2 0 0,3-4-130,5 1 0,1 1-33,3-1 0,-2-1-72,5-3 1,-4-1-141,1-3 0,0-1-283,0-2 1,-2-4 234,-6 4 1,2-3-119,-6-2 1,0-3 15,-3 0 1,-6 0-135,-2 3 1,-3 1 35,-1-1 1,-1-3-45,-3 0 0,-2 1 34,-6 6 1,-6-1 75,-4 6 0,-2-1 85,-7 4 0,1 1 88,-5 3 0,-3 2 71,0 6 0,1 4-59,7 3 0,-2 6 388,6 2 1,-4 4-105,8-5 0,-3 6-39,10-2 1,5 3-45,6 2 0,4-2-56,4-3 0,7 2-137,9-5 0,5-2 66,2-6 1,8-4 280,-1-7 0,3 1-106,-3-6 0,1 0 35,-1-7 0,-1 2-167,-3-6 0,2 2-271,-5-2 1,-2-2-345,-6 2 0,-2-2-1706,-6-1 2215,1-1 0,-1 1 0,0-1 0</inkml:trace>
  <inkml:trace contextRef="#ctx0" brushRef="#br0" timeOffset="26">20055 15395 8996,'-6'0'1079,"1"0"0,13 0-773,4 0 0,2-3-95,-3-1 0,1 0 0,-1 4 1,1 0-97,-1 0 1,0 0-122,1 0 1,-1 0-134,1 0 0,-2-1-407,-3-3 1,4 3-548,-4-3 0,8 2 1093,4 2 0,-2-5 0,-1-1 0</inkml:trace>
  <inkml:trace contextRef="#ctx0" brushRef="#br0" timeOffset="27">20660 15007 7766,'0'-8'-11,"0"1"513,0 4-76,0-7 314,0 9-82,0-9-212,0 8-116,0-3-231,0 5 0,-3 5 67,-1 3 0,-1 2 41,1 2 1,1 0-91,-4 4 0,3 1 59,-4 6 0,4 0-139,-3 0 0,3 0 37,-4-1 1,5 0-35,-5-3 0,4 3 15,-3-3 0,4 2-132,-1 2 0,-1-4 43,1 0 0,1 0-82,3 4 0,0-4-81,0 0 0,1-1 70,3 1 0,-2-1-303,6-3 1,-1-1 14,5 5 1,-1-5-104,1 1 1,0-2 63,4-2 454,-4-4 0,5 8 0,-6-3 0</inkml:trace>
  <inkml:trace contextRef="#ctx0" brushRef="#br0" timeOffset="28">20912 15772 7836,'0'7'1154,"5"-2"-889,-4-5 0,5 0 98,-2 0 1,-3-2-76,3-1 0,-3 0-79,-1-5 0,0 1-53,0-5 0,0 1 66,0 0 1,0-5-183,0 1 1,-3-5-4,-1 1 1,-1-3-99,1-1 1,-2-5 47,-6-2 1,2-2-32,2 2 0,-2-3-173,3 2 0,0-2 68,0-1 1,4 5-25,-1 2 1,3-1 95,1 2 1,0 3 53,0 4 1,0 4-20,0-4 0,1 6 0,3 1 0,2 2-20,6 6 1,-4-3 6,-1 3 1,1 0-100,3 4 0,-3 0 107,-1 0 1,1 1-32,3 3 0,-3-1 57,0 4 0,-2-3 6,2 4 0,-2-4-12,-2 3 1,-3-3 78,3 4 1,-3-4-47,-1 3 1,0-3 95,0 4 0,0-5-36,0 5 1,0-4-54,0 3 1,0-3 121,0 4 1,-4-4 13,1 3 157,-1-4-112,4 7-115,0-9 1,0 6 23,0-4-55,0-1 1,1 7 7,3-6 0,-2 2 3,6-1 0,0-3-135,3 3 0,2 1 84,2-1 0,-2 4-97,2-4 0,-3 3 70,0-3 1,-4 4-84,-1-5 1,-3 5-107,4-4 186,-6 5 1,3-3 94,-5 5 0,-1-3-63,-3 0 1,-4-1 94,-7 5 0,3-2-90,-4-2 1,-1 0 17,-2-4 1,2 4-98,2-4 1,2-1-302,2-3-293,4 0-59,2 0 1,7 0 716,1 0 0,4-5 0,4-1 0</inkml:trace>
  <inkml:trace contextRef="#ctx0" brushRef="#br0" timeOffset="29">21323 15133 7727,'-10'-12'575,"2"1"0,3 3 6,5 1 55,0 4-239,0-2-67,0 5 1,0 5 34,0 3 0,4 6 34,0 1 1,-1 5-230,-3-1 0,2 4-149,1 4 1,-1-7-402,1 3 0,-1-4 247,-2 0 1,0 1-541,0-5 0,0-3 40,0-5 1,-2 0-207,-1 0 0,1 0-197,-1-3 1036,-4-3 0,-4 4 0,-7-5 0</inkml:trace>
  <inkml:trace contextRef="#ctx0" brushRef="#br0" timeOffset="30">21140 15281 7745,'11'0'710,"1"0"1,-1 0-348,1 0 0,0 0-159,4 0 0,1 0-65,6 0 0,0 0-101,0 0 1,0 0-235,0 0 1,-2-1 52,-2-3 0,2 3-104,-6-3 1,4 3 246,-4 1 0,0-5 0,-3-2 0</inkml:trace>
  <inkml:trace contextRef="#ctx0" brushRef="#br0" timeOffset="31">21540 15178 7736,'0'-6'1009,"5"1"1,-3 5-525,6 0 0,-4 5-47,3 3 1,1 3-177,3 4 1,1-2 214,-1 2 1,1 3-190,-1 1 0,4-1-247,1 1 1,3-4-15,-4 4 0,0-5-202,-4 1 0,1-2-77,-1-2 0,1-3-957,-1 0-133,-4-6 488,3 3-1162,-9-5 1796,4 0 1,-15-5 0,-3-1-1</inkml:trace>
  <inkml:trace contextRef="#ctx0" brushRef="#br0" timeOffset="32">21745 15247 7736,'0'-12'209,"0"1"155,0 0 1,0 3 8,0 0 51,0 6 350,5-3-495,-3 5 1,1 0-88,-6 0 1,0 5-85,-4 2 1,-5 4-125,-3 0 0,0 4 38,3 0 0,0 5-190,-4-5 1,7 4-166,-2-4 1,2 0-379,-2-3 0,1-1-844,2 0 1555,-2 1 0,3-1 0,-4 1 0</inkml:trace>
  <inkml:trace contextRef="#ctx0" brushRef="#br0" timeOffset="33">21871 14916 7741,'-6'-12'197,"1"1"-50,5-1 350,0 6-229,0 1 0,0 4 292,0-3 0,1 3-177,3-3 1,-2 4-73,6 4 0,-1 2 106,5 5 1,0 5-62,4-1 1,-4 6-46,4 2 0,0 1-65,-1 7 0,1-5 25,-5 5 0,4-3-140,0 6 1,-1-3-106,-6 3 0,1 0 0,-5-3 1,0 2-227,-4 1 1,-2-4-236,-2 1 0,-2-6 249,-5 2 0,-5-3-956,1-1 0,0-6 159,4-1 1,-1-7 982,1-2 0,-1 1 0,1 3 0</inkml:trace>
  <inkml:trace contextRef="#ctx0" brushRef="#br0" timeOffset="34">22328 15053 7745,'-5'-12'495,"3"1"620,-1-1-571,1 6-52,2 1-83,0 5 0,0 6-84,0 6 0,-3 4-124,-1 7 0,-5 1-84,1 3 0,-1-2-138,2 6 1,-2-6 97,5 2 0,0 1-121,4-2 0,0-4 14,0-7-176,5 3 1,5-7 37,6 1 1,0-6 104,-1-6 1,-1-1 3,5-3 1,0 0 19,4-7 1,-1 2-1,-3-6 1,-3-2 29,-4 2 1,-1-5 15,1 1 1,-2-2-8,-3 2 0,-1-2 3,-6 2 0,0-3-237,0-1 1,-6 0 68,-1 1 1,-8-1-360,-4 0 0,-3 6 100,-1 6 0,0 1-19,0 6 0,-3 0 36,-1 4 1,1 5-378,3 3 784,0 7 0,0 3 0,0 5 0</inkml:trace>
  <inkml:trace contextRef="#ctx0" brushRef="#br0" timeOffset="35">22179 15213 7748,'8'0'499,"0"0"0,-1-2-242,5-1 1,4-3 304,3-1 1,4-2-44,4 5 1,-2-5 69,5 2 0,-3 2-275,4 1 1,-7 2-113,-2 2 0,0 0-378,-7 0 0,-1 2 176,-6 2 0,2 7 0,-4 7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9.193"/>
    </inkml:context>
    <inkml:brush xml:id="br0">
      <inkml:brushProperty name="width" value="0.09086" units="cm"/>
      <inkml:brushProperty name="height" value="0.09086" units="cm"/>
      <inkml:brushProperty name="color" value="#FF0000"/>
    </inkml:brush>
  </inkml:definitions>
  <inkml:trace contextRef="#ctx0" brushRef="#br0">17554 5768 8003,'-6'0'82,"0"-6"299,6 5 95,0-4 7,0 5-228,0-5 85,0 4-176,0-4 1,-1 5 19,-3 0 0,2 0-158,-6 0-8,6 5 36,-8-4 1,3 8 14,-4-5-86,-1 5 0,1-3 19,0 5 0,-2 1 54,-2-1 82,-3 1-278,-5-1 200,5 6 0,-7-3 54,2 5-200,-2-5 147,2 7 1,0-7-48,0 5 40,-5-5-11,4 3 1,-4-5-30,5 3 27,6-7 12,-5 7-129,9-8 108,-8-1 1,8 3 42,-2-5-205,2-1 155,2-3 0,3 0 22,0 0-298,1 0 266,-5 0 1,5-1-174,-1-3-15,1 3-50,-5-9 202,1 4 0,-1-6-54,1 1 0,3-1-96,1 1 0,3 0 111,-4-1 1,6 1 0,-2-1 0,3-3-40,1 0 97,0 0-53,0-2 1,3 4-2,1-2 14,5 2 0,-6 3 44,4 3 1,1-2-64,3 5 9,-4 0-64,3 4 37,-4 0-2,6 0 193,-1 0-67,0 0 1,1 0 369,-1 0-250,1 0 1,-1 4-13,1 0 1,-1 5 223,0-2-169,-4 3 218,3 2-231,-4 4 1,6 1-2,-1 2 0,-1 3 3,-2-3 1,2 1 73,-2-1-377,2 2 222,-4-3 1,4 1 121,-2 0-222,2-5 79,6 3 0,-2-6 234,5 1-230,1-6 1,-1 3 250,0-5-252,0-1 0,3-3 97,1 0-346,0 0 259,0 0 0,-4-3 5,0-1 1,-5-4-97,1 4 0,-2-3-265,-2 3 164,-4 0 0,-1 0-180,-2 1-38,-3-1 1,4 2-941,-5-1 559,0 1-452,0-3 1,-1 5-21,-3 0 1155,3 0 0,-4 5 0,5 2 0</inkml:trace>
  <inkml:trace contextRef="#ctx0" brushRef="#br0" timeOffset="1">18136 5630 8190,'0'-6'-1691,"0"-4"2506,0 4-37,0-1-401,0 2 1,0 4 510,0-3-462,0 3-57,0-4 1719,0 5-1843,-5 0 1,-1 6-1,-6 6 1,1-1 30,0 4 1,-2 3-32,-2 1 1,2 4-1878,-2 4 0,2-2 1293,2 5 1,-2-2 1393,-2 7 0,2-4-514,-2 7 0,3-3-310,5-5 0,0 3-324,4-3 0,1-2 131,-1-1 0,1-3-153,2-1 0,5-1 38,3-3 1,2-3-9,2-4 0,-1-1 28,0 0 0,2-3 26,2 0 1,-2-6 146,2 2 1,-1-3-130,1-1 1,-2 0 65,2 0 1,2-1-29,-2-3-17,5 3-38,-2-9 47,0 3 1,2-5-27,-5-4 1,6 2-7,-2-5 1,-1 4-109,1-4 127,-5 0 1,3-9-98,-1-2 1,-4 1 76,3-2 1,-3 1-202,-4-5 0,0 1 110,-4 0 0,0 0-145,-4-1 0,0 2 101,0 3 0,0-2-62,0 6 0,-5-1-19,-3 4 1,-2 4 48,-1 0 1,-1 9 0,1-2 1,-4 7 14,-1-2 1,-3 4-108,4-1 1,-4 4 72,4 4 0,-2 3-195,2 4 1,3-2-31,-4 2 1,5-2-87,3 6 0,-1-1 512,6 2 0,-6-4 0,2 10 0,-4-4 0</inkml:trace>
  <inkml:trace contextRef="#ctx0" brushRef="#br0" timeOffset="2">17931 5927 7292,'-7'0'2213,"11"0"-1830,8 0 0,3 0 14,0 0 0,2 0-90,2 0 1,2-3 11,-2-1 0,7 0-90,0 4 1,6-4 14,-2 0 0,0-1-37,0 2 0,-3 1-112,3-2 1,-8-1-223,1 2 1,-7-1 132,3 4 1,-5-2-573,1-1 0,-6 1 111,-1-1-1424,-6 1 494,3 2 998,-5 0 1,0 0 0</inkml:trace>
  <inkml:trace contextRef="#ctx0" brushRef="#br0" timeOffset="3">19004 5368 8047,'0'-12'0,"0"5"0,0-1-87,0 1 62,0 0 0,0 1 652,0 2-38,0 3 138,-5-4-264,4 0-245,-4 3 1,4-3 41,-3 5 1,3 2-195,-3 1 1,-1 4 36,1 4 0,-5 4-75,1 1 1,-1 4 56,2-1 0,-3 4-198,2 3 0,-1-1-89,2 1 0,-4-2 99,4-1 1,-3 4-21,-2-1 1,1-3 23,-1-4 0,1-3-261,0 3 194,-1-5 0,2 2 167,2-5-8,-2-4 28,4-2 124,0-5-125,-5 0 1,9-1 118,-6-3-121,6-3 1,-3-4 80,5 0 1,0-1-76,0 1 1,0-4-2,0-1 1,0-3-5,0 4 0,0 0-1,0 3 1,0 1 122,0 0-116,0 4 0,1-2-55,3 6 1,-3 0 68,3 7-37,2-3 0,-3 9 3,4-2 1,1 3 59,3 4-50,1-2 1,0 5 66,4-3 1,1-2 7,6 2 0,0-2-109,0-2 0,-1-1 49,-3-2 1,1 1 200,-5-5 0,4-1 140,-4-3-7,1 0-107,-5 0-237,0 0 1,-4-1-141,-3-3-462,-3 3-374,-6-9 0,-2 9 94,-4-3 862,5-2 0,-4 4 0,3-3 0</inkml:trace>
  <inkml:trace contextRef="#ctx0" brushRef="#br0" timeOffset="4">19450 5528 8117,'5'-7'-10,"-4"-3"424,4 4 163,0 0 0,-4-5-27,5 10-121,-6-4-108,0 5 0,-6 5-189,-1 3 1,-3 6 75,-2 1 0,1 5-1,-1-1 0,1 3-62,0 1 0,-1 1 2,1 2 0,-1 0 6,1 4 1,3-3-16,1 3 1,-1 1-43,-3 3 0,4 2 95,4 2 0,-3-7-175,3 4 1,-1-4 72,4 4 1,0-2-152,0-3 0,0 2 27,0-6 0,4 1 49,-1-4 0,6 0-25,-1 0 1,-2-2-25,2-2 0,0 2 51,3-6 1,-1 0 7,-2-4 1,2 0-102,-3-4 121,4 3-251,0-8 0,-3 3-79,-1-5-491,-4 0-282,2 0 412,-5 0-460,0-5 0,0 2 455,0-5 0,0 1 652,0-5 0,5 1 0,1 0 0</inkml:trace>
  <inkml:trace contextRef="#ctx0" brushRef="#br0" timeOffset="5">19667 5665 8160,'1'-12'0,"3"1"0,-3-1 484,4 1 106,-5 5 83,0-4-37,0 8-360,5-3 0,-4 12-34,3 4 1,-2 7 125,-2 8 1,0 2-112,0 3 1,0 3-27,0 0 0,0 1 27,0 3 0,0-3-211,0-1 1,0-3-83,0-1 0,-2-4-87,-2 0 1,3-3-61,-3-4 0,3-2 87,1-6 0,0 1-319,0-1 0,0-3-74,0-1-467,5-4 372,-4 2-1608,5-5 1093,-6 0 1098,5 0 0,-4-5 0,4-2 0</inkml:trace>
  <inkml:trace contextRef="#ctx0" brushRef="#br0" timeOffset="6">19838 5916 8139,'-6'-6'1483,"1"1"-1178,10 5 1,1 0 49,5 0 0,5 0 133,-1 0 1,5-2-69,-1-1 1,2 1-30,-2-2-150,7-2-375,-12 5 189,13-9 0,-14 8-188,2-1 1,1-2-435,-1 1 1,-3-1-451,-4 1 348,-6 3-1404,8-5 2073,-9 6 0,10-5 0,-5-1 0</inkml:trace>
  <inkml:trace contextRef="#ctx0" brushRef="#br0" timeOffset="7">20455 5630 8060,'-7'0'180,"-3"0"-6,9 0 1,-5 6 174,2 1 72,-2 8-123,-1 3 1,-3 5-61,2 0 1,-2 1 0,-1 3 0,-1 2 210,1 5-275,5 0 1,-5 4-6,4 0 1,1 4 51,-2-4 1,5-1-158,0-6 1,1 0 102,2-4 1,0-2-162,0-6 1,2-2 84,1-6 0,4 1-44,4-1 0,4-3 57,1-1 1,0-4-12,-1 1 0,2-3-79,2-1 0,2-5 97,-2-3 0,3-3-178,1-4 0,-2 1 96,-2-5 1,2 3-172,-6-3 1,0 0 110,-3-3 1,-6-3-206,-2-1 0,1 0-55,-1-4 1,0 0-19,-4-5 0,-2 1-6,-2 0 0,-2-1 84,-5 1 0,-1 1-118,1 3 0,-2 2 96,-2 5 0,1 5-135,-5 3 1,5 4 35,-1 3 1,2 2 61,2 2 1,-1 3-50,1-3 0,1 4-110,2 4 0,-1 2 449,5 5 0,-5 1 0,3-1 0</inkml:trace>
  <inkml:trace contextRef="#ctx0" brushRef="#br0" timeOffset="8">20318 5939 8060,'-7'5'0,"1"0"0,2 3-325,3-3 105,-4 0 1085,5-4-477,5 9 1,-3-9 205,6 3 0,4-2-187,3-2 0,4 0-17,-4 0 1,9 0-77,-1 0 1,2 0-247,-2 0 1,4-4 109,-1 0 0,1-4-101,-4 4 1,-1-3-182,-3 3 0,1-4-332,-5 5 1,0-5-1040,-3 4-17,-1 0 1492,1-1 0,-1-1 0,0-5 0</inkml:trace>
  <inkml:trace contextRef="#ctx0" brushRef="#br0" timeOffset="9">20786 5413 8024,'-6'-11'1245,"1"5"-748,5 1 850,0 5-1014,5 0 0,1 9 18,5 2 1,1 8-64,-1 0 1,1 8-9,-1 3 1,4-1-38,1 2 1,0 0-133,-1 8 1,-2-4 131,2 3 1,-2 2-207,-2-2 1,1 3 67,-1-2 1,-5 2-255,-2-3 1,1 1 79,-1-5 0,0 0-22,-4 0 1,-5 1-85,-3-1 0,-2-5 65,-1-2 0,-2-1-232,-2-3 1,1 3 122,-5-7 0,5-3-484,-1-1 0,2-3 130,1-5 1,5 2-1257,-1-5 1829,6 5 0,-8-8 0,3 4 0</inkml:trace>
  <inkml:trace contextRef="#ctx0" brushRef="#br0" timeOffset="10">21129 5756 7911,'0'6'-168,"0"5"-121,0-10 198,0 9 394,0-9 129,0 4-145,0-5 200,0-5-263,0 4 114,0-9-128,0 4 0,-2-6 5,-1 1 0,1-1-14,-2 1 1,2-4-152,-2-1 0,3-4 111,-3 1 0,3-3-212,1 0 1,-4-1 58,0 0 1,0-4 27,4 1 1,0-2-132,0 1 0,0 3 116,0-3 1,0-1-78,0 2 0,0 2 45,0 1 1,0 6-74,0-6 0,0 4 106,0 0 0,4 3-64,0 4 1,4 1 17,-5 0 1,5 3-7,-4 0 0,3 5-30,-3-5 27,5 5 1,-3-2 21,6 5-1,-6 0 1,1 0 14,-4 0 1,-1 0-33,8 0 17,-9 0 0,8 5-6,-5 3-12,0-3 1,-4 5 23,0-2 3,0 2 1,1 1-2,3 1 0,-3-4-23,3-1 3,-3 1 1,-1-1 8,0 1 1,4-4 50,0 3-43,-1-4 1,-1 2 150,1-5-118,-1 5 1,7-2 37,-6 4-46,1-4-1,1 7 1,0-4-29,3 6 1,2-5 25,-2 1 0,-2-4-52,2 3 0,-1-3 33,5 4 0,-2-4-5,-2 3 1,0-3 5,-4 4 0,4-5-2,-4 5 1,-1-4 1,-3 3 0,0-3 1,0 4 0,0-4 42,0 3 1,-5-3-38,-2 4 0,-5-2 159,-3 2 0,-1 2-52,-3-3 1,-3 2 40,3-1 0,1 2-212,-1-2 1,5-2 79,-1 2 0,6-6-1220,1 2 603,6-3 79,-3-1 1,6 0-1,3 0 519,7 0 0,7 0 0,5 0 0</inkml:trace>
  <inkml:trace contextRef="#ctx0" brushRef="#br0" timeOffset="11">21414 5345 8038,'-6'0'-914,"1"0"4719,5 0-3632,5 0 0,1 0-74,6 0 0,-1 0-109,0 0 1,2 0 103,2 0 0,-2-4-305,2 0 0,-2 1 122,-2 3 1,-1-2-1080,-2-2 30,2 3-471,-8-4 1609,8 0 0,-9 4 0,4-4 0</inkml:trace>
  <inkml:trace contextRef="#ctx0" brushRef="#br0" timeOffset="12">21677 5139 8067,'0'-11'-674,"0"5"674,0 1 862,0 5 0,-1 5-279,-3 2 196,2 3-385,-3 2 1,5 4 378,0 3-598,0 3 0,0 1 11,0 0 1,0-1 28,0 1 1,0 0-255,0 0 68,0 5 0,0-8 111,0 3 0,0-4-72,0 0 1,0-2-41,0-6-659,0 0 436,0 1 1,4-5-1486,0 1 853,0-5 827,-4 2 0,0 0 0,0 1 0</inkml:trace>
  <inkml:trace contextRef="#ctx0" brushRef="#br0" timeOffset="13">22453 5608 7997,'0'-7'189,"0"2"1294,0 5-1179,0 5 1,4 5 190,0 6-114,0 4-197,1-2 0,-4 6 259,3 3-274,-3-3 1,-1 7 205,0-4-191,0 0 0,0-5 15,0 1 1,2 0-15,1 0 1,-1-1 8,1-3 0,-1 1-103,-2-5 0,3 0-209,1-3 85,0-1 1,-3-3 199,3-1-1021,-3-4 473,5 7 177,-6-9-1381,0 4 367,0-5 0,0 0 0</inkml:trace>
  <inkml:trace contextRef="#ctx0" brushRef="#br0" timeOffset="14">22682 5619 7997,'0'-8'-510,"0"1"902,0 4 853,0-2-375,0 5-422,0 5-139,0 2 0,0 9 248,0 3-113,5 3-218,-4 1 21,4 5-49,-5-4 0,4 7 142,0-4-436,0 5 145,-4-8 1,3 8 63,1-6 0,0-3-171,-4-4 0,1-1-41,3 1 80,-3-8-99,5-1-612,-6-3 308,0-1-1061,0 4 468,0-8 455,0 3-19,0-5 0,-6 0 0,0 0 0</inkml:trace>
  <inkml:trace contextRef="#ctx0" brushRef="#br0" timeOffset="15">22613 5859 7997,'5'-6'509,"-3"0"0,8 3-169,-3-1 158,-2 0-192,11 4 0,-7 0 90,10 0-17,0-5-133,4 4 1,3-6-107,1 4-56,-1 1 0,-3-7-464,0 6 0,-5-1 277,-3 4 1,-3-1-663,-5-3 509,-2 2 88,-5-3-476,0 5 0,-5-5 0,-1-1 0</inkml:trace>
  <inkml:trace contextRef="#ctx0" brushRef="#br0" timeOffset="16">22682 5608 7997,'-7'-12'618,"2"1"-204,5-1-189,5 6 1,2-3 182,4 5 1,2 1-41,2 3 211,3 0-278,5-6 1,1 5-53,3-3 34,-3 3-56,9 1-778,-9 0 477,4 0 1,-7 0 121,-2 0-2317,3 0 2269,-9 0 0,3 0 0,-5 0 0</inkml:trace>
  <inkml:trace contextRef="#ctx0" brushRef="#br0" timeOffset="17">23744 5391 7997,'0'-8'-1016,"0"0"2065,0 6-594,0-3 0,0 6-57,0 3 1,0 2-154,0 6 0,0 4 322,0 3-170,0 3-205,5 6 0,-4 1 56,3 5 0,1-3-38,-1-1 0,0 0-29,-4 5 1,4-2 158,-1-3-399,1 3 147,-4-9 0,0 8 118,0-5-251,0-1 37,0-3 1,0-1 106,0-3-125,0 2 94,0-8 0,4 4-155,0-6-65,0 0 107,-4 1 1,1-5-374,3 1 191,-3-5-251,4 2-299,-5-5-2644,0 0 3421,5 0 0,-4-11 0,5-1 0</inkml:trace>
  <inkml:trace contextRef="#ctx0" brushRef="#br0" timeOffset="18">24007 5459 7997,'6'-18'441,"-1"2"57,0 10-272,-4-5 153,4 10-133,-5-4 1,0 6 92,0 3 63,0 2-232,0 6 0,0 4 169,0 3 137,0 8-292,0 2 0,0 7 109,0 2-67,0-3-690,0 10 368,0-10 159,0 10 1,0-10 223,0 3-542,0-2 242,0-7 0,0 3 60,0-6 1,0 1 69,0-4 1,2-4 33,2 0-63,2-5-12,0 2 1,1-4 543,-4-1-484,-1-4-818,8 3 277,-9-9 189,4 4-945,-5-5-1783,0 0 2337,-5-5 0,3 3 607,-6-6 0,-5 0 0,-5-3 0</inkml:trace>
  <inkml:trace contextRef="#ctx0" brushRef="#br0" timeOffset="19">23744 5825 7997,'11'0'-153,"1"0"77,-1-5 0,2 3 453,2-2 1,4-1 553,8 2 0,-2-2-284,6 1 266,-6 2-501,8-8 1,-8 8 64,6-6-251,-1 6-427,0-3 0,-3 1-885,-4 0 942,-5 0 185,-1 4-41,-11 0 0,-1-5 0,-5-1 0</inkml:trace>
  <inkml:trace contextRef="#ctx0" brushRef="#br0" timeOffset="20">17463 6944 7100,'0'-6'-73,"0"-5"415,0 10 1,0-5 189,0 2-204,0 3-146,0-4 1,0 3 183,0-1-5,0 1-38,0-3-172,0 5 1,-2-4 207,-2 1-170,3-1 1,-9 5-102,2 3 0,-2-2 96,-1 6 1,-4 0-69,-1 3 1,-3 2 55,4 2 0,-5-2-146,1 2 1,-3 1 13,-1 0 1,-1 3-93,-2-4 1,-2 4 86,-3-4 0,-1 2-120,6-2 1,-6-2 3,2 2 1,-3-4 109,-2-3 0,2 2-163,3-2 1,-2-3 76,6-2 0,-1-1-5,4-2 0,0 0 37,0 0 11,6 0 3,0 0 0,6-2 18,-1-1 1,2 0-14,3-5 0,1 1 21,6-5 1,0-3-21,0 0 1,0 0-32,0 3 0,4-3 31,0 0 1,5 0-121,-1 3 1,-2 2 72,2 2 27,-1-2 0,5 9-6,-1-3 0,0 3-13,1 1 1,-1 1-8,1 3 1,3 2-6,0 6 0,5 1-29,-1 2 78,3-3 1,2 6 60,3-3 0,-3 2 19,3 2 1,0 1 41,0-5 0,5 1-76,-2-5 1,-1-1-40,2-2 0,-4 1 0,3-5 1175,-5-1-456,3-3-457,-5 0 0,-4 0-269,0 0 0,-5 0 28,1 0 0,-6-1-305,-1-3-429,-6 3 63,4-4 0,-8 1 263,-2 0 387,-2 1 0,-5 3 0,-1 0 0</inkml:trace>
  <inkml:trace contextRef="#ctx0" brushRef="#br0" timeOffset="21">18171 6955 8087,'0'-7'-365,"0"-1"-47,0 6 1,-2-7 975,-1 5-253,1 0 1,-3 3 370,5-3-247,-5 3 1,3-4-331,-6 5 1,4 1 143,-3 3 1,3-2-81,-4 6 0,0 3 57,-3 4 0,0 6 20,-1-2 0,5 2-38,-1 2 0,0 4 5,-3 0 0,1 0-146,2 0 0,-1-3 70,6 3 0,-1-3-152,4-1 1,0 2 119,0-2 0,0 6-184,0-6 1,4 1 48,-1-5 0,6 2-68,-1-6 1,2 4 32,1-4 1,1 0 52,-1-3 0,4-2 37,1-3 0,0 0-15,-1-3 1,-1-3 118,5 3 0,-3-3-99,3-1 0,0-5 7,4-3 0,-1-2-45,1-1 0,-1-1-6,-3 1 1,2-4-10,-2-1 0,-1-4-138,1 1 1,-5 1 85,1-1 0,-3-4 54,-5-3 0,2-2-60,-5 1 0,1-2 31,-1-5 0,-3-1-86,3 1 1,-8 0 76,-3 0 1,-2 1-133,1 2 0,-6-1 91,3 6 0,-4 0-13,-1 7 1,-1 3 12,-6 5 0,0 0 9,0 4 1,0 2-120,0 5 0,2 0 102,2 0 0,-2 5-172,6 2 1,0 4-103,4 0 1,-1 5-209,1 3 0,3 3 590,1 1 0,-1 0 0,-4 0 0</inkml:trace>
  <inkml:trace contextRef="#ctx0" brushRef="#br0" timeOffset="22">17976 7264 8042,'0'-8'-55,"0"0"151,-5 6 0,4-4 778,-3 2-506,8 2 0,2-3-22,6 5 0,1-3-116,2-1 1,3-4-21,4 4 0,6-1 49,3 1 1,2 2-182,1-6 1,4 6-18,0-2 0,-1-1-122,-7 1 1,0 0-443,-4 4 1,-5-4 316,1 1 1,-6-1-585,-1 4 1,-2 0 383,-2 0 1,-3 0-937,-1 0 1322,-4 0 0,2 0 0,-5 0 0</inkml:trace>
  <inkml:trace contextRef="#ctx0" brushRef="#br0" timeOffset="23">18924 6761 8076,'0'-16'0,"0"3"0,0-2 233,0 2-58,0 7 1,4-4 176,0 2 41,0 3-188,-4 0 0,-1 4 146,-3-3-174,2 2-1,-8-3 0,4 10 72,-5 3-153,-1 2 0,1 7 35,-1 2 1,1 2 118,-1 2 0,1 0-280,0 0 1,-1 0 64,1 0 1,-1 3-158,1 1 1,3-1 9,1-3 1,-1-1-60,-3-3 1,3 1-1,0-5 1,2 1-211,-2-5-3,-2 1 296,4-1 1,-2-1-124,1-2 0,3-3 75,-4-5 1,5 0-73,-5 0 1,4 0 48,-4 0 89,6-5 0,-7-2 8,5-4 1,0 3 101,4 1 1,-3-1 28,-1-3 1,0-1-81,4 1 0,0-1 128,0 1-131,0 0 0,1 0 414,3 4-185,2-3 0,6 8 23,-1-1 0,1 1-88,-1 2 1,1 5 67,-1 3 1,4-2-82,0 2 0,2 0-12,-2 3 1,-1 0-142,5 1 0,-5-5 74,1 1 0,-2-2-100,-2 2 0,1 1-57,-1-5 0,1 1-164,-1-1 1,-3-3-39,-1 3 0,-3-3-184,4-1 0,-4 0-245,3 0 1,-3 0 273,4 0 1,-5-4 456,5 0 0,-5 1 0,7-3 0,-4 0 0</inkml:trace>
  <inkml:trace contextRef="#ctx0" brushRef="#br0" timeOffset="24">19016 7001 8062,'0'-6'-864,"0"1"1719,0-1-7,0 5-441,0-4 0,5 5-64,2 0 0,0 0-209,0 0 1,1-4-67,3 1 0,1-1-245,-1 4 253,1 0 0,-1-2-134,1-1-480,-1 1 1,0-3 48,1 5-1142,-6 0 811,4 0 820,-8 0 0,8 0 0,-4 0 0</inkml:trace>
  <inkml:trace contextRef="#ctx0" brushRef="#br0" timeOffset="25">19313 6795 8062,'1'-7'-573,"3"-1"401,-3 6 0,4-5 1399,-5 3-724,0 3 1,0-3 17,0 8 0,0 3-179,0 4 0,0 2-87,0 2 1,4 3-109,0 5 1,0-4 113,-4 0 1,0 0-274,0 3 0,0 1 98,0 0 0,0-5-680,0-3 0,1 2-150,3-2 0,-3 0 744,3-3 0,-3-1 0,-1 0 0</inkml:trace>
  <inkml:trace contextRef="#ctx0" brushRef="#br0" timeOffset="26">19861 6738 7989,'0'-11'5,"0"-1"112,0 1 224,0 5 192,0-4 182,0 3-430,0 1 1,0 0 421,0 2-445,0 2 160,0-3 1,-1 18-202,-3 2 0,1 8 72,-4-4 0,-1 4-65,-3 4 0,0 2-67,4 5 0,-3 0 83,2 1 1,2-1-200,-2 0 0,4 4 19,-3 0 1,4 2-68,-1-2 0,3-3-40,1 3 1,0-6 111,0-2 0,0-3 80,0 4 1,6-7-30,6-1 0,1-1 132,6-3 1,-4-1-72,4 1 0,-5-5-162,1 1 1,-2-6 43,-2-1 1,1-4 11,-1 3 1,-3-4-157,-1 1 0,-3-3-677,4-1-1027,-6 0 850,3 0-692,-5 0 1066,0-5 0,-1 2-456,-3-4 0,3-1 1017,-3-3 0,3-1 0,1 1 0</inkml:trace>
  <inkml:trace contextRef="#ctx0" brushRef="#br0" timeOffset="27">20135 6864 7963,'0'-11'935,"0"-1"-545,0 1-209,0 4 154,0 2-58,0 5 0,4 2 137,0 1 0,-1 5-80,-3 7 164,0 3-331,0 10 0,2 1 188,1 5-188,-1 1 1,3 0-65,-5 3 1,0-2 15,0 2 1,0-3-197,0 0 1,0-5 84,0 0 1,0-5-219,0-3 1,0 0 133,0-7 0,0 0-761,0-3 480,5-1 1,-3-1-85,6-2 0,-4-3-705,3-5 1146,1 0 0,4 0 0,-1 0 0</inkml:trace>
  <inkml:trace contextRef="#ctx0" brushRef="#br0" timeOffset="28">20375 7161 7963,'-7'-5'0,"2"4"825,5-5 446,0 6-691,5 0-251,2-5 1,4 4 93,1-3-87,-1 3-169,6 1 0,-5-4-204,3 0 44,3 1 0,-4-1-178,5 0 0,-5 0-430,1 4 1,2-4-781,-2 1 1381,0-1 0,-3 4 0,-1 0 0</inkml:trace>
  <inkml:trace contextRef="#ctx0" brushRef="#br0" timeOffset="29">20820 6853 7996,'0'-7'-534,"0"1"458,0 2 540,0 3-50,0-4 127,0 5-100,-5 0 0,3 2 325,-6 6-475,0-1 1,-3 15 94,0-3 1,3 8-93,0 3 1,1 1-130,-5 3 0,5-4 61,-1 5 1,6 1-97,-2-5 0,2 3 55,2-7 0,6 1-215,1-2 0,3-5 13,2 1 1,0-6-17,4-1 1,-4-2 69,4-2 0,0-5 10,-1-2 0,2-3 26,-2-1 0,1 0-9,4 0 0,1-5-110,-2-2 1,-1-3 63,1-2 49,-5-4-261,7 3 111,-8-9 0,4 5-245,-6-6 190,0 0 1,-3-1-108,0-3 1,-6-2 114,2-5 1,-3 0-242,-1-1 0,-5-3 84,-2 0 0,-4 4-132,0 3 1,-2 7 73,-2 1 0,-3 3-85,-4 9 0,-3-2 48,-1 9 1,2 0-9,-3 4 1,3 5 111,1 3 1,2 6 36,1 1 1,0 6 240,5-2 0,0 2 0,-2 2 0,-1 0 0</inkml:trace>
  <inkml:trace contextRef="#ctx0" brushRef="#br0" timeOffset="30">20729 7115 7769,'11'0'181,"1"0"200,-1 0 0,-3 0 589,-1 0-590,1 0 1,7 0-17,0 0 0,6-4-70,-2 1 0,2-2-184,2 1 0,1 1 91,3-4 1,-3 4-292,3-1 1,-4-1 117,-4 1 1,1-1-1246,-5 1 788,0 3 0,-3-4-1586,-1 5 2015,1 0 0,-1-5 0,0-1 0</inkml:trace>
  <inkml:trace contextRef="#ctx0" brushRef="#br0" timeOffset="31">21243 6715 7987,'0'-11'1857,"0"5"-1461,0 1-143,5 5 1,1 6 199,6 5 1,-1 2-92,0 6 0,2 4-56,2 4 1,-2 4-65,2 0 1,-2 6 0,-2 1 0,1 4-36,-1-4 1,-1 3-120,-2-2 0,1 2-144,-5-3 0,3 1 115,-3-5 1,0-1-249,-4-3 0,-1 2 45,-3-5 0,1-1-80,-4-3 1,0-1 87,0-3 0,-3-3-55,2-4 0,2-2-1090,-2-3 507,6 4-1448,-9-10 1139,10 4 1083,1-10 0,6-1 0,6-6 0</inkml:trace>
  <inkml:trace contextRef="#ctx0" brushRef="#br0" timeOffset="32">21745 7001 7891,'-5'-6'1127,"4"-5"-688,-4 10-186,5-4 302,-5 5-194,4 0 1,-5-1 251,6-3-384,0 3 1,0-9-45,0 2 1,0 2 46,0-2 1,0-1-109,0-6 1,-3 2 41,-1-2 1,-1-1-119,1 0 0,1-3-94,-4 4 0,3-5 45,-4 1 0,2-3-71,-2-1 0,0 0 44,4 1 0,-4-1-50,4 0 1,1-4 5,3 1 0,0-1-186,0 4 168,0 0 1,0 2-107,0 2 74,5-3 1,-3 9-9,6-2 0,-4 3 73,3 0 1,-3 6-59,4 2 1,-6-2 6,8 4 7,-3-3 49,-1 10 1,4-2-101,-2 4 98,-3 1 0,5 2-54,-2-2 106,-3 2-55,5-4 0,-4 5 101,6-4 0,-1 2-105,0-5 1,-3 3 174,0-3-182,-1 5 9,0-8 58,3 10-53,-9-10 34,4 4 12,-5 0 0,-1-2 93,-3 4-99,3-4 0,-6 6 47,4-6-40,1 1 65,-3 1 1,4-3-59,-3 1 1,3 0 93,-3 1-55,3-3 0,2 4 51,3-5 1,-2 1-58,6 3 102,0-3-99,3 4-6,1 0-32,-1-3 28,5 3 1,-3-1 30,2-1-169,-2 6 139,4-7 1,-6 8-28,0-3 1,1 0-9,-5 0 1,-1 1 41,-3 3-27,-1 1 1,-2-1 13,0 1 1,-3-1 2,-5 0 1,0 1 123,-11-1 0,3 1-118,-3-1 0,1-1-175,-1-2 0,2 2 114,1-2 1,8-3 84,-4-1-54,3 2 0,-2-5 0,-1 4 0</inkml:trace>
  <inkml:trace contextRef="#ctx0" brushRef="#br0" timeOffset="33">22613 6750 8010,'0'-12'140,"0"1"0,0 3 77,0 1 11,0 4 113,0-7 333,0 9-56,0-4-217,0 0 339,0 3-360,0 12-210,0-1 1,0 18 109,0-8 0,0 6 29,0 2-1,2 5 68,1-2-257,-1 3 51,3 1 1,-1-3-20,-1-1 19,1-4 1,0 5-244,0-4 0,1 0 7,-1-4 311,-3-1-648,4-4 321,0 4 0,-4-10-11,3 4-692,-3-9 290,-1 3-972,5-8 692,-3 3 144,3-5-1154,-5 0 1344,5 0-651,-4 0 1092,4 0 0,0-5 0,2-2 0</inkml:trace>
  <inkml:trace contextRef="#ctx0" brushRef="#br0" timeOffset="34">22853 6738 8010,'0'-11'182,"0"5"0,0-1 76,0 3-34,0 3 142,0 11 1,4 0 320,0 13 0,0 1 74,-4 3-374,0 5-122,5-3 0,-4 8-113,3-3 18,-3 8 1,3-12-287,0 8 129,-1-7 0,-3 1 110,0-6 1,4-3-79,0-4 1,0-5-107,-4 1 0,4-6-291,-1-1-621,1-6 505,-4 3 58,5-5-984,-3 0 677,3 0-963,-5 0 1199,0-5 0,0 3 481,0-6 0,0 1 0,5-5 0,1 1 0</inkml:trace>
  <inkml:trace contextRef="#ctx0" brushRef="#br0" timeOffset="35">22865 7012 8010,'-2'-7'36,"-2"-1"55,3 6 1,-4-5 314,5 3-178,0 3 141,0-4 786,0 5-985,5 0 1,2 4 404,4 0-57,0 0-290,1-4-223,4 0 165,2 0 1,5 0-135,0 0 1,-2 0-259,-2 0 1,2-2-600,-6-2 410,5 3 309,-7-4 0,0 1 102,-6 1 0,-4-6 0,2 2 0</inkml:trace>
  <inkml:trace contextRef="#ctx0" brushRef="#br0" timeOffset="36">22830 6784 8010,'8'-10'0,"0"2"0,0-1 611,8 6-216,-4-6-129,10 7 0,-4-6 514,5 4-322,-1-5-121,1 8 0,0-8 367,0 5-476,-5-5 0,3 8-498,-3-4 254,0 0 0,2 3-640,-5-2-875,1 3 1531,0 1 0,-3 5 0,3 2 0</inkml:trace>
  <inkml:trace contextRef="#ctx0" brushRef="#br0" timeOffset="37">23858 6715 8010,'-6'0'232,"1"0"495,5 0 1,-4 7-176,0 4-142,0 1-239,4 9 0,0-3 384,0 5-270,0 5-58,0-4-128,0 9 71,0-4 1,0 1 171,0 1-338,0-6 26,0 3 1,0-5 311,0 0-399,0-5 71,5-2 0,-2-4 261,5-1-417,-6 0 103,8-4-214,-8 3 175,3-9-23,-5 4-1135,5-5 554,-4 0 329,4 0-1447,-5 0 1144,0-5 0,-1 3-147,-3-6 803,3 0 0,-9-3 0,3 0 0</inkml:trace>
  <inkml:trace contextRef="#ctx0" brushRef="#br0" timeOffset="38">23573 6727 7860,'6'-12'-123,"4"5"1,-2 1 459,2 0 1,1-1-63,1 3 615,4 0-484,-3-1 0,9 3 43,-3-6 0,2 5 23,2 0 0,0-2 351,0 1-431,5 0-1,-4-1-87,4 4-133,0-4 0,-4 3 64,2-2 0,-2 3-29,-1-3 1,0 3 134,0 1-313,0 0 171,0 0 0,-4 0-83,0 0 0,-5 0-216,1 0 1,-2 0-1397,-2 0 794,-5 5 456,4-4 0,-8 6-2599,2-3 2845,-8-3 0,-3 9 0,-4-4 0</inkml:trace>
  <inkml:trace contextRef="#ctx0" brushRef="#br0" timeOffset="39">16777 7869 8105,'-7'0'-597,"-1"0"225,0 0 320,2 0 328,-4 0 1,7 0 270,-4 0-217,4 0 353,-2 0-91,0 0 33,4 0-126,-4 0 106,5 0-235,0-5-194,0 4 0,1-4-72,3 5 1,-2 0 95,6 0 0,-4 0-58,3 0 0,1 0 13,3 0 1,1-2-147,-1-2 0,1 3 90,-1-3 0,1 3-114,-1 1 1,0 0 195,1 0-229,-1 0 43,1 0 0,3 0 69,0 0 1,0-4-110,-3 1 0,3-1 26,0 4 0,2 0 71,-2 0 0,-2 0-137,2 0 1,-1 0 111,1 0 1,-1 0-90,5 0 1,-4-2 59,4-1 1,0 1-8,4-1 1,0 1-65,0 2 0,3 0 75,1 0-47,0-5 1,-1 4-4,1-3 1,0 3 28,-4 1-52,-1 0 54,1-5 1,0 4-40,0-3 21,-5 2 11,3 2 0,-7 0 3,5 0 0,-5 0 1,3 0-11,-6 0 1,4 0 5,1 0 0,0 0-3,-1 0 1,-1 4 4,5 0 0,-3 0-34,3-4 1,0 0 17,3 0 26,-4 0 1,4 0-8,-3 0 0,2 0 108,2 0-105,-5 0 1,2 0 47,-4 0 1,3 0-44,-4 0 0,4 1 93,-4 3 1,4-3-79,-4 3 0,4-3 9,-3-1 0,3 0-5,-4 0 1,5 0-2,-1 0 0,3 0 42,1 0 1,-1 0 4,1 0 0,1-1-48,3-3 7,-3 3 1,4-4 13,-5 5 48,0 0-58,0 0 1,1 0 94,2 0-84,-2 0-8,4 0 1,-4 0 159,3 0-154,-3 0 0,8 0-4,-5 0 1,6 0 5,1 0 0,-1-4-117,1 0 115,5 0 0,-7 3 35,10-3 0,-5 3 1,1-3 0,-1 3-18,1 1 185,-3-5-201,5 4 0,-2-4 146,0 5-975,5 0 839,-2-5 1,6 3-37,2-2 59,-2 3-30,4 1 1,-4-4 8,2 1 0,3-3-297,5 3 1,0 1 228,1-1 1,5-2 55,-29 3 1,0 0-1482,30-2 1460,-28 1 1,0 1-1,25 1-20,-27-1 0,1 0 19,-2 1 0,0 1-3,3 0 0,1 0 0,0-2 0,-1 0 51,0 0 0,0 0-51,-2 0 0,-1 0 1,3 2-1,-1 0 5,-1 0 1,1 0-4,3-2 0,0-1 0,-1 2 0,1 1 9,2-2 1,0 0-16,-3 1 1,1 1 8,1-3 1,0 1-1,-3 1 1,1 0 5,2-1 0,2 1 1,-3-1-1,1 1-182,3-1 1,0 0 0,-2 2 0,1-1 230,-1-1 0,0 0-53,0 1 1,0 1-3,2 0 0,1 0 1,-2-2-1,-1 0 90,2 0 0,0 0-86,-1 0 1,-1 0 0,0 2 0,-1 0-25,-1 0 1,0 0-1,3 0 1,0 0 35,-1 0 1,0 0-20,2 0 1,-1 0-1,-1 0 1,0 0 3,0 0 0,0 0 1,0 0-1,1 0 15,1 0 0,0 0 68,1 0 1,0 0-82,0 0 0,0 0 0,2 1 1,-1 0 8,-2 1 1,0-1-348,-3 0 0,0 0 341,3 1 0,0 1 0,-4-3 0,0 0 43,4-1 1,0 2-33,-3 1 1,-2 1-55,0-2 1,0-1 0,0 3-1,-1-1 54,3-1 1,-1-2 0,-2 1 0,0 0-10,-2 0 0,0 0 1,0 0-1,-2 0 366,26 0 0,4 0-320,-9 0 0,0 0-4,-7 0 0,-2 0 26,-2 0 0,-2 0 362,-6 0 1,-5-4-538,-2 1 153,-3-1 822,-6 4 0,-2 0-830,-4 0 829,-1-5-742,-5 3 347,-1-3-487,-5 5-717,0 0 350,-5 0 133,-1 5 112,0-3 1,-5 4-1401,4-2 704,-3-3 253,-2 4 565,-4-5 0,-2 5 0,-5 2 0</inkml:trace>
  <inkml:trace contextRef="#ctx0" brushRef="#br0" timeOffset="40">16971 8314 8047,'0'-11'187,"-5"0"1,4 3 405,-3 0 33,3 6-85,1-3-75,0 0-227,0 3 1,0-1-75,0 6 0,0 5 125,0 7 1,0 3-1,0 5 0,0 1-166,0 3 0,0-2 53,0 5 0,0 0-111,0 0 0,1 3 162,3-3 1,-3 0-144,3 0 0,-1-3 111,0 3 0,-1-4-292,2 0 1,1-3-44,-2-4 1,5 1-16,-4-4 0,3-1-112,-3-4 1,4-3 111,-4 0 1,0-5-970,-4 5 484,5-5-442,-4 2 317,4-5-696,-5 0 1460,0-5 0,-5-2 0,-1-4 0</inkml:trace>
  <inkml:trace contextRef="#ctx0" brushRef="#br0" timeOffset="41">16777 8360 8297,'0'-11'0,"0"-1"150,0 1-3,0-1 0,5 1 463,3 0-274,2-1 0,2 1 105,-1-1 1,5 1-130,3-1 1,3 1-10,1 0 0,0-1-31,0 1 1,-1 1-138,1 2 0,0-1 137,0 5 1,-1 0-215,-3 4 1,1 0 55,-5 0 1,2 0-90,-2 0 0,-3 6-38,4 1 1,-7 5-47,-2 3 1,-4 3-110,1 4 0,-3 1 146,-1 0 1,-5 0-94,-3 0 0,-6-2 75,-1-2 0,0 2-55,3-6 0,-3 4 67,0-4 1,-2 0 0,2-3 0,2-1 18,-2 1 1,3-2-23,0-3 154,1 4 0,1-9-32,2 6 232,3-6-229,5 3 111,0-5 0,5 4-66,3 0 0,7 1 177,4-1 1,0-3-214,4 3 1,-3-3-11,7-1 1,-3 4-109,-1 0-1,-1 0 1,1-1 52,0 1 1,-1 4-129,-3-4 0,1 5 167,-5-2-464,0 3 223,-8 2 0,2-1-409,-6 1 365,1-1 0,-5 2 77,-3 2 1,-2-2 40,-6 2 1,-4 1 41,-3 0 1,-3-1-66,0-4 1,-3 4 150,-1 1 1,2-1-118,-3-4 0,-1 1 8,1-1 0,2-3-145,6-1-31,-3-4 0,10 2-953,-3-5 400,7 0-176,3 0 1,7-1 49,6-3 927,5 3 0,10-15 0,-1 4 0</inkml:trace>
  <inkml:trace contextRef="#ctx0" brushRef="#br0" timeOffset="42">17440 8623 7998,'-7'-5'755,"2"3"-353,5-3 0,-1 4 300,-3-3-49,3 3-413,-4-4 1,9 6 36,-1 3 1,3-3-52,-3 3 1,4 1-98,4-1 1,1 1 74,-1-1 0,2-3-150,2 3 0,-1-3 40,5-1 0,-1 0-68,1 0 0,5-1-148,-5-3 1,5 2 97,-5-6 1,-1 4-84,1-3 1,-5 0-101,1 0 270,-2-4-343,-2 5 168,0 0 1,-4-4-111,-3 2 135,-3-2 0,-1-2-99,0 1 148,-5 0 0,-3 3-55,-7 0 0,1 5 32,-5-5 0,1 5 16,-1 0 1,-6 1-12,2 2 0,-2 5 180,2 3 1,0 3 6,0 5 1,5-2 136,3 5 1,2 1-137,2 7 1,5-3-25,2 2 0,-1 0-105,1 0 63,0-2 0,9 4 123,3-5-373,2 0 111,1 0 1,6-2 52,2-1 0,1-4-128,-1-5 1,4-4 77,0-3 0,0-3 54,3-1 1,-2-1-664,-1-3 445,0 3 0,-1-10-718,-3 4 1,-3 0 408,-4 0 0,-1 0 543,1 0 0,-1-3 0,0 3 0</inkml:trace>
  <inkml:trace contextRef="#ctx0" brushRef="#br0" timeOffset="43">18056 8257 7994,'-1'-15'0,"-3"0"0,3 0 78,-3 3 0,3 5 409,1-1 911,0 5-803,0-2 0,0 7-198,0 1 0,0 9-11,0 7 0,0 8-107,0 3 1,0 4-112,0 4 0,0 2 58,0 2 0,1 2-148,3-2 0,-1-3-8,4-1 1,-3-4-202,4-3 1,-5 1-254,5-6 0,-2 1 220,2-4 1,1-4-711,-5 0 339,5-5-1041,-8 2 656,9-9-543,-9-2 1463,4-5 0,-5-5 0,0-2 0</inkml:trace>
  <inkml:trace contextRef="#ctx0" brushRef="#br0" timeOffset="44">17999 8623 7994,'-6'0'948,"1"-2"-390,5-1-203,5 1 0,1-3-32,6 5 0,-1 0 173,1 0 1,3 0-220,0 0-51,5-5-173,-2 4 0,1-4-91,0 5 1,-1-4 259,1 0-1223,3 0 727,-5-1 1,5 3 86,-3-6 187,2 6 0,-8-8 0,4 3 0</inkml:trace>
  <inkml:trace contextRef="#ctx0" brushRef="#br0" timeOffset="45">18547 8623 7956,'0'-12'544,"0"1"1,0 3 29,0 1 480,0 4-627,0-7 0,0 7 48,0-4 0,0 3-127,0-4 0,-3 5-149,-1-5 1,-5 5 36,1 0 1,-2 1-228,-1 2 0,-2 2 77,-2 1 0,1 4-37,-5 4 1,4 2-3,-4 2 0,3-1-143,-3 5 0,7-5-55,0 1 0,2 2 80,6-2 0,0 4-136,4-4 129,0 6 0,2-9 20,2 4 0,2-4-94,5 0 1,2-5 63,2 1-314,-2-6 198,3 3 1,-3-5-116,2 0 245,-2 0 0,4-1 80,-6-3 0,0-1-138,1-2 15,-1-3 219,-4 3-72,3 1 0,-5-4-51,2 2 1,0 2 103,-3-2 0,-3 4 115,3-3-217,-3 4 130,-1-2 239,0 5-133,0 5 1,-4 3-52,0 7 1,-3-2 263,3 2-227,0 3 0,4-4 53,0 5 89,0-5-241,0 7 0,1-8 60,3 2 0,2-2 6,6-2 1,3 1-206,0-1 154,1-5 0,-1 3-158,0-5-12,5 0 0,-3-4 208,2 0-1332,2-5 810,-8-1 1,2-2 51,-7 0 313,2 6 0,-14-8 0,3 3 0</inkml:trace>
  <inkml:trace contextRef="#ctx0" brushRef="#br0" timeOffset="46">19210 8052 8122,'0'-7'-63,"0"2"0,15 0 0,4-1 0</inkml:trace>
  <inkml:trace contextRef="#ctx0" brushRef="#br0" timeOffset="47">19210 8029 9738,'-5'6'1060,"4"4"-312,-3-2-508,-3 2 1,2 2-67,-2-1 1,-2 4-11,5 0 0,-5 6-13,2-2 0,0 2 38,0 2 0,-1 1-121,-3 3 1,3 2-50,0 5 117,1 1 0,-3-1 128,2 0-317,-2 0 57,3 6 0,0-5 88,-1 3 0,4-2-16,-3-2 1,4-1-120,-1-2 111,3 2 1,2-9-99,3 2 0,3-2 56,4-1 1,0-1-101,1-3 0,1-1 50,2-3 39,-3-2 0,5 2-4,-6-8 0,5 4 27,-1-4 250,0-2-241,-9 0 50,5 0-30,-5-3-73,0 3-30,-1-5-1688,-5 0 0,-3-1 1111,-1-3 613,0 2 0,-1-3 0,-2 5 0</inkml:trace>
  <inkml:trace contextRef="#ctx0" brushRef="#br0" timeOffset="48">19849 8223 8103,'-6'-6'107,"1"-4"245,0 8 460,4-3-377,-4 5 0,3 1-120,-1 3 1,0 8-316,-5 7 0,5 6 112,-5 2 0,0 4 187,-3 0-235,0 7 0,3-2 38,0 2 1,2-4 230,-2-4-341,-2 3 15,9-4 0,-8 2-99,5-1 35,-5-4 0,3 2 94,-5-5 1,0-1-274,4 1 266,-3-5-133,3-2 53,-4-4 0,-1-2 77,1-2-227,0 2 90,4-9 1,-3 4 47,3-5 0,-4 0-13,0 0 0,0-1-129,-1-3 87,6 3 0,-4-9 21,2 2 1,-1-6-12,1-1 0,0-4-36,4 4 75,-5-6 1,8 7-59,-3-5 286,3 5-214,1-2 0,0 4-1,0 1 197,0 5-113,5-4 1,1 10 12,5 0 0,1 1 132,-1 6-73,1 1 0,3 3 65,0 1 1,5 3-71,-1 0 0,3 2-136,1-2 80,5-2 0,-4 3 44,3-4-283,-3-1 229,-7-5 0,4 3-74,-6-5 64,0 0 1,-3 0-51,-1 0 9,0-1 0,-3-3-849,0 0 459,-6 0-371,3-5 782,-5 4 0,5-4 0,2 5 0</inkml:trace>
  <inkml:trace contextRef="#ctx0" brushRef="#br0" timeOffset="49">20204 8417 8094,'0'-11'807,"0"4"-643,0 2 1071,0 5-981,0 5 1,0 6-58,0 4 1,0 5 107,0-1-123,0 3 1,0 1 25,0-1 1,0 1 12,0 0 1,0 0-1,0 0 1,0-4-18,0 0 1,0-4-203,0 4 0,0-9 120,0 2 0,0-3-312,0 2 1,1-5-533,3-2-429,-3 2 55,4-4-933,-5 3 2029,0-5 0,10-5 0,3-2 0</inkml:trace>
  <inkml:trace contextRef="#ctx0" brushRef="#br0" timeOffset="50">20055 8611 8276,'11'0'1568,"1"0"-690,-1 0-503,1 0 0,4 0 118,3 0 0,-1 0 118,1 0 1,0 0-125,4 0-43,0 0-271,0-5 1,-2 4 24,-2-3-99,3-2 0,-10 5-446,4-3-946,1-3 1293,-4 6 0,4-9 0,-6 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9.244"/>
    </inkml:context>
    <inkml:brush xml:id="br0">
      <inkml:brushProperty name="width" value="0.09086" units="cm"/>
      <inkml:brushProperty name="height" value="0.09086" units="cm"/>
      <inkml:brushProperty name="color" value="#FF0000"/>
    </inkml:brush>
  </inkml:definitions>
  <inkml:trace contextRef="#ctx0" brushRef="#br0">16412 16560 8003,'-7'0'654,"2"0"1655,5 0-2085,5 0 1,2 0-36,4 0 1,-3 0-34,-1 0 0,-3 0 203,4 0-195,-1 0 0,5 0-182,-1 0 126,1 0 0,-1 0-111,1 0 0,-1 0-43,0 0 1,5 0 150,-1 0 0,1 0-103,0 0 1,-4 0 0,4 0 0,0 0 6,-1 0 1,4 0 62,-4 0 0,2 0-1,-2 0 0,2 4 67,2 0 0,2 0-70,-2-4 0,4 0-27,4 0 1,-3 0 33,3 0 0,-2 0 1,2 0 0,-2-2-14,5-1 0,-3 1-1,4-1 0,-6 1-26,2 2 1,1 0-10,-2 0 1,5 0 4,-5 0 1,5 0 21,-5 0 1,6 0-31,-1 0 0,2-1 26,1-3 1,0 3-82,0-3 0,1 3 44,-1 1 1,0 0 0,0 0 0,1-4 5,-1 0 1,4 0-10,0 4 1,4-1 22,-4-3 1,5 3 5,-1-3 0,4-1-144,3 1 0,-2 1 131,3 3 1,0-4 19,0 0 1,8-1-40,-1 1 1,3 3-2,-3-3 1,-1 1 9,-3 0 0,7 1-324,-3-1 1,4 0 281,0-1 0,-3 3 43,3-3 1,1-1-26,-1 1 0,-28 2 0,-1 0 9,29 2 1,-27-1 0,0-1-2,-1 0 0,-1 0 0,5-1 0,0 1 16,-3 0 1,0 0 0,0 1 0,1 1 2,-1-2 1,0 0-1,-1 1 1,0 1-6,3 0 1,1 0 0,-2-2 0,-1 0 1,1 0 1,-1 0 0,0 0-1,-1 0-2,32 2 0,-32 0 0,1 0 2,31 0 0,-30 0 0,1 0-20,0 0 1,0 0 0,1 0-1,0 0 15,-1 0 1,0 0 0,-3 0 0,0-1-24,1-1 1,1 0 0,-1 1 0,1 1 9,2-2 1,-1 0 0,0 1 0,0 1-4,-1 0 1,-1 0 0,-1-2 0,1 0 3,-2 0 0,1 0 1,1 0-1,0-1-1,0 1 1,1 0 0,-1 2-1,0-1 39,2-1 1,1 0 0,-4 1 0,1 0-33,0-1 1,0 0 0,28 1 9,-27-1 0,-1 0 1,-1 1-1,0-1-7,1 0 1,1 0-1,-1 2 1,1-1 21,2 0 1,-1-2 0,-1 1-1,-1-1-37,3 1 0,-1 0 0,-1 0 0,1-1 0,0 1 0,0 1 1,0 0-1,-1-1 5,3-2 0,0 0 1,0 3-1,-1 0-4,1-1 1,0 0-1,0 1 1,-1 0-12,0-1 1,-1 0 0,-1 1 0,1 0 15,2 0 1,0-1-1,-3-1 1,1 1-4,0 0 1,0 0 0,-1 0 0,0 0-5,-1 2 0,1 0 0,29 0 13,1 0 0,-32 0 0,1 0 25,0 0 1,1 0-1,0 0 1,0 0 39,25 0 1,5 0-67,-4 0 0,4 0 4,-4 0 0,-2 0 23,-5 0 0,-2 0-138,-3 0 0,-3 0 245,0 0 1,-1 0-65,-3 0 1,-3 0-54,-1 0 1,-1 0 30,1 0 1,-6-1 153,2-3 0,-7 3-74,0-3 1,1 3 321,-2 1 1,1 0-393,-4 0 0,-4 0 127,0 0 0,-1 0-240,1 0 0,1 0 147,-5 0 1,0-2-45,-3-2 1,-1 3 21,1-3 1,-5 3-1,1 1 1,-4 0 44,3 0 21,-4 0-161,7 0 0,-4 0 80,6 0 1,-5 0-111,1 0 0,0 0 30,3 0 0,0 0-21,1 0 0,-1 4-30,1 0-23,-1 0-201,0-4-415,-4 0-411,-2 0 0,-6 0 508,-3 0 1,-11 0 614,-8 0 0,-13 0 0,1 0 0</inkml:trace>
  <inkml:trace contextRef="#ctx0" brushRef="#br0" timeOffset="1">17188 16983 7909,'0'-12'0,"0"5"89,0-1 0,0 4 233,0-3 0,-1 4-57,-3-1 0,2 3 123,-6 1 1,1-4-275,-5 1 0,1-1 103,-1 4 1,1 0 70,-1 0 0,-3 0-52,0 0 0,-1 4 14,0-1 0,4 6-77,-4-1 0,0 3-14,1 4 1,-4-1-112,3 5 1,-4 1 99,1 2 0,-4 6-94,-3 3 0,1 0 128,-1 0 1,-2 6-194,1-3 0,1 3 23,3-3 0,5 0-72,3 1 1,2-5 14,2 0 1,4-4-194,3 0 1,3-5 38,1-2 1,4-5-91,0 1 0,5-2 36,-2-2 1,3-3 96,2-1 1,1-4 116,2 1 1,-1-3-100,5-1 0,0 0 356,4 0 1,-2 0 80,-2 0 1,3-5 88,-3-3 1,5 2-136,-1-2 0,2 1-101,-6-5 1,3 1-259,1-1 0,-6 1 143,-1 0 0,-4 3-80,0 0 0,-2 5 49,-2-5 1,0 4-187,-4-3 0,1 4 5,-1-1 1,-3 2 17,3-2 121,-3 3 0,-1-6 16,0 3 1,-5 3 46,-2-3 0,-3-1-49,-2 1 0,-3 1 47,0 3 1,-9-4-70,1 0 0,-4 0-4,0 4 0,3 0-49,-2 0 0,2 0-133,1 0 1,5 0-275,3 0-362,2 0-1279,7 0 2145,1 0 0,5 0 0</inkml:trace>
  <inkml:trace contextRef="#ctx0" brushRef="#br0" timeOffset="2">17520 17348 7866,'0'-7'0,"0"-1"0,0 6 0,0-9 0,-4 9 0,0-6 0,-5 6 0,3-3 0,-6 5 0,0 0 0,-4 0 0,2 0 1539,-5 0 1,5 5-734,-1 2 1,-1 0-613,1 0 0,-2 2 19,2 6 0,2-1-158,-2 5 1,-2-3 0,2 3 1,4-4-238,3 4 0,2-4-15,-2 4 1,3-5 10,5 1 0,0-2 27,0-2 0,4-3-63,0 0 1,5-6 101,-2 2 1,3-3 69,2-1 1,-1 0 193,1 0 1,-1 0-128,0 0 0,2-4 108,2 1 1,-2-6-43,2 1 1,-2-2 65,-2-1 1,1-1-65,-1 1 1,1 1 20,-1 2 1,-3-2-71,-1 2 1,-3-2 88,4-1-236,-6-1 120,8 1 1,-8 3-215,1 1 150,-1 4 0,-2-1-68,0 8 1,1 6 152,3 5 1,-3 4 10,3-3 1,1 4-116,-1-1 0,1-1-64,-1 1 0,1-4-105,2 4 0,4-5 115,-4 1 0,3-2-113,2-2 1,-1 0-18,1-4 0,-1-2 71,0-5 0,1 0-88,-1 0 0,4-1-138,1-3 0,-1 2-841,-4-6 1253,1 0 0,-1-8 0,1-2 0</inkml:trace>
  <inkml:trace contextRef="#ctx0" brushRef="#br0" timeOffset="3">17805 17428 8129,'0'-16'-31,"-1"3"23,-3-2 1,3 6 723,-3 1 0,3 5 644,1-5-627,0 5 0,0-3 173,0 2-79,0 3-466,0-4 102,0 5-356,0 5 0,0 1 12,0 6 1,0 0-71,0 4 1,0-2 76,0 5 0,0-4-251,0 4 0,1-1-58,3 1 1,-3 1-126,3-5 1,1 0-80,-1-3 0,1-2-118,-1-2 341,-3 2-91,4-9 435,-5 4-23,0-5 55,5 0 1,-4-1-125,3-3 1,-1-2 115,0-6 0,0 5-51,5-1 0,-6-1-75,2-6 1,1 2-64,-1-2 1,3 2 15,-3 2 1,4 0-100,-4-1 1,3 1 72,-3-1 1,4 5-210,-4-1 165,-1 5 0,-1-2-61,1 5-197,-1 0 272,3 0 0,-1 5-123,-1 3 1,5 2 51,-4 2 0,1-1 25,-1 1 1,-2-5-54,6 1 1,-4-2-132,3 2 0,1 1 177,3-6 0,1 1-27,-1-4 0,1 0 180,-1 0 0,0 0-110,1 0 1,-1-1 148,1-3 1,-1-2-90,0-6 0,1 5 63,-1-1 1,1 1 8,-1-5 0,-3 1 8,-1-1 0,-3 5-70,4-1 1,-4 0-15,3-3 0,-4 3 144,1 1-95,2 4-93,-5-7 53,4 9 1,-5-3-63,0 8 0,0 6 49,0 5 0,0 4-5,0-4 0,0 4-89,0-3 1,0 3-165,0-4 0,0 4-397,0-4 0,0 0 255,0-3 0,0-1-1443,0 1 1272,0-1 1,0-3-586,0-1 1139,5-4 0,-3 2 0,3-5 0</inkml:trace>
  <inkml:trace contextRef="#ctx0" brushRef="#br0" timeOffset="4">18330 17440 8086,'0'-12'178,"0"5"394,0-1 19,0 0-67,0 2 0,4 0 335,0 2-570,0 3 1,-3-3-106,3 8 1,-3-2-12,3 6 0,-1-1-94,0 5 1,-1 3 55,1 0 1,-1 2-182,-2-2 0,0-2 5,0 2 0,0-2-254,0-2 0,0 0-641,0 1 423,5-1 375,-4-4 1,5 2 14,-2-6 1,-1 1 219,4-4 1,-3-1-25,4-3 0,-4 3 89,3-3 0,-3-2-56,4-2 1,-1-2 148,5-2 1,-1 1-11,1 0 1,-5-1-148,1 1 0,-2-1 175,2 1-229,2 0 0,-5-1 1,3 1 1,-2 4 71,-2 4 1,-3 0 113,3-1-152,-3 3-171,-1-4 1,0 6 45,0 3 0,0 2 79,0 6 0,0-1-59,0 1 0,0-1 83,0 0-135,5 1 1,-2-1 66,4 1 0,-3-5-201,4 1 1,-1-6 50,5 2 0,-1-3 118,1-1 1,0-1 133,4-3 0,-4 2-102,3-6 1,2 2 107,-2-2 0,0-2-66,-3 2 1,-5 2 105,1-1 0,-2-1-100,2-3 0,1 3 8,-5 0 1,3 4 28,-3-3 0,0 3 49,-4-4 134,5 6-148,-4-3-347,4 5 223,-5 0 0,0 5-12,0 3 0,4 2 7,0 1 1,0 1-13,-4-1 1,0 0-254,0 1 0,0-1-389,0 1 1,4-1 29,-1 0 1,6 1-1191,-1-1 1834,2-4 0,1 3 0,1-4 0</inkml:trace>
  <inkml:trace contextRef="#ctx0" brushRef="#br0" timeOffset="5">19324 17451 7969,'-6'-11'-7,"-3"3"33,5 0 115,-5 1 1,4-5 165,-3 1 0,-2 0 91,3-1 1,0 5-49,0-1 0,0 0 81,0-3 0,-3 3-61,2 1 1,-1 3-100,2-4 1,-4 6 69,4-2 1,-5 3-156,-3 1 1,2 0-58,-2 0 1,1 3 7,-1 1 1,2 5-163,-2-1 0,-1 6 55,0 1 1,1 1-189,4 0 1,1-4-233,2 4 1,3 0 223,5-1 0,0 1-92,0-5 0,0 0-31,0 1 0,4-5-28,0 1 1,6-5 159,1 0 1,1 2 99,3-1 0,1 0 116,-1-4 1,4 0-107,-3 0 1,3-4 128,-4 0 0,4-3-33,-4 3 1,2-4 147,-2 5-159,-2-6 0,3 6 245,-4-4-120,-6 4-33,-1-2-65,-5 5-21,0 0 1,0 5-5,0 3 1,0 2 1,0 1 0,0 2-117,0 2 1,0-1 20,0 5 0,0-5-131,0 1 0,1-2 41,3-2 1,2 3-90,6-2 0,1 0-121,2-8 1,-3 4-26,4-4 1,0-1-288,-1-3 0,4-1 666,-3-3 0,4-2 0,-2-5 0</inkml:trace>
  <inkml:trace contextRef="#ctx0" brushRef="#br0" timeOffset="6">19884 16834 7916,'0'-7'-50,"0"-1"360,0 6-58,0-9 0,0 9 290,0-6 129,0 6-76,0-3 0,0 5-363,0 5 1,-5-3 13,-3 6 1,-2 0-55,-2 3 0,-3 4 26,0 0 1,-1 6-75,0-2 0,2 6 88,-5 2 0,4 8-19,-4 0 1,4 1 66,-4-1 1,4 3-14,-4 0 0,5 4-122,-2-4 0,4 0-96,0-4 1,6-4-86,2 1 0,-1-6-101,1 2 1,2-3-249,5-1 0,0-2 149,5-1 0,-1 1-44,5-2 1,-1-2 119,0-2 1,2-2 27,2-2 0,-2-3-145,2-1 175,-2 1 0,-3-1 25,-2 1-2,2-5 0,-8 2 128,6-5 1,-5 1-114,0 3 0,0-3-190,1 3 1,-2 1-99,6-1 1,-4 1-823,3-1 740,1-3 1,3 5-83,1-2 1,-5-3-694,1 3 1209,0-3 0,3 4 0,0 2 0</inkml:trace>
  <inkml:trace contextRef="#ctx0" brushRef="#br0" timeOffset="7">20238 17040 7857,'0'-11'-6,"0"4"-224,-5-3 158,3 9 796,-3-4 0,4 5-263,-3 0 0,3 6-79,-3 5 0,-1 6-60,1 6 1,-5 5 17,2 2 1,0 3-158,0 1 1,1 1 26,-2-1 0,-2 0-144,2 0 1,2-3 96,-2-1 1,2-4-84,-2 0 0,-1-1-17,6-3 1,-5-4-856,4-3 507,-5-2 1,7-3-72,-6-2 0,4 1 123,-3-6 1,3 1-281,-4-4 449,1 0 1,-5 0-48,1 0 1,-1-4 99,1 1 1,0-6-35,-1 1 1,1 2 17,-1-2 1,5-3 14,-1-4 0,4-2 83,-3 2 1,4 1-73,-1-5 0,4 5 22,4-1 0,-1 2 22,4 2 1,-3 3-71,4 0 128,-1 6 0,5-3-2,-1 5 1,1 5-26,-1 2 1,0 4-48,1 0 0,3 4 8,0 0 0,2 1-16,-2-5 1,3 1-7,5-1 1,3 0-111,1 1 0,1-1 121,-2 1 1,-3-6-224,0-2 1,-1-3-299,-7-1-58,0 0 136,-3 0-172,-1 0 591,-5 0 0,-1-5 0,-5-1 0</inkml:trace>
  <inkml:trace contextRef="#ctx0" brushRef="#br0" timeOffset="8">20592 17211 7884,'0'-11'0,"0"4"236,0-3 353,0 4 782,0 0-491,0 1-164,0 5 0,0 5-491,0 2 0,0 5-76,0 3 0,0 3 93,0 5 0,0-4-125,0 0 0,0 0 54,0 3 0,0 0-207,0-3 0,0 3-232,0-3 0,0-7-233,0 0 1,0-3 49,0 2 0,1-3-1300,3-1-589,-3-4 1257,4 2 1083,-5-5 0,0 5 0,0 1 0</inkml:trace>
  <inkml:trace contextRef="#ctx0" brushRef="#br0" timeOffset="9">20443 17371 8079,'-6'-5'-19,"0"3"414,2-6 599,3 5-148,-4-2 1,6 5-288,3 0 0,-2 0-61,6 0 0,4 0-132,7 0 0,3 0-101,1 0 0,0 0-183,0 0 1,-1-1-209,1-3 1,0 3-661,0-3 1,0 2 488,0-2 0,-2 3-2433,-2-3 1315,3 2 1415,-10 2 0,5-5 0,-6-1 0</inkml:trace>
  <inkml:trace contextRef="#ctx0" brushRef="#br0" timeOffset="10">20980 16971 7862,'-6'-6'1501,"1"-4"-682,5 9 291,0-4-777,0 5 0,0 5 4,0 2 0,0 5-25,0 3 0,4 3-86,-1 5 0,1 1 95,-4 2 1,0 0-83,0 4 0,0-5-36,0 2 0,0 1-74,0-1 0,0 3-113,0-3 0,4-1-3,0-3 1,0 0-222,-4 0 0,1-1-316,3-3 0,-3 1 291,3-5 0,-3 0-245,-1-3 0,0-5-738,0 1-627,0-5 472,0 2 1371,0 0 0,5-4 0,1 4 0</inkml:trace>
  <inkml:trace contextRef="#ctx0" brushRef="#br0" timeOffset="11">21357 17497 8012,'-5'-12'688,"4"6"-426,-9-4 273,8 9 823,-3-4-904,5 5 1,0 5-260,0 2 1,5 8-65,3 4 1,-2 3-220,2 1 1,-6 1-146,2 3 1,-3-2-442,-1 5 0,0-4-127,0 0 0,-5 2 801,-2-1 0,-8 0 0,-3-4 0</inkml:trace>
  <inkml:trace contextRef="#ctx0" brushRef="#br0" timeOffset="12">21780 17794 7890,'-7'0'216,"-2"-2"134,6-1 0,-3 1-12,3-1 0,0 0-68,-4-1 0,3-1 43,-4-2 0,4-4-122,-3 4 1,3-3 13,-4-2 1,4-3-12,-3 0 0,3-6-13,-4 2 0,5-1-4,-5 1 1,4-4-111,-3 0 1,3 1-120,-4-5 1,6-1 67,-2 1 1,3-3-190,1 3 1,0-3-19,0 3 0,0-3-5,0 3 1,0 0 56,0 5 0,5-5-97,2 0 1,3 1 84,2 3 1,-1 4 150,1 0 0,4 0 0,2-4 0</inkml:trace>
  <inkml:trace contextRef="#ctx0" brushRef="#br0" timeOffset="13">21734 17051 7890,'6'-16'0,"3"7"1347,-5-2-674,5 2-559,-8-3 0,5 6 43,-2 2 34,-2 3-154,3 1-7,-5 0-22,5 0 1,-3 0 10,6 0 7,-6 0 4,9 0 1,-10 1-46,3 3 42,-3-3 1,-1 9 19,0-2 28,0 2 1,0 2 8,0-1 1,0-3-48,0-1 14,0 1-126,5 3 109,-4 1 1,8-5-22,-5 1 0,1-2 30,-1 2 1,-2 1 14,6-6 1,-4 5-27,3-4 0,-3 4 1,4-5 0,-1 5-10,5-4 0,-1 3 9,1-3 0,-1 4-4,0-4 7,1 4 0,-1-1-17,1 4 0,-6-3 42,-2-1 0,1 1 4,-1 4 1,0-1 23,-4 0 0,0 1 7,0-1 0,-5 4-27,-3 1 1,-2-1 16,-2-4 1,-4 1-62,-3-1 1,1 1 43,-1-1 0,1 0-106,-1 1 0,-1-5-54,5 1 0,1-4-487,6 3-250,-2-4 76,9 2 0,-4-6-384,5-3 0,6-1 1137,5-3 0,11-7 0,7 2 0</inkml:trace>
  <inkml:trace contextRef="#ctx0" brushRef="#br0" timeOffset="14">22294 17029 7794,'0'-18'200,"0"6"127,0 2 1,0 8-156,0-6 284,0 5 510,0-2-576,0 5 1,0 5-144,0 3 1,-2 7-20,-2 4 1,3 3-14,-3 1 0,3 0-28,1-1 1,-1 4 34,-3-3 1,3 6-145,-3-6 1,3 2 99,1-2 1,0-5-731,0-3 181,5 3 1,-4-6-946,3 4 644,-3-9-243,-1-2 548,0-5 1,0 0-1</inkml:trace>
  <inkml:trace contextRef="#ctx0" brushRef="#br0" timeOffset="15">22088 17246 7856,'0'-12'1051,"0"6"-139,0 1 1,5 1-397,3 0 1,7-1-158,4 1 0,2 3-83,2-3 1,5-1-133,3 1 1,-2-3-178,1 3 1,0-4-281,0 4 1,-1-3-287,-2 3 0,-4-4 599,-1 5 0,1-6 0,-5 2 0</inkml:trace>
  <inkml:trace contextRef="#ctx0" brushRef="#br0" timeOffset="16">22762 17086 7798,'-7'-12'1636,"2"6"-528,5 1 563,0 5-1330,0 5 1,2 2 72,1 9 1,4-2-179,4 5 1,4 0 13,1 4 0,0-1 92,-1 1 1,-1 0-94,5 0 0,-3-2-201,3-1 1,-5 0-72,1-5 1,-2 4-95,-2-4 0,0-1-121,1-6 0,-6 2-780,-2-2 413,2-3-340,-4 0-1531,3 0 1814,-5-4 0,-2 4-806,-1-5 1468,1 0 0,-8-5 0,4-1 0</inkml:trace>
  <inkml:trace contextRef="#ctx0" brushRef="#br0" timeOffset="17">22967 17131 7812,'0'-17'728,"0"0"-63,0 6-427,0-1 135,0 1 1031,5 4-926,-3-3 0,3 10-79,-5 0 1,-5 5-182,-3 7 0,0 4 26,-3 3 1,1 4-219,-9 4 1,1-2 72,-1 6 0,-3-5 18,3 5 0,-2-6 52,-2 2 0,0-3-488,0-1 1,6-4-81,1 0 1,4-7-611,0 0 166,6-1-661,-4-4-213,8-1 1210,-3-1 1,7-6 506,1-3 0,9-2 0,6-6 0</inkml:trace>
  <inkml:trace contextRef="#ctx0" brushRef="#br0" timeOffset="18">23127 16674 7891,'0'-11'-22,"0"0"1469,0 4-472,0 2 153,0 0-352,0 4-237,0-4 1,0 14-151,0 2 1,5 4-119,3 1 0,2-3 84,2 7 1,-1-5-94,0 4 0,5 0-33,-1 4 1,4 0 13,-4-1 0,4 2-68,-4 3 1,4 2 13,-3 6 1,-1-2-2,-4-3 0,1 7-97,-1-3 0,1 2-45,-1-6 0,-5 3-73,-2-2 1,1-2-84,-1 1 0,0-3 80,-4 3 1,0-4-314,0 0 0,-1-2 85,-3-1 0,1-4-110,-4 0 1,0-3 111,0 3 1,-4-5 119,4 1 0,0-4 52,0-3 0,-1 2 14,-3-2 0,-1-2 95,1 2 1,0-5-68,-1 5 0,1-4-44,-1 3 0,2-3-69,3 4 0,-4-6-450,4 2 83,2 2-279,-5-4-63,8 3-285,-3 0-313,5-4 998,0 4 0,0-6 464,0-3 0,10-2 0,3-6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9.263"/>
    </inkml:context>
    <inkml:brush xml:id="br0">
      <inkml:brushProperty name="width" value="0.09086" units="cm"/>
      <inkml:brushProperty name="height" value="0.09086" units="cm"/>
      <inkml:brushProperty name="color" value="#FF0000"/>
    </inkml:brush>
  </inkml:definitions>
  <inkml:trace contextRef="#ctx0" brushRef="#br0">20649 8154 9709,'0'12'1318,"0"-1"-778,0 1-345,0-1 0,-4 6 56,0 2 0,1 2 86,3 2-389,0 0 234,0 0 0,1 3 2,3 1-22,-3 5 1,5-7 162,-2 6-351,-3-1 76,4 4 1,-3-3 213,1-1-277,-1 1 42,3-2 1,-5-1-98,0-5 198,0 0-34,0-1 0,0-3-151,0 0-37,0-5 100,0 3-112,0-6 0,0-3 159,0 0-724,0-6 208,0 3-4221,0-5 3381,0-5 1301,0 4 0,20-14 0,5 2 0</inkml:trace>
  <inkml:trace contextRef="#ctx0" brushRef="#br0" timeOffset="1">20946 8828 7977,'0'-6'0,"0"1"2275,0 5-1401,0 5-520,0-4 1,0 9 38,0-2 1,4 2-98,-1 2 0,1-1 177,-4 0-465,0 6 160,0-4 1,0 7-482,0-5 306,0 5 1,-4-6-607,1 5 0,-5-5 138,4 2 405,0-4-1866,4 0 938,0-1 998,0-4 0,0 3 0,0-4 0</inkml:trace>
  <inkml:trace contextRef="#ctx0" brushRef="#br0" timeOffset="2">21323 9182 7977,'-7'0'526,"-1"-1"428,4-3-587,0 3 1,0-5 254,0 2 48,0-2-335,-1-1 1,4-3 112,-3 2-369,3-2 44,-4-1 1,2-4 212,-4-1-409,4-4 130,-2 2 0,1-5-331,1 1 189,-6-1 19,7 0 1,-8 0-65,3 0 0,0-1-5,0-2-473,-1 1 374,2-3 1,-1 1-45,4-4-9,1 3 102,-3 0 0,5 2-255,0-1 351,0-5 1,4 8-100,0-3 91,5-2 12,-3 10 1,2-7 6,-1 7 1,0 2-24,0 2 1,2 2 183,-5 2 0,4 3-105,-5 1 0,2 4-130,-1-1 37,-2 3 92,3 1-22,0 0 20,-4 0 181,4 0 0,-5 1 309,0 3-348,0-3-117,0 9 0,0-3 0,0 0 0,0 1 0,0-5 758,0 7-64,0-9-214,0 9-150,0-9-476,0 10 187,0-10 1,0 9 44,0-2-320,0-3 258,0 5 1,5-4-44,3 6 1,-2-2-12,2-3 0,-1 3-104,5-2 53,-1-3 0,2 1 13,2-2 80,-2-2-48,3 3 17,-4 0 34,-1-4-36,1 9 1,-5-7-16,1 4 104,-6 1-78,8 3 0,-8 1-14,2-1 1,-3 2 5,-1 2 0,-1-2-118,-3 2 116,2-2 3,-8 3 1,4-3 185,-5 2 17,-1-2-196,-4-2 354,3 1-200,-4-1 0,2-3-134,0-1 1,0-4-29,3 1 1,1-3-345,-1-1-469,6 0 563,-4 0 1,7 0-846,-4 0 1113,4-5 0,13-2 0,9-4 0</inkml:trace>
  <inkml:trace contextRef="#ctx0" brushRef="#br0" timeOffset="3">21483 8029 7977,'0'-6'396,"0"-5"1,0 9 341,0-6 4,0 6-457,0-3 0,1 5-97,3 0 0,-2 5 90,6 2 1,-1 3 46,5 2 0,3 1 11,0 2-59,6-3-53,-4 10 57,6-4-39,0 5-74,0-1 0,0 1 169,0 0-350,-1 5 91,1-4 0,0 9 79,0-2 0,-5 2-158,-3 1 1,0 1 256,-3 4-1463,2 1 1101,-13 6 1,4-2-229,-5-2 242,0 3 16,0-5 0,-3 1-635,-4-3 633,-1-3 0,-12-2-141,5-2 1,-6-3 67,2-5 0,3-2-640,1-2 1,2-6 60,1-6 730,6-4 0,-4 7 0,4-4 0</inkml:trace>
  <inkml:trace contextRef="#ctx0" brushRef="#br0" timeOffset="4">22579 8223 7977,'0'-11'16,"0"4"553,0-3 25,0 9-71,0-4-215,0 5 1,0 5 177,0 2-113,0 9-160,0 1 0,4 8 55,0 1 1,-1 2 68,-3 3-154,0 2-1,0-4 0,0 1 183,0 1-423,0-6 120,0 8 1,2-9-311,2 3 240,-3-8-1,4 2 0,-5-8-436,0 2 232,0-2-3,0-2 0,4-3-547,0 0 474,-1-6-1327,-3 3 1360,0-5 0,5 0 0,2 0 0</inkml:trace>
  <inkml:trace contextRef="#ctx0" brushRef="#br0" timeOffset="5">22773 8292 7977,'0'-12'0,"0"5"0,0-1 496,0 5 167,0-2 736,0 5-828,5 0-347,-3 10-17,3-2 0,-5 17 480,0-2-463,0 3 57,0 2-219,0 1 25,0 0 0,0 4 249,0-3-582,0-2 263,0 0 0,0-6 11,0-3 0,3 1-153,1-5 1,1-1-853,-1-6 427,-3-3 289,4 0-1225,1-4 405,-5 4 1081,4-5 0,0 0 0,1 0 0</inkml:trace>
  <inkml:trace contextRef="#ctx0" brushRef="#br0" timeOffset="6">22773 8474 8578,'12'0'659,"-1"0"0,0 0-274,1 0 1,1 0-21,2 0 64,-3 0-158,10 0 0,-8 0 66,5 0-371,-5 0 84,3 0 1,-6-4-1277,0 1 697,1-1 366,-1 4 163,-4-5 0,3-2 0,-4-4 0</inkml:trace>
  <inkml:trace contextRef="#ctx0" brushRef="#br0" timeOffset="7">22739 8234 7851,'11'-1'387,"1"-3"94,4 3-216,-3-4 0,9 4 685,-3-3-459,2 3-190,7-4 0,-4 1-46,3 0 25,2 0-184,-5-1 1,8 4-53,-6-3 0,5-1 220,-4 1-1776,-1 0 805,-8 4 707,4 0 0,-5 0 0,6 0 0</inkml:trace>
  <inkml:trace contextRef="#ctx0" brushRef="#br0" timeOffset="8">23664 8040 7977,'0'-11'0,"0"5"739,0-5 39,0 10-313,0-4 930,0 5-884,0 5-5,0 1-232,0 11 0,0 1 11,0 5 1,0 3-8,0 1 0,0 3-99,0-3-113,0 5-267,5-3 50,-4 5 207,4 0 0,-3-1 187,2-2-572,-3 2 280,9-9 1,-9 3 19,3-8-162,2 2 123,-4-8 1,4 3-210,-2-4-48,-3-1 196,4-4 1,-5-1-144,0-2-82,0-3 157,0 4-4589,0-5 4786,0-5 0,-5-1 0,-1-6 0</inkml:trace>
  <inkml:trace contextRef="#ctx0" brushRef="#br0" timeOffset="9">23904 8052 7977,'0'-12'-302,"0"1"646,0 5 728,0-5-634,0 10 128,0-4 0,0 18-92,0 2 26,0 13-194,0-4 0,0 10 289,0 0-371,0 1-28,0 4 1,0-2-220,0 5 67,0 0-823,0-2 534,0 5 213,0-15 1,0 7 50,0-10 1,0-2-165,0-6 30,0 3-810,5-10 234,-4 0-1181,4-7 1384,-5-5 297,0 0 1,-5-5 0,-1-2 0</inkml:trace>
  <inkml:trace contextRef="#ctx0" brushRef="#br0" timeOffset="10">23561 8417 7977,'17'-5'676,"-2"4"196,8-3 1,-2 3-377,10 1 0,3-2 21,4-1 0,5 0-240,-1-4 0,1 4-39,-1-1 1,0-1-887,-8 1-89,3 0 737,-13 4 0,-1 6 0,-6 0 0</inkml:trace>
  <inkml:trace contextRef="#ctx0" brushRef="#br0" timeOffset="11">16857 9491 8015,'0'-7'756,"0"-3"-339,0 9-138,0-4 1,0 4 91,0-3 96,0 3 114,5-5-239,-3 6 216,8 6-387,-9 5 0,9 3 152,-2 5-95,-3 5-43,5 5 1,-9 6 153,3-1-168,-3 0 0,3 4 171,0 0-927,0 5 870,-4-7-57,0 3-354,0-5 148,0 1 1,0-6 1,0-2 0,0-5-160,0-3 0,1-2 98,3-6-808,-3 1 592,4-6 0,-4 3-1219,3-5 1190,-3 0-309,5-4-170,-6-5 333,0-2 1,3-2-701,1-2 1129,0 2 0,1-13 0,1 5 0</inkml:trace>
  <inkml:trace contextRef="#ctx0" brushRef="#br0" timeOffset="12">16960 9993 8015,'0'-23'0</inkml:trace>
  <inkml:trace contextRef="#ctx0" brushRef="#br0" timeOffset="13">16800 9525 8015,'0'-13'-340,"0"-2"0,0 2 339,0-2 1,1 2 554,3 2 1,3 0-161,4-1 1,0 1 42,1-1 1,3 1 32,0 0-299,6-1 1,-4 4 170,6 1 209,0-1-380,0-3 1,3 3-14,1 1 0,0 4 28,-4-1 1,-1 3-144,1 1 36,-5 5-110,4 1 1,-11 6-144,0-1 155,1 6 1,-11 1-31,3 4 1,-9 1 1,-7 0 1,0 4-202,-7-1 159,0 1 0,-4-5 0,0-2 2,0-1 24,0 0 1,1-1 75,-1-3-25,0-2-7,0 3 0,4-7 177,0 2 9,10-7-151,-6 6 189,14-8 33,-10 3-192,10-5 1,-1 4 3,9-1 0,2 1 59,10-4 227,0 0-161,9 0 0,1 0-48,6 0-56,-6 0 1,4 0 78,-3 0-209,-2 0 125,5 0 1,-9 0-46,3 0 0,-3 1-292,-1 3 342,-5 3-483,-2-1 257,-5 9 0,-3-7 17,0 7 1,-6 3-59,2 1 1,-8 1-271,-3-1 241,-4 3 66,-5-5 0,-2 5 147,-5-3-84,-5 3 1,3-6 167,-5 3-23,4-2 1,-6-3-99,6-3 1,-1 3 143,4-6 1,2-3-131,2-1 1,2-3 36,6-1-619,-1 0 269,6 0 143,1 0-484,5-5-332,5-2 390,1 1 177,6-4 0,4 4 454,3-6 0,8-4 0,2-2 0</inkml:trace>
  <inkml:trace contextRef="#ctx0" brushRef="#br0" timeOffset="14">17428 9856 8015,'-6'0'535,"1"-5"-153,0 4 363,3-9 250,-3 8-556,5-3 818,0 5-792,5 0-339,2 0 45,4 0 0,1 4-170,-1 0 114,1 0-29,-1-4 0,5 0-194,3 0 110,3 0 0,-3-1-67,0-3 4,-5 2 0,8-8-88,-3 3-137,-3-3 177,1-2 0,-6 2-79,0 2-91,1-2 144,-6 4 0,1-6-147,-4 1 79,-1 5 87,3-4-43,-10 3 93,-2-4 1,-4-1 1,-2 6-19,-2 2 0,-3 3 63,-5 1 1,4 0 18,0 0 0,2 1-84,-2 3 494,-3 2-250,9 11 1,-3-3 197,4 5-102,1 5-213,5 0 1,-3 8 170,5-6-12,0 6-383,4-8 93,5 9 67,2-9 0,9 9 154,3-2-470,-2-8 224,4 3 1,-3-13 50,5 2 1,0-7 12,-1-4 1,5-3-468,0-1 324,-1 0 1,-3-5-141,0-3 1,-4-1-504,0 2 0,-5-3 836,1 2 0,-2-2 0,-2-2 0</inkml:trace>
  <inkml:trace contextRef="#ctx0" brushRef="#br0" timeOffset="15">18079 9285 8009,'0'-11'318,"-5"-1"534,4 6-462,-4 1 1,5 14 329,0 2 1,-1 10-70,-3 1-232,2 11-266,-3 8 0,4 6 54,-3 2-1153,3-2 1117,-4 9 0,5-8-411,0 6 243,0-6 1,0 1-360,0-7 0,0-2 238,0-6 0,4-9-59,0-2 1,3-8 53,-3 1 1,4-4-833,-5 0 237,1-6-242,-4-1-69,5-5 1052,-3 0 0,3-5 1,-5-1-1</inkml:trace>
  <inkml:trace contextRef="#ctx0" brushRef="#br0" timeOffset="16">17976 9856 7870,'0'-6'0,"0"-4"855,0 8-134,0-3-107,6 0-42,0 4-274,5-4 1,2 1-182,2 0-54,3 1 1,5 1-96,0-2 0,1 2 112,2-6 1,0 6-820,4-2 0,1-1 368,3 1 0,-4-4 371,1 5 0,-1-6 0,5 2 0</inkml:trace>
  <inkml:trace contextRef="#ctx0" brushRef="#br0" timeOffset="17">18582 9765 8112,'0'-12'820,"0"1"0,-2 0-499,-1-1 1,-4 1 97,-4-1 1,-1 6-99,1 2 0,0-1-56,-1 1 0,-3 0-24,0 4 1,-4 2-106,4 2 1,-5 2 6,5 5 0,-1 5-77,1-1 1,3 5-168,1-1 0,1 1 76,6-1 0,0 3-478,4-3 339,0-2 1,1 3-10,3-5 1,4 0-107,7-3 1,-2-1-584,2 1 560,3-6 0,-5-1-199,7-5 289,-7 0-59,9-5 225,-9-1 1,7-2 81,-5 0 1,2 1-234,-2-5 405,-7 1-82,7-1-147,-9 1 17,6 0 280,-6 4-2,-1 2-95,-5 5 1,0 1 33,0 3-195,0 3 604,-5 9-382,4-3 0,-4 5 167,5-3 538,0-3-570,0 5 1,0-6 256,0 1-1143,0-1 443,5 1 1,1-5-459,5 1 282,1 0 186,-1-2-1705,1-1 859,-1-5 904,6 0 0,-5 5 0,5 1 0</inkml:trace>
  <inkml:trace contextRef="#ctx0" brushRef="#br0" timeOffset="18">19221 9342 8000,'0'-11'101,"5"-1"0,-3 5 497,1-1-155,-1 6-103,-2-8 363,0 8-185,0-3 0,-5 6-124,-3 3 1,-2 8-103,-2 7 1,1 7 51,0 5 0,-5 7 75,1 4-241,0 2 0,0 2 57,-1 0 0,1 3-1282,4 1 1090,4-1 0,-1-3 23,4-1 1,-4-3-14,4 0 1,1-5-60,3 1 0,1-6 65,3-2-14,2-4-305,5-4 175,1 0 0,-1-9 28,1 2 1,3-2-52,0-2 1,5-5-890,-1-2 510,-2-3 399,5-1 0,-8 0-2027,5 0 2115,-5 0 0,17 0 0,0 0 0</inkml:trace>
  <inkml:trace contextRef="#ctx0" brushRef="#br0" timeOffset="19">19644 9491 7878,'0'-18'1024,"0"7"-580,0 5 1,0 17-82,0 4 0,0 4 240,0 0 0,0 2-115,0-1-272,-5 1-86,4 7 1,-6-3-49,3 6 80,3-6 0,-8 4-357,5-2 0,-4-2 203,0 6 18,3-11-989,-5 7 678,3-14 0,-4 7 54,0-5-424,-1-5 404,6 0 0,-4-7-200,2 5 73,-2-6 214,-2 3 283,1-5-100,0 0 0,0-1-113,4-3 0,-3 2 122,2-6 0,2 4-175,-2-3 562,6-1-295,-4-4 0,6 1 109,0 0 0,0 3 14,0 0 0,6 2 107,1-2-86,3 3-120,2 5 93,-1-5-160,1 4 0,3-3 51,0 8 0,5 1 16,-1 3 0,-1 2 39,1-3-309,0 9 201,4-4 1,-4 5-284,0-6 126,-5 1 0,6-1-144,-4 1 0,-1-1-308,-4 0 1,1 0-492,-1-4 1,1 0 1024,-1-4 0,0-1 0,1 3 0</inkml:trace>
  <inkml:trace contextRef="#ctx0" brushRef="#br0" timeOffset="20">19918 9982 7871,'0'6'0,"0"4"1184,0-2-708,0 2 1,1 3 123,3 2 0,-3-2 43,3 2 1,-3-1-243,-1 1 0,0-2-132,0 2 0,4 2-731,0-2 0,0 0 385,-4-4 1,0 1-760,0-1 836,0-4 0,0 3 0,0-4 0</inkml:trace>
  <inkml:trace contextRef="#ctx0" brushRef="#br0" timeOffset="21">20261 10347 7825,'-7'0'-494,"2"0"1235,0 0 0,4-1-55,-3-3-159,3-2-251,1-6 0,4 1 330,-1 0-132,1-1-317,1-4 0,-3-2 198,1-5-198,-1 0 0,-2 0 9,0 1-9,0-1 0,-2-1 156,-1-3-468,-4-2 188,1-5 0,-4-1 163,2 1-654,3-5 334,-5 3 0,9-8-495,-3 2-10,-3 2 491,6 1 1,-4 2-253,5 3 244,0-3 1,0 13 16,0-2 1,1 3 18,3 4 41,3-3 1,0 9-20,1-2 1,-1 6-63,5 2 216,-1 4 141,-4-2 0,3 5-134,-3 0 23,3 0-119,2 0 1,-1 0 156,1 0-156,-1 0 0,-3 5 183,-1 3-71,-4-3 1,6 5 6,-5-2-35,-1 2 0,-3 1-10,0 1-14,0-1-9,0-5 1,0 4-199,0-2 189,0-3 1,2 5 23,1-2-181,-1-3-1,3 5 135,-5-9-24,0 5 17,0-1 1,1-4 52,3 3 88,-3-3 0,6-1-140,-4 0 163,-1 5-130,8-4 139,-4 4-141,6-5 16,-1 5 1,0-3-81,1 2 76,-1 2 33,1 0-172,-6 1 128,4 3 1,-5-8 12,3 6-140,2-1 109,-9 5 0,4-1-49,-5 1 41,0-6 9,0 4 0,-1-2 56,-3 7-62,-2-2 3,-11 3 1,3-3 164,-5 2-76,0-2 1,0 3-52,0-4-19,0-1 0,1-1-106,3-2 0,3-2-451,0-2 431,6-3-1087,1 4 771,5-5 0,1-1 420,3-3 0,12-2 0,8-5 0</inkml:trace>
  <inkml:trace contextRef="#ctx0" brushRef="#br0" timeOffset="22">20775 9514 7883,'0'-12'0,"0"6"1001,0 1-244,0 5-345,0 5 0,0 5 44,0 5 0,0 2 197,0-2-369,0-2 0,0 8 38,0-2-220,0 8 59,0-3 0,0 8 162,0-6-754,5 1 401,-4-4 1,5-5-1171,-2-3 624,-3-2 336,4-2-1464,-5-5 521,5 4 371,-3-8 812,3 3 0,-5-5 0,0 0 0</inkml:trace>
  <inkml:trace contextRef="#ctx0" brushRef="#br0" timeOffset="23">20672 9662 7883,'11'0'1739,"1"0"-1788,-1 0 78,6 0 0,-5-1 293,3-3-339,3 3 89,0-4 0,5 5-467,0 0 303,-1 0 0,1 0-68,0 0 1,-1-2-146,-3-1 0,1 1 305,-5-2 0,6-2 0,-4 0 0</inkml:trace>
  <inkml:trace contextRef="#ctx0" brushRef="#br0" timeOffset="24">21277 9445 7883,'0'-8'335,"0"1"410,0 4-335,0-2 191,0 5-295,-5 0 0,2 7 167,-4 4 62,4 5 0,-6 9 87,6 1-257,-6-2-337,7 9 234,-3-3 0,5 4-82,0 0-107,0 0 142,0 1-383,0-1 212,0 0 0,0-3 183,0-1-736,0-5 404,5 3 1,-2-6-13,5-3-220,-6-3 233,8-4 0,-5-5-102,3 1-817,-3-5 280,0 2-215,-4-5 260,10 0 698,-10 0 0,4-5 0,-5-2 0</inkml:trace>
  <inkml:trace contextRef="#ctx0" brushRef="#br0" timeOffset="25">21597 9297 8028,'0'-12'0,"0"1"0,0 3 0,0 1 1281,0 4-222,0-2-162,0 5 0,4 5-400,-1 3 0,5 7-192,-4 4 0,5 4 364,-2 3-375,9 4 0,-4 0 189,4 0 24,-4 1-335,5 3 0,-3 2 71,5 2 1,-4-3 0,4 3 0,-5 2 278,1-2-374,-7 0 0,1-4-755,-6 0 0,1-3 152,-4-1 170,0-4 0,0 2-247,0-6 0,-1-3 183,-3 0 1,-2-5-166,-6 2 1,1-4-693,0 0 1,-2-5 544,-2 1 0,2-5 661,-2 0 0,-3-1 0,0-2 0</inkml:trace>
  <inkml:trace contextRef="#ctx0" brushRef="#br0" timeOffset="26">22476 9468 7825,'0'-12'-182,"0"5"-45,0-1 0,0 4 1071,0-3-298,0 4 20,5-2 342,-3 5-299,3 0-294,0 0-158,-4 0 0,4 9 75,-5 3 0,0 8 26,0 3 1,0 0 54,0 3-299,0 3 45,0 1 0,0-1-46,0-3 0,0 2 25,0-1 0,0 0-541,0-5 261,0 1 132,5-5-706,-4-1 267,5-6 229,-6 0 0,1 0-651,3-4 521,-3-2-1039,4-5 1489,0 0 0,-4 0 0,4 0 0</inkml:trace>
  <inkml:trace contextRef="#ctx0" brushRef="#br0" timeOffset="27">22716 9456 7825,'0'-11'-590,"1"5"1966,3 2-881,-3 3 1,5 6 11,-6 2 0,0 7 106,0 2-241,0 4-134,0-2 0,0 8-58,0 1 0,0 3-84,0-3 1,0 3 216,0-3-442,5 5 172,-4-8 0,8 4 12,-5-5-26,4-6 0,-2 0-739,1-6 308,-2 1-110,0-6 1,-2-1-1274,4-5 452,-4 0-166,2 0 1499,-5 0 0,0-5 0,0-1 0</inkml:trace>
  <inkml:trace contextRef="#ctx0" brushRef="#br0" timeOffset="28">22716 9651 7825,'0'-8'-919,"0"0"707,0 6 1303,0-3 1596,0 5-2313,5 0 1,2 0 5,4 0-220,5 0-3,2 0 0,5 0 157,0 0-468,0 0 188,0 0 0,-2 0-765,-2 0 385,3 0 287,-10 0 0,4-1-1496,-9-3 697,3 2 418,-8-3-520,3 0 559,-5 4 0,0-5 401,0 2 0,-5-2 0,-2-6 0</inkml:trace>
  <inkml:trace contextRef="#ctx0" brushRef="#br0" timeOffset="29">22693 9514 7825,'-6'-5'231,"1"3"67,5-3 0,5 1 566,3 1-535,2-1 0,6 0 375,3 0-401,3-5 0,2 8 91,3-3-518,-3-2 156,4 5 0,-6-8 85,1 5 0,-1-1-98,-3 1 0,1 1 218,-5-4-2021,1 4 1784,0-7 0,-3 4 0,3-6 0</inkml:trace>
  <inkml:trace contextRef="#ctx0" brushRef="#br0" timeOffset="30">23664 9239 7825,'11'-11'-787,"1"5"1174,-6-4-143,4 8 64,-8-3-143,8 5-89,-9 0 0,5 0 128,-2 0-90,-3 0 0,5 5-13,-6 3 1,0 7 6,0 4 0,0 7 0,0 0 0,0 5 260,0-5 1,0 6-225,0-2 1,0 3-1124,0 2 1,0-5 978,0 1 0,5-5 0,2 5 0,0-7 3443,0-1-2522,1 0-799,-2-11-65,4 5 49,-3-6-252,-1 1 0,3-5-79,-5 1-1052,0-6 370,-4 3 401,5-5-1200,-4 0 749,4-5 957,-5 4 0,-5-14 0,-1 2 0</inkml:trace>
  <inkml:trace contextRef="#ctx0" brushRef="#br0" timeOffset="31">23367 9297 7825,'-4'-12'0,"0"1"359,1 4-157,3-3 0,0 8 326,0-6 77,0 6 31,0-9 106,0 5-381,0 0-80,0-4 1,3 7-12,1-5 1,5 6-54,-1-2 1,7 2-14,4-2 0,-1 2 110,1-1-72,0-4-85,9 6 0,1-5 56,5 2-4,6 3-39,0-10 0,6 9-82,0-6-1129,-1 6 1177,1-8-321,0 8 169,-1-3 1,-8 5-33,-3 0 0,-7-4-154,0 1 1,-8-1 69,-4 4-281,-7 0 260,-3 0 1,-8 1-46,-5 3-558,-9-3-326,-7 9 1082,-9-3 0,3-1 0,-4-1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26:47.417"/>
    </inkml:context>
    <inkml:brush xml:id="br0">
      <inkml:brushProperty name="width" value="0.09071" units="cm"/>
      <inkml:brushProperty name="height" value="0.09071" units="cm"/>
      <inkml:brushProperty name="color" value="#FF0000"/>
    </inkml:brush>
  </inkml:definitions>
  <inkml:trace contextRef="#ctx0" brushRef="#br0">5516 3129 8100,'7'-5'-962,"-2"4"1,-5-5 1097,0 2 651,0 3-415,0-10 86,0 10-116,0-9-146,0 9 1,0-6 334,0 4 201,0 1-560,0-3 0,-2 4-47,-1-3 1,0 3 124,-5-3 0,1 3-81,-5 1 0,-3 5 43,0 2 1,-4 4-36,4 0 0,-4 4 27,3 1 0,-4 4-14,1-1 0,1 6-116,-1 2 1,5 1 108,-1-2 0,2 2-157,2 3 0,1 2 109,2-3 0,-1-1-220,6 2 0,-1-2 56,4 2 1,0 0-33,0-4 1,5 0-41,2-5 0,4 1-66,0 0 0,4-4 279,0 0 1,6-5-121,-2 1 0,4-6 272,3-1 0,-2-6-76,3 2 1,1-4 46,-1-4 0,4-2-64,0-5 1,-2-5-146,1 1 0,-4-5 51,0 1 1,-1-3-23,-3-1 1,4 1-104,-3-1 1,1-1 59,-9-3 1,1-2-114,0-5 1,-4-2 65,4-2 0,-7 2-251,-2-2 0,-3 0 80,4 4 0,-6-2-95,2 10 1,-4-1 11,-4 4 0,-4 2 32,-7 2 0,1 3-73,-5 9 1,0-2 75,-4 5 1,-5 0-263,-2 4 1,-4 2 92,-4 1 0,5 1-173,-5 8 1,8-3 161,-4 6 1,11-3-337,0 0 770,8 4 0,-6 2 0,3 5 0</inkml:trace>
  <inkml:trace contextRef="#ctx0" brushRef="#br0" timeOffset="1">5276 3426 8173,'-11'0'-17,"5"0"912,1 0 1861,5 0-2290,5 0-207,1 0 0,7 0 63,2 0 1,1 0-80,3 0 1,7 0 46,-3 0 1,7 0-32,1 0 0,5 0-20,2 0 0,4-4 20,-4 1 0,3-5-190,-7 4 0,3-5 32,-6 2 1,-5 0-91,-3 0 0,-1 4-280,-7-1 207,0-2 1,-7 5-1395,-1-3 756,-4 3-849,2 1 0,-6 0 129,-3 0 1420,-3 5 0,-9 1 0,-2 6 0</inkml:trace>
  <inkml:trace contextRef="#ctx0" brushRef="#br0" timeOffset="2">6898 3244 8171,'0'-12'0,"0"6"0,0-1 417,0 4 290,0 1 176,-5-8-208,4 9 198,-4-4-839,5 5 0,0 1 84,0 3 0,0 2 161,0 6 0,0 4-35,0 3 0,0 3-79,0 1 0,0 1 79,0 2 1,0-2-380,0 3 1,1-1 42,3 0 0,-3-3 106,3 0 1,-2-2-81,2-5 0,-2 3 100,1-4 0,-1 0-72,-2-3 1,3-1 82,1 0 1,0-3-351,-4 0 278,0-1 0,0 1-1050,0-1 80,0-4 1,0 3-104,0-2-467,0-3 550,0 5 1017,0-6 0,5 5 0,1 1 0</inkml:trace>
  <inkml:trace contextRef="#ctx0" brushRef="#br0" timeOffset="3">7549 3118 8121,'0'-8'0,"0"1"1124,0 4-263,0-7-241,-5 9 1,3-4-171,-6 5 1,4 0-228,-3 0 1,-5 0-68,-3 0 0,-5 1-148,1 3 1,-3 2-67,-1 5 1,0 5 162,0-1 1,4 0-180,0-3 1,2-1 44,-2 0 1,2 1-96,6-1 1,-1 1 75,1-1 0,-1 1 137,1-1 1,5 0-46,2 1 1,3-5-3,1 1 1,0-4-204,0 3 207,0 1 1,5 2-140,2-2 1,7 2 118,1-2 1,6-2-64,-2 2 0,2-5 36,2 5 0,0-2 3,0 2 0,-2 1-56,-2-5 0,3 4 1,-3 0 1,1 1 48,-1-1 0,-2 2-2,-6-3 0,1 4-171,-1 0 0,-3 0 98,-1 1 0,-4-1 77,1 1 1,-4-1 111,-4 0 1,-2 1 215,-6-1 0,-6 5 203,-4-1 0,-3 0-211,-5-4 0,3 1 30,-3-1 1,5-3-68,-2-1 0,3-4 88,1 1 0,4-3-91,0-1 1,5 0-209,-1 0 1,6 0-333,1 0 0,4-4-1051,-3 0 94,4 1-1210,-2-2-590,5 3 3019,5-3 0,7 0 0,5-1 0</inkml:trace>
  <inkml:trace contextRef="#ctx0" brushRef="#br0" timeOffset="4">8954 2969 8295,'0'0'0</inkml:trace>
  <inkml:trace contextRef="#ctx0" brushRef="#br0" timeOffset="5">8931 3015 8265,'-5'-11'0,"4"-1"228,-3 1-200,-2-1 0,4 5 1576,-1-1-460,1 6-372,2-3-519,0 5 1,2 3 14,1 1 1,5 6 24,7 2 0,-1 0-40,5 7 0,-1-3-142,1 3 0,3 0 105,-3 4 0,-2-4-190,2 0 0,0 0 63,4 4 0,0-1-40,0 1 0,0 0 98,0 0 0,-1 0-18,1 0 0,0-4 76,0 0 1,0-2-63,0 3 0,-2-4-26,-2-5 0,-2 1 51,-6-1 0,1-1-65,-1-2 80,0 2-104,1-3 0,-4 3 3,-1-3 1,-4 0-123,0-4-21,4-1 95,-6 8 0,8-8-91,-5 6 160,0-5-518,-4 2 119,5-5-159,-4 0-210,4 0-963,-5 0 1,-5 0 0,-1 0 0</inkml:trace>
  <inkml:trace contextRef="#ctx0" brushRef="#br0" timeOffset="6">9559 2821 7777,'0'-6'1025,"0"1"962,0 5-1716,-5 0 0,4 8-33,-3 4 0,3 7 29,1 0 1,-1 4-154,-3 3 0,2 4 86,-1 4 1,1 0-49,2 0 1,0 4-3,0 1 0,0 2-23,0-3 0,2 1-139,1-5 1,-1-1 97,2-3 1,1-3-41,-2-8 1,1 1 61,-4-5 0,4 1 22,0-5 110,0 1-143,1-1 0,-4-3 51,3-1-168,-3-4-125,-1 2-756,0-5 1,0-10 0,0-3 0</inkml:trace>
  <inkml:trace contextRef="#ctx0" brushRef="#br0" timeOffset="7">8897 2924 9309,'0'-7'1932,"0"2"-669,0 5 1,0 5-1181,0 3 1,0 3 435,0 5-359,0 1 0,0 6 96,0 0 0,0 0-31,0 0 1,0 1-33,0 3 1,-4-2 24,0 5 1,0 0-226,4 0 0,0 3 131,0-3 1,0 0-202,0 0 1,0-3 9,0 3 1,0-4 76,0 0 1,0-2-52,0-1 1,0 0 56,0 0 0,0-4-52,0 0 1,0-5 69,0 1 0,2-2 54,2-2-53,-3 1-3,4-1-13,-5 1-18,0-6 216,0-1-2003,0-5 0,0-5 0,0-1 0</inkml:trace>
  <inkml:trace contextRef="#ctx0" brushRef="#br0" timeOffset="8">9936 3221 8256,'4'-8'0,"0"0"-103,0 1 559,-4-5 528,0 1-304,0 5-175,0-4-219,0 8 0,-6-3-34,-1 5 0,-3 5-206,-2 3 0,0 3 114,-4 4 1,2 5-144,-5 6 0,5 0 3,-1 4 1,4-5-109,3 2 1,-1-2-168,5 2 1,1-3 116,3 3 0,5-3 68,2-1 0,4-4 75,0 0 0,5-5 0,3 1 0,3-2-34,1-2 1,4-5 254,-1-2 0,6-2 30,-2-2 1,0-2 49,0-2 0,-1-3-96,2-8 1,-3 1-14,-6-5 0,0 3-22,-3-3 1,-2 4-10,-6-4 0,-5 1-197,-2-1 0,-3-2 110,-1 2 0,-2 1-234,-6-1 1,-1 1-109,-10-1 0,-1-1-114,-7 5 0,1-4-242,-9 3 1,4 1 275,-7 4 0,3 3-158,5 0 1,2 6 91,5-2 1,2 3-390,2 1 180,2 0 618,11 0 0,1 5 0,5 1 0</inkml:trace>
  <inkml:trace contextRef="#ctx0" brushRef="#br0" timeOffset="9">10416 3266 8286,'0'-7'-3,"0"-1"168,0 1 1,0-1 584,0 0 30,0 6 215,0-3-681,0 5-43,0 5 1,0 1-130,0 6 0,0 3 70,0 0 1,1 9-215,3-1 1,-2 2 78,6-2 0,-4 5-195,3 3 1,-3-2 5,4 1 0,-4-3-104,3 3 1,-4-6 73,1-1 0,1-1 201,-1-7 25,-1 0-111,2-3 714,-3-6-453,3-1 0,-5-6 299,0-3 1,-5-2-244,-3-6 1,3-4-244,1-3 0,-1-3-40,1-1 0,1 0 205,3 1 1,0-2-314,0-3 0,3 3 49,1-3 0,9-1-265,-2 2 1,4-1 91,1 4 1,-2 5-83,5 3 1,0 0 93,4 3 1,-4 0-31,0 8 0,0-1-443,4 1 0,-2 3 216,-2-3 0,1 8-901,-4 3 1371,-1 9 0,-4 1 0,1 6 0</inkml:trace>
  <inkml:trace contextRef="#ctx0" brushRef="#br0" timeOffset="10">10930 3323 8351,'0'-11'-630,"0"0"1928,0 4-364,0-3 86,0 9-313,0-4-646,0 5 1,0 5-118,0 2 0,4 9 152,-1 3 0,5 0-252,-4 4 0,3-6 121,-3 10 0,4-5-156,-4 4 0,1-5 68,-1-2 1,-3-2-290,3 2 248,-3 3 174,-1-9 559,0 3-213,0-10 771,0 0-753,0-6 0,0-6-95,0-1 1,0-3-60,0-2 1,1-3-174,3 0 1,-2-5 38,6 1 0,-4-2-184,4 2 0,-1-2-16,5 2 0,-2-2 118,-3 2 1,3 1-173,-2 3 0,1 6 77,-1-2 1,0 6-64,-4-3 133,5 6 1,-2-3-218,4 5 0,-3 5 7,-1 2 0,1 1 28,3 3 0,-3-2 38,-1 6 0,1 2 72,3-2 0,-3 0-151,0-3 0,-1 3 26,5 0 0,-5-3 211,1-5 1,-2-3-77,2 4 1,2-6 198,-2 2 1,-2-3-39,2-1 0,-1 0 104,5 0 0,-1-1-18,0-3 0,1-1-91,-1-2 0,1-5 208,-1 1 1,4-1-51,1-3 1,0 2-9,-1 2 1,-2-4-103,2 0 0,-2-1 72,-2 5 1,1-1 94,-1 1-152,-4 5 1,1-1-148,-4 4 84,0 1 0,-3 2-179,3 8 1,-3 3 123,3 5 0,-3 0-56,-1 3 1,0 6 73,0-2 1,0 3-179,0-3 0,0-1-131,0 1 1,0 4-285,0 0 0,0-5-501,0-3 0,4-5 453,0 2 0,0-4-1038,-4 0 1643,5-1 0,1 1 0,6-1 0</inkml:trace>
  <inkml:trace contextRef="#ctx0" brushRef="#br0" timeOffset="11">12083 3415 8072,'-4'-13'0,"1"-2"323,-1 2 0,4-3 520,0 4 1,-1 1-334,-3-1 1,3 1 220,-3 0-497,-3-1-53,6 1 0,-5 1 58,2 2 0,-1-2-94,-3 2 30,-2 3 0,4-4-214,-6 5 1,5 1 90,-1 3 1,-1 0-296,-6 0 1,2 5 162,-2 2 0,2 4-396,2 0 284,0 0 22,-1 6-223,1-4 209,-1 8 0,5-7-10,-1 5 0,6 0 35,-2 4 0,2-4-314,2 0 215,0 0-56,0-1 198,0 3-131,6-8 110,0 4-4,5-6 0,-3-3 217,0-1 1,-1-4-219,5 1 562,-1-3-209,0-1 252,1 0 1,-1-1-70,1-3-199,-1 3 0,0-10 77,1 4 1,3-5-58,0-3 1,1 2 126,-5-2 1,0 4-50,1 3-382,-6-2 96,-1 9 169,0-9-627,-3 8-129,3-3 478,-5 10 0,-2 3-73,-1 7 0,1-1 70,-1 5 1,1 0-93,2 4 1,0-1 72,0-3 1,4 2-23,0-2 0,5-1-6,-2 1 1,0-4-121,0 4 1,1-6 182,3-2 0,-3 0-9,0-8 0,-1 1-207,5-4 1,0 0 109,4 0 1,-4-1-202,3-3 1,-2-2-205,-1-6 600,-1 1 0,0-6 0,1 0 0</inkml:trace>
  <inkml:trace contextRef="#ctx0" brushRef="#br0" timeOffset="12">12529 2912 8061,'-8'-10'822,"0"3"-359,6-4-222,-3 10-285,5-4-129,0 5 461,0 5-186,0 7 1,0 5 10,0 6 0,1 6 118,3 6 0,-3 8 297,3 6-467,2 6 1,-4-4 135,1 2 1,0 3-60,1-3 0,-3-6-149,3-1 0,-3-4 165,-1-1 1,0-5 83,0-6 0,0-8-128,0 1 1,1-8 97,3 0 1,-3-2-70,3-2 0,-2-3 216,-2 0-461,0-6 527,0 3-2656,0-5 1514,0-5 721,0 4 0,5-14 0,1 2 0</inkml:trace>
  <inkml:trace contextRef="#ctx0" brushRef="#br0" timeOffset="13">13340 2741 8046,'0'-6'792,"5"-4"-596,-4 8 232,4-3 458,-5 5-335,0 0 0,-5 5-476,-3 3 1,-2 8 67,-1 7 1,-2 3-171,-2 8 0,2-2 14,-2 6 0,-2-2 94,2 3 0,1 0-115,7 3 0,-4 2 60,4-2 1,0 2-102,0 2 0,4-1 105,0-4 0,1 3-98,2-6 0,4 0 32,0-4 0,5 0 27,-2 0 1,2-3 8,-1-1 1,2-4 9,-2 0 1,-2-3 61,2-4 1,-2 2-61,2-6 1,2 0 95,-3-4 0,0 1-77,0-1 1,-3-1 27,4-2 0,-4-2-53,3-2 0,-3-3-89,4 3 0,-5 1-348,5-1-700,-6 0 121,9-4 0,-9 0 1010,6 0 0,-1-5 0,5-1 0</inkml:trace>
  <inkml:trace contextRef="#ctx0" brushRef="#br0" timeOffset="14">13682 3118 8060,'-6'-12'621,"-4"6"980,8-4-816,-3 9-1561,5-4 343,0 5 327,-5 0 1,4 5 142,-3 2 0,-2 10 174,-2 6-177,3 5 0,-4 7-30,5 3 1,-1-2-3,2 2 1,1-3-61,-1 0 1,3-2 87,3-3 1,2-2-70,3-5 1,6-2 60,-3-2 1,7-2 104,-3-6 0,6-1 34,-2-2 0,4 1 150,3-5 1,3-2 33,6-6 1,-4-2-103,4-5 0,-7-4-80,6-1 1,-8-4 63,1 1 1,-3-3 398,-1 0 1,-4-5-172,0 0 1,-6-4-114,-2 0 0,-1-2-194,-6-1 1,-1 0-127,-7-1 1,-7 1-40,-9 0 1,-2 5-319,-5 2 0,-6 4-590,-5 4 1,-4 4 476,4 7 1,0 3-508,4 5 1,3 1 28,1 3 419,4 8-490,-2 5 412,6 6 453,4 5 0,-4 1 0,5 6 0</inkml:trace>
  <inkml:trace contextRef="#ctx0" brushRef="#br0" timeOffset="15">14230 3552 8117,'7'0'754,"-2"0"50,-5-5-317,0 4-860,0-5 1522,0 6-1364,5 0 149,-4 0 3,4 0 1,-3 6 176,1 1 0,-1 3-177,1 2 0,-1 4-19,-2 3 1,0 3-13,0 1 1,0 0 38,0-1 0,0 0-340,0-3 1,0 3-77,0-3 0,-4-2-787,0 2 1258,0-5 0,-6 8 0,-3-4 0</inkml:trace>
  <inkml:trace contextRef="#ctx0" brushRef="#br0" timeOffset="16">14790 3038 8092,'0'-11'-55,"0"4"1082,0 2 1008,0 5-2027,5 10 0,-4 3 74,3 10 37,3 0 0,-5 5 159,6 2-256,-6 3 1,5 3 33,-4 2 1,0-3-177,5 3 1,-6-1-69,2 1 0,-3-4 112,-1 1 0,0-2-129,0-7 218,5 1 1,-4-8 4,3 0-15,-2-5-28,-2 2 0,1-8 3,3 0 1,-3-5-8,3 5-444,-3-5 82,-1 2-202,0-5 0,0-5 0,0-2 0</inkml:trace>
  <inkml:trace contextRef="#ctx0" brushRef="#br0" timeOffset="17">15110 2741 8073,'0'-14'0,"0"3"1,0 7 950,0-1 319,0 5-1069,5 0 1,-3 2 111,6 6 1,-4 0-93,3 7 0,1 3 100,3 1 1,2 3-98,2 5 1,2-2 40,2 6 0,1-4 60,-5 3 1,6-3-217,-2 3 0,1 1-21,-1 3 1,1 0-122,-4 0 1,-1-2-106,-4 2 0,1-3 111,-1 3 0,-1-1-11,-2-6 1,-3 3 31,-5-3 1,4 1-149,0-2 0,-1-2 95,-3 3 1,-5-3 43,-2-1 0,0 0 31,0 0 1,-1 0 2,-3-1 0,-4-3-150,-1 0 1,1-1 130,4 1 1,-5-2-242,1-6 1,0 1 77,4-1 0,3-3-247,0-1 0,5-4-246,-5 1-1395,5 2 2051,-2-5 0,-5 4 0,-3-5 0</inkml:trace>
  <inkml:trace contextRef="#ctx0" brushRef="#br0" timeOffset="18">1588 5276 8450,'0'-11'0,"0"3"111,0 1 0,0 3 204,0-4 0,-2 6 350,-2-2 34,3 3-257,-4-4-278,0 3 243,4-3-222,-4 5 67,5 0-218,-5 5 0,3 3 102,-1 7 1,-3 3 28,3 5 0,-1 6 12,4 5 1,0 2 67,0 6 1,0-2-66,0 2 1,0 3-215,0-4 0,4 4 64,-1 1 1,6-5-64,-1 1 0,1-4-19,-2 4 0,4-5 85,-4 1 0,2-2 53,-1-2 0,1-4-36,-6 1 0,2-6-10,-1 2 1,-2-3 24,1-1 0,-1-2-139,-2-2 1,0-2 61,0-6-131,-5 6 1,-2-4-446,-4 2 1,1-3 242,2 0 1,-2-4-545,2-1 1,-3-4 376,-4 0 1,1-1-224,-5-2 0,0 0 735,-4 0 0,0 0 0,0 0 0</inkml:trace>
  <inkml:trace contextRef="#ctx0" brushRef="#br0" timeOffset="19">1211 6133 8431,'6'0'440,"5"-4"-459,1 0 1,0 1 0,8 3 0,0-2 533,6-1 1,7 1 1732,6-2-1450,4-2-1100,-8 5 790,10-9-286,0 8 1,-2-8 310,3 3-341,-8 2 1,2-4-21,-6 5 0,-5-4 134,-2 4 1,-8 1-587,-4 3 1,-2-4 103,-2 0 277,-5 0 825,5 4-906,-10 5 0,4 7 0,-5 5 0</inkml:trace>
  <inkml:trace contextRef="#ctx0" brushRef="#br0" timeOffset="20">2376 6087 8154,'-7'-5'0,"2"4"0,4-8 111,-3 5 0,3-1 131,-3 1 0,1 3 593,0-3-593,1 3 0,-4 1 100,2 0-138,3 0 1,-9 0-169,2 0 0,2 3 126,-2 4 0,1 2-158,-5 10 1,1 0 41,-1 4 0,1 1 87,-1 3 1,1-2-169,0 6 1,3-1 13,0 4 1,5 1-34,-5-1 0,5-4 47,0 1 0,3-6-80,3 2 1,4-3 6,4-1 1,4-2 104,1-2 0,3-2 22,-4-6 0,5-4-36,-1-4 1,2-1 129,-2-2 0,2 0-77,-2 0 0,3-7 224,1-4 1,3-2 17,1-6 1,0 0 35,-5-4 1,0-3-213,-3-1 0,1-1 49,-4 1 1,-1 1-308,-4-8 0,-1 6 92,-2-7 0,-3 7-97,-5-2 0,-1 3 23,-3-3 1,-4 5-289,-7-2 1,1 4 14,-5 4 1,0 2-118,-4 6 1,-1 5-305,-2 2 1,-4 3 277,-4 1 0,5 5-145,2 2 1,-1 5-1,2 3 671,4-2 0,1 8 0,3-3 0</inkml:trace>
  <inkml:trace contextRef="#ctx0" brushRef="#br0" timeOffset="21">2170 6339 8463,'-6'0'1065,"1"0"-207,5 0 0,6 0-385,5 0 0,6 0-144,6 0 0,5 0 79,2 0 0,2-2-155,-2-1 1,6 1-66,-6-2 1,6 2-152,-6-2 0,2 3 154,-2-3 0,-2-1-199,-5 1 1,-1-1 43,-3 1 0,1 3-344,-5-3 0,-3 3-8,-5 1-1138,-4-5-176,7 4-828,-9-5 900,4 6 1558,-5 6 0,-5-5 0,-1 4 0</inkml:trace>
  <inkml:trace contextRef="#ctx0" brushRef="#br0" timeOffset="22">3004 5939 8277,'0'-18'0,"0"3"0,0 6 814,0 1-485,0 1 1,0-1 969,0 1-219,0 4-34,0-2-805,0 5-39,0 5 1,0 5-130,0 5 1,0 6 136,0-2 0,0 6-80,0 2 0,0 8 30,0 0 1,0 1-318,0-1 1,0 4 16,0 3 1,0 2-65,0 2 0,0-4 73,0 0 0,1 0 116,3 3 0,-3-4-30,3-3 1,-2-6 48,2-2 0,-3-8 87,3 0 1,1-2-112,-1-1 371,0-3-209,1-5-72,-4 1-409,4-6 148,-5-1-499,0-5 0,0-5 257,0-2 1,4 0-944,0 0 0,0-1 1376,-4-3 0,0-6 0,0-1 0</inkml:trace>
  <inkml:trace contextRef="#ctx0" brushRef="#br0" timeOffset="23">3278 6156 8206,'-5'-18'646,"3"2"540,-3 4-746,5 1-228,0 4 113,0 2 507,0 5-505,5 5 1,-2 2-190,5 4 1,-5 6 97,5 2 0,0 2-169,3 2 0,-3 5-10,-1 2 0,1 3-123,3 2 1,1-1 39,-1 0 1,1-1 78,-1-2 0,4 0-134,0-4 0,1-2 19,-5-5 1,1 0 103,-1-5 0,0-1-31,1-6 0,-5 0 17,1-4 0,-4 1-166,3-1-318,-4-3-837,2 5 571,-5-6 85,0 0 0,0-6-2,0-1 639,-5 2 0,-1-5 0,-6 3 0</inkml:trace>
  <inkml:trace contextRef="#ctx0" brushRef="#br0" timeOffset="24">3609 6122 8224,'-5'-18'0,"4"1"612,-3 6 0,3 3 274,1 1-390,-6 4 1,4-2 288,-6 5-213,6 0 1,-8 5-144,2 3 0,-2 7-170,-2 4 0,1 4-172,0 4 0,-6 2 102,-2 5 1,-2 0-176,-2 0 0,0 5 100,0-1 1,-1 3-260,-3-2 0,4-3 47,1-5 1,0-3 20,7-5 0,0-4 132,3 0-78,1-5-464,-1 2 175,6-4-1258,1-6 1133,5-1 0,1-5-786,3 0 0,2-1 1223,6-3 0,4-2 0,2-6 0</inkml:trace>
  <inkml:trace contextRef="#ctx0" brushRef="#br0" timeOffset="25">16343 2376 6706,'-6'-6'129,"1"4"712,5-6-205,0 6-52,0-3 310,0 0-417,0 3-11,0-3 142,0 5-552,0 5 1,0-2 95,0 5 1,0-1-87,0 5 1,0-1-47,0 0 0,0 1-75,0-1 1,1 1-101,3-1 0,-2 3 157,6-3 0,0 3-83,3-6 0,4 2 59,1 2 0,4-6-55,-1-2 1,2 1 80,2-1 1,4-1-38,0-3 1,3 0 38,-3 0 0,3 0 1,-3 0 1,5-1 114,-2-3 0,2 3-108,-2-3 0,2-2 96,-5-2 1,3 2-80,-3-2 1,-2 5 2,-6-5 0,1 5 10,-4 0 0,-1-2-104,-4 1 165,-4 0-9,3 4 7,-9 0 0,5 0-70,-2 0 0,-3-1-106,3-3 107,3 3 0,-5-5-76,6 6 1,-4 0 101,3 0-108,-4 0 1,3 0-25,-2 0-210,-3-5 41,4 4 178,-5-4-482,0 5 652,5 0 1,-2 0-100,4 0 0,-3 0 18,4 0 0,-4 0-9,3 0-14,1 0 0,3 0-1,1 0 0,-5 0 7,1 0-14,-6 0 1,7-1-2,-5-3 0,1 3 145,-1-3 1,-1 3-131,4 1 2,1 0 0,7 0 11,0 0 1,1 0 23,-5 0 1,4 1 22,0 3 1,1-3 38,-5 3 1,0-2 45,1 2 1,3-3 176,0 3 0,4 1-312,-3-1 1,3 0-535,-4-4 0,5 1 515,-1 3 0,-1-3 0,1 3 0,0-3 302,4-1 1,0 0-75,0 0-215,-6 0 1,4 4-29,-6 0 0,4 0-4,-4-4 0,5 0 36,-1 0 1,-2 0-5,-2 0 1,3 0-199,1 0 167,-3 0 1,6-4 161,-3 0 1,-1-3-89,1 3 1,-5-5 364,1 1-209,-2-2-118,-2-1 1,-1-1 54,-2 1-322,-3 4 266,-5-3-317,5 9-526,-4-4-1010,4 0 829,-5 4 98,0-4-915,-5 15 1748,4-3 0,-9 10 0,4-6 0</inkml:trace>
  <inkml:trace contextRef="#ctx0" brushRef="#br0" timeOffset="26">17086 2798 8203,'-12'-5'-1087,"1"-1"815,-1-6 1,5 5 1572,-1-1-779,6 0 1,-7 1 409,5-1-439,-5 6-200,8-8 1,-6 8 141,4-2-49,1 3-344,-3 1 57,5 5 0,0 3 84,0 7 1,0-1-4,0 5 0,5-1 74,3 1 1,6 2-106,1-2 1,4-1 115,-4 1 0,4-1-145,-3 1 0,3 1-103,-4-4 0,1 0 40,0-1 1,-4-2 103,4 2 1,-4-3-247,0-5 1,-2 3 67,-3-2 1,2-2-286,-5 2 78,0-5-840,1 2-903,-4-5 925,4 0-448,-5 0 1014,-5 0 1,3 0-145,-6 0 1,1 0 619,-5 0 0,1 0 0,-1 0 0</inkml:trace>
  <inkml:trace contextRef="#ctx0" brushRef="#br0" timeOffset="27">17291 2798 8203,'0'-11'336,"0"-1"1,0 5 157,0-1 2,0 6 0,0-5 359,0 3 77,0 3-612,0-4 0,-1 5-257,-3 0 0,2 1 0,-6 3 1,4 2 18,-3 6 1,-1-1-88,-3 1 1,-1 3 18,1 0 1,-5 4-182,1-4 0,-4 6 65,4-2 1,-5 1-42,1-1 0,1 1 198,-1-4 1,5 3 29,-1-4 1,2 0-84,2-3 1,-1-5 2,1 1 0,4-4-3,4 3 78,-4-4-899,6 2 379,-4-5-1168,5 5 820,0-4 788,5 9 0,1-3 0,6 4 0</inkml:trace>
  <inkml:trace contextRef="#ctx0" brushRef="#br0" timeOffset="28">4374 5071 8262,'-1'-6'67,"-3"2"1,3 1 388,-3-1 105,3 3-308,1-4 0,-1 5-138,-3 0 0,1 4 102,-4 0 1,3 6-63,-4 1 1,1 6 107,-5 6 0,-3 1-11,0 2 1,-1 0-183,5 4 0,0-1 87,-1 2 0,5 2-86,-1-3 0,0 8 54,-3 4 0,3-1 1,1 1 0,0-2-19,0 2 1,2-1-184,5-3 1,-4-3 299,0 3 0,0 2-107,4-2 1,1 4-74,3-4 0,-2 4 70,1-4 0,2 0-129,-1-4 0,5 0 61,-1 1 0,1-2 56,-2-3 1,3 2-18,-2-6 0,2 0 2,2-7 0,-5 1-36,1-5 1,-2 1 81,2-5-200,2 0 0,-8 0 204,6-4-196,-5 3 1,3-8 170,-2 1-849,-3-1-206,4-2-3176,-5 0 3392,5 0 1,-2 0 726,4 0 0,6-10 0,5-3 0</inkml:trace>
  <inkml:trace contextRef="#ctx0" brushRef="#br0" timeOffset="29">4763 5425 8269,'-7'-18'0,"1"2"762,2 4 512,3 6-337,-4-4-82,5 8-602,-5-3 1,2 7-364,-5 1 0,2 9 174,-2 7 1,-2 4-139,3 3 1,-3 4 96,-2 4 1,5 1-6,-1 3 1,0-1-118,-3 5 0,5 0 75,2 4 0,2-4-25,2-1 1,0-2 73,0 2 0,2-9 10,2-1 1,2-7 11,5-5 0,5 0 101,-1-8 0,4 2-49,-4-9 1,5-1 115,-1-3 0,3 0 101,1 0 1,3-8-116,1-4 0,1-7-70,-1 0 1,-3-6 17,2-2 0,0-1-184,0 2 1,-5-2 129,2-3 0,-7-2-191,3 3 1,-5-7-93,1-1 0,-7-4-98,-4 4 0,-3-1 12,-1 0 0,0 8 143,0-4 0,-5 9-156,-3-1 1,-3 4 92,-4 4 0,1 3-383,-5 4 1,1 2 154,-1 3 1,-7 2-515,4 5 1,-4 0 341,3 0 0,6 5 594,1 2 0,-1 8 0,-1 3 0</inkml:trace>
  <inkml:trace contextRef="#ctx0" brushRef="#br0" timeOffset="30">4648 5699 8123,'-11'0'0,"5"0"396,0 0-146,1 0 255,4 0 1,-4 1 363,5 3-418,5-3 1,5 6-145,5-3 1,5-3-1,-5 3 1,9-3-183,-1-1 1,7 0 71,1 0 0,-2 0-54,1 0 0,-3 0 113,3 0 0,-4-4-255,0 0 0,-3-3 19,-4 3 1,-2 0-235,-6 4 1,1 0-118,-1 0 0,-3-4-559,-1 0-1066,-4 1 901,2 3 267,-5 0 0,5 0 1,1 0-1</inkml:trace>
  <inkml:trace contextRef="#ctx0" brushRef="#br0" timeOffset="31">5436 5196 8301,'0'-17'0,"0"5"1612,0 2-508,0 9-426,0-4 403,0 5-1365,0 5 1,0 3 250,0 7 0,2 2-193,1 6 0,2 5 196,3 3 0,1 3-117,-5 4 0,3 1-29,-3 3 0,0 4 61,-4 0 0,4-1 147,0 5 0,-1-3-31,-3-2 1,0-4 183,0-3 0,0-2-32,0-2-133,0-5-30,6 4 46,-5-9 36,4 4-30,-5-5 227,0-5-212,5 3 44,-4-8 9,4 3-55,-5-4 284,0-6-243,0 4 3,0-8-63,0 3-543,0-5 362,0-5-2552,5-2 2697,-3-4 0,3-6 0,-5 0 0</inkml:trace>
  <inkml:trace contextRef="#ctx0" brushRef="#br0" timeOffset="32">5950 5562 8187,'0'-8'0,"0"1"700,0 4 62,0-7 149,0 9-86,0-4-142,0 5-632,5 5 0,0 2 84,3 9 0,2-2-278,-2 5 1,6 1 43,1 7 1,1-3-30,0 2 0,-2 2 126,5-1 0,-4 0 8,4-5 0,-5-3 132,1 0 0,-2-5-70,-2 2 0,-1-4-22,-2 0 0,1-5 28,-5 1 1,3-4-177,-3 3-176,5-4-615,-8 2-881,4-5 1174,-5 0 0,5 0 0,2 0 0</inkml:trace>
  <inkml:trace contextRef="#ctx0" brushRef="#br0" timeOffset="33">6270 5630 8187,'0'-17'830,"0"1"-443,0-1 0,-1 4-170,-3-2 1,3 6 755,-3 1-132,3 6-300,1-3-383,0 5-134,-5 5 0,-2 2-233,-4 9 1,-1 5 53,1 6 1,-4 2-80,-1 1 0,-4 0 52,1 4 1,1-1 45,-1-6 1,5-1 137,-1-3-33,2 0-35,7-5-105,-4-2 143,4-4 48,-1-6-39,2 4-751,0-9 354,4 4-436,-4-5-592,5 6 540,0-5 904,-5 4 0,3-5 0,-3 0 0</inkml:trace>
  <inkml:trace contextRef="#ctx0" brushRef="#br0" timeOffset="34">6476 5048 8248,'0'-6'1276,"0"-4"-200,0 8-86,0-3 273,0 5-1201,0 5 1,0 2 60,0 4 0,3 2-139,1 2 1,5-1 49,-1 5 0,2-4 52,1 4 1,1 0-67,-1 4 1,4 0 84,1 0 1,5 5-61,2 2 0,1 8 75,7 4 1,-6 5 722,2-1 1,-8-3-270,-4-9 0,-2-3-975,-2-1 0,-1-1 140,-2 2 0,-3 2-95,-5-3 0,4-1 92,-1 2 1,0 0 90,-7 8 1,-2-3 461,-6 6 0,-4-4-226,-3 4 1,-3-4-23,-1 4 1,1-6 19,-1-2 0,2-1-137,-1-6 1,1 2 109,-5-6 0,5 1-116,2-9 0,5 0-142,-1-3 1,6-6-211,2-2-1125,4-3 1064,-2-1 1,10-6-1455,3-6 1949,2 1 0,6-11 0,2 4 0</inkml:trace>
  <inkml:trace contextRef="#ctx0" brushRef="#br0" timeOffset="35">7903 5345 6766,'7'-11'1510,"-2"-1"-903,-5 6-92,0-4 389,0 8-652,0-3 0,-4 12-161,0 4 1,-5 6 77,2 5 1,-7 5 72,-2 0 1,1 4-339,4 0 0,-5 2 93,1 1 1,-5 4 12,1 0 0,-3 5-78,0-1 0,-1-6-98,0-2 0,0-3-8,0-1 0,4-7 133,0-8 0,5-2 47,-1-2 1,2-4-8,2-4 1,-1-1-11,1-2 1,0 0 16,-1 0 0,1-5-147,-1-3 0,2-2 86,2-2 0,0-3-103,4 0 0,-4-5 55,4 1 1,1-7-28,3 0 1,1-1-65,3 4 0,-2 0 100,6 0 1,-4 6 98,3 1 1,-3 7-100,4 2 1,-5 4 147,5-1 1,-4 3-120,3 1 1,1 1 158,4 3 0,0 6-42,3 6 1,3 5-74,5 2 1,5 0 256,2 4 0,3 1-64,2-2 1,-1 1-223,0-4 1,0-2 94,1-2 1,-1 2 61,0-6 1,-3 0 20,-1-4 1,-1 0 139,2-4 1,1 2-148,-6-5 1,0 0 11,-7-4 1,-3 0-80,-5 0 157,1 0-299,-1 0 210,-4 0-365,-2 0-567,-5 0 80,0-5 1,-2 3 729,-1-1 0,1-4 0,-3 1 0</inkml:trace>
  <inkml:trace contextRef="#ctx0" brushRef="#br0" timeOffset="36">9194 5105 8201,'-7'-18'-592,"1"2"-75,2 4 1,3 1 1549,-3 0 1,3 3-275,1 0 1,-1 2-153,-3-2 0,3 2-158,-3 2 0,1 3 358,-1-3-495,3 3 0,-9 1-178,2 0 1,2 11 224,-2 8 0,1 9 54,-5 10 1,2 3-279,3 5 0,2-4 114,5-1 0,0 1-294,0 4 1,0-4 94,0 0 1,1 0-72,3 3 0,1 1 205,2 0 1,4-1 93,-4 1 1,-1-4-118,2 0 1,-2-5-20,2 1 1,1-8 49,-5-3 0,3-3 36,-3-1 0,1-4 136,-1 0 0,-3-5-70,3 1 1,-3-2-272,-1-2 0,0-3-191,0-1-572,0-4-446,0 2 956,0-5 1,-5 0-153,-2 0 0,-7-1 104,-2-3 0,-4-3 428,1-4 0,-13-5 0,-3-2 0</inkml:trace>
  <inkml:trace contextRef="#ctx0" brushRef="#br0" timeOffset="37">8805 5790 8216,'6'-6'0,"-1"0"299,2 2 1,3 3-94,-2-3 0,0 3-15,3 1 0,-1-4 196,9 0 1,0 0-83,4 4 0,5-4-83,2 1 0,0-1 57,0 4 0,-3 0-165,3 0 0,-6 0 134,-1 0 0,-1 0-232,-7 0 0,0 0-287,-3 0 1,-5 0-805,1 0-1286,-6 0 2361,9 0 0,-10 10 0,4 3 0</inkml:trace>
  <inkml:trace contextRef="#ctx0" brushRef="#br0" timeOffset="38">9525 5813 8050,'0'-6'1454,"0"-4"-923,0 8 343,0-3-55,0 5-712,0 5 0,0-2 292,0 5 1,5 3-110,3 4 0,2 6-85,1-2 0,1 2-112,-1 2 1,4 1 97,1 3 0,3-2-121,-4 6 0,5-2 104,-1 1 1,3 6-158,1-6 0,-4 6 27,0-6 0,-5-2-147,1-1 0,-2-3 76,-2-1 1,0-5 92,1-3 0,-5-3 71,1 0 0,-4-5 38,3 1-245,-4-5 148,2 2-181,-5-5-1816,0 0 1,-1-5 721,-3-3 1,1 2 511,-4-2 1,3 4 684,-4-3 0,1-6 0,-5-5 0</inkml:trace>
  <inkml:trace contextRef="#ctx0" brushRef="#br0" timeOffset="39">9799 5905 8025,'0'-12'0,"0"5"352,0-1 0,0 4 14,0-3 0,4 3 358,0-4-148,0 6 312,-4-9-187,0 10-506,5-4-152,-4 5 130,4 0 0,-5 1-293,0 3 0,-1 4 118,-3 7 1,0 3-112,-7 5 0,0 5 87,-8 2 0,0 3 21,-3 1 0,-3 6 20,-1 1 0,2-1 17,-3-2 0,3-4-28,1-3 0,5-4 60,3-4 0,2-1-146,2-3 1,3-3 156,1-4-471,4-1 76,-2 1-536,5-6 161,0-1-1607,0-5 1806,0-5 1,1 2 495,3-4 0,3-6 0,4-5 0</inkml:trace>
  <inkml:trace contextRef="#ctx0" brushRef="#br0" timeOffset="40">10130 5745 8086,'0'-12'727,"0"6"-22,0-4-126,0 9 433,0-5-347,0 6-570,0 6 1,0 1 245,0 8 1,0-1-107,0 5 1,0 4-96,0 4 1,0 5 53,0-2 0,4 7-119,0 1 0,0 4 83,-4-4 1,0 4-143,0-4 0,1 4 11,3-4 0,-3-4-76,3-4 0,-2 0-35,2 0 1,-3-2 101,3-5 0,-1-4-89,1 0 0,-3-5 55,3 1 0,-3-2-136,-1-2 1,1-4 51,3-4-277,-3 4-363,4-6-433,-5 4 147,0-5 0,0-5 410,0-3 1,2 1 615,1-5 0,4 3 0,4-7 0</inkml:trace>
  <inkml:trace contextRef="#ctx0" brushRef="#br0" timeOffset="41">10519 5916 8018,'-5'-11'1473,"3"4"-969,-3-3 1,4 9-37,-3-3 0,2 9-150,-6 7 1,-3 4-215,-5 7 1,-3 5 78,4 2 1,-4 4 28,4 5 1,0-3-102,3 6 0,1-4 78,-1 4 0,6-5-272,2 1 1,3-7 71,1-5 1,4-2-190,-1-1 0,10-5 80,-1-3 1,3-3 65,0-5 1,-1-2 144,5-5 0,1-1 123,7-3 1,-2-2-180,6-6 1,-5-4 28,5-3 1,-4-3 8,3-1 1,-5-1 17,2-2 1,-8 2-52,-4-3 0,-3 2 47,-5-2 0,0-2-160,-3-6 1,-3 1-121,3 0 0,-4 1-234,-4 2 1,-1 0-83,-3 4 0,-5 2 190,6 6 0,-10 2-28,6 6 1,-7 1 18,3 2 1,-5 3-225,1 5 0,-3 1 135,-1 3 1,0 2 416,0 6 0,-4 9 0,-3 3 0</inkml:trace>
  <inkml:trace contextRef="#ctx0" brushRef="#br0" timeOffset="42">10313 6179 11353,'13'3'790,"2"1"0,3 0-486,5-4 1,3 0 123,1 0 1,8 0-338,0 0 0,0-4 106,-4 0 0,2-1-304,-3 2 1,-2 1 124,-1-1 1,-7-3-655,-1 3 0,-5-1 290,1 4 1,-6 0-989,-1 0 796,-6 0 538,3 0 0,-5 0 0,0 0 0</inkml:trace>
  <inkml:trace contextRef="#ctx0" brushRef="#br0" timeOffset="43">11409 4979 8088,'0'-6'-95,"0"1"1,0 4 980,0-3-144,0 3-263,0-4-29,0 5-157,0 5 1,-5 2-44,-2 9 1,-3 1 82,-2 6 0,-3 5-83,0 3 0,-2 2-14,2 1 1,1 4-2,-5 0 1,1 5-99,-1-1 0,-1 2 51,5 2 0,-2-2-273,2-2 1,4 3 82,-1-3 1,2-2 47,6 2 1,0-1-155,4 1 0,0 1 68,0-5 1,2 4-75,1-4 0,4 4 98,4-4 0,4 0-33,1-4 1,3-1 42,-4-2 0,5 0-14,-1-4 1,2-4 61,-2-4 0,1-5-38,-5 1 1,5 0 189,-1-3 1,-2 2-104,-2-7 1,2 0 221,-2 0 1,-1-3-244,-7 4 1,4-6 32,-4 2-24,-2 2-331,5-4-612,-8 3 370,3-5-3864,-5 0 4358,-5 0 0,3 0 0,-3 0 0</inkml:trace>
  <inkml:trace contextRef="#ctx0" brushRef="#br0" timeOffset="44">11615 5653 7966,'-5'-11'312,"4"3"134,-3 1 45,3 4-181,1-2 0,0 4 576,0-3-272,0 3-159,0-4-416,0 5 0,1 5 151,3 2 1,2 5-81,5 3 0,2-1 122,2 5 1,-2 0-130,2 4 1,3 0 50,1 0 0,-1-1-5,1 1 0,-1 0-179,1 0 1,2 0 121,-2 0 0,-2-2-135,-2-2 1,-2-2 95,-2-6 1,1 1-42,-1-1 1,-1-3 142,-2-1-211,2-4 0,-9 3-239,3-2-452,-3-3-512,-1 4 21,0-5 0,-1-4 691,-3 1 0,2-5-626,-6 4 1173,5-5 0,-7 3 0,4-5 0</inkml:trace>
  <inkml:trace contextRef="#ctx0" brushRef="#br0" timeOffset="45">11992 5676 7977,'0'-11'216,"0"-1"0,0 5 336,0-1-55,-5 0 192,4 2-136,-5-4 1,5 9-97,-3-3-192,3 3-97,-4 1 0,0 5-141,-3 2 4,-2 3 1,-5 8 80,0 5 1,-6 1-72,2 7 0,-2-1 12,-2 4 1,0 2 19,0 2 1,0-2-311,1 2 1,-1-8 79,0-3 0,5-3-140,3-1 1,4-6 115,3-1 1,-1-7-407,5-2-552,0-4-388,4 2 1527,0-5 0,6 5 0,0 1 0</inkml:trace>
  <inkml:trace contextRef="#ctx0" brushRef="#br0" timeOffset="46">12277 5071 7971,'7'-12'20,"-2"1"0,-5 3 193,0 1 195,0-1 312,5 2-244,-4 1 143,4 5-381,-5 0 1,0 5-14,0 2-71,5 9 0,-2 1 324,4 6 1,-4 4-90,1 0 1,1 4-103,-1 0 1,0 2-59,-4 1 1,1 0-126,3 1 0,-3-1 58,3 0 0,-2 5-113,2 3 0,-3 3 61,3 0 0,1 5-143,-1-1 1,4 5-232,-5-5 0,1-1 215,-4-6 0,4 1 211,0-5 0,1 1-106,-1-5 1,-3-5 74,3-2 1,-2-5-53,2-2 0,-3-4-88,3-5 0,-3 1-170,-1-1 201,6 1 1,-5-5-24,3 1-140,-3-6-998,-1 4-1012,0-6 1414,0-6 1,0 4-156,0-6 0,0 1-607,0-5 1499,0 1 0,0-1 0,0 1 0</inkml:trace>
  <inkml:trace contextRef="#ctx0" brushRef="#br0" timeOffset="47">12963 5288 7943,'-7'-6'114,"2"-5"114,5 10 185,0-4 186,0 5 18,0-5-373,-5 4 1,3-3 47,-6 8 1,-1 2-37,-6 5 1,1 2 78,-5 2 0,4 4-73,-4 8 1,3-2-116,-3 6 1,4 1-10,-4 6 0,5 4 35,-1 7 1,-2-2-137,2 2 1,4-3 77,3-4 1,6 1-294,-2-5 0,8-1 133,3-6 1,7-4-130,1-4 1,6-5 78,-2-3 0,2-3 26,2-5 0,0-2 80,0-5 1,0 0-19,0 0 0,4-5 15,4-2 0,-2-5-8,2-3 1,-1-3 43,4-5 0,-3 1-18,-1-1 1,-7-1 95,4-3 0,-7-1-96,3-2 1,-2-7-139,-5 3 1,-2-7 87,-7 3 0,-2-5-92,-5 1 1,0-1-32,0 1 1,-5-1-45,-2 5 0,-9 1 14,-3 6 0,-7 3 36,-5 6 1,1 4-224,-4 3 1,2 6 56,-6 1 1,-2 6-72,2-2 1,4 4-5,4 4 0,4 2-136,0 5 0,3 5-392,4-1 910,-3 5 0,9 3 0,-3 6 0</inkml:trace>
  <inkml:trace contextRef="#ctx0" brushRef="#br0" timeOffset="48">12711 5665 8060,'-5'-7'393,"4"2"-44,-4 5 413,5 0 1,6 0-531,6 0 1,0 0 165,7 0 1,4 0-102,4 0 1,9 0-27,-2 0 0,8-1-53,0-3 0,-2 2-1,2-6 1,-1 4-210,0-3 1,-1 0 103,-6 0 1,-1-3-126,-2 2 0,-5 2 20,-7-2 1,2 4-230,-6-3 0,-4 4 115,-3-1 1,-6 2-693,2-2 218,-3 3 0,-2-4-407,-3 5 0,-2 0 156,-5 0 1,3 0 831,0 0 0,1 5 0,-5 1 0</inkml:trace>
  <inkml:trace contextRef="#ctx0" brushRef="#br0" timeOffset="49">13420 4888 8043,'0'-11'0,"-4"3"169,0 0 83,0 6 414,4-3 219,0 5-674,5 5 1,-2-3 123,4 6 1,2 4-117,6 3 1,3 5 208,5-1 1,1 4-38,3 4 1,-2-2 30,6 5 1,-6 0-363,2 0 0,-3 3 143,-1-3 1,-1 7-224,1 1 1,-4 0 100,0-3 0,-5 4-28,2 3 1,-4-1-160,0 0 1,-6 1-241,-2 4 1,-3 0 148,-1-1 0,0-3-20,0 0 1,-1-5 1,-3 1 1,-2-3 105,-6 0 1,5-2-204,-1-3 1,0 2 72,-3-5 1,1-1-41,2-3 1,-2-5 99,2-3 1,2-4-416,-2-3-146,6 2-378,-3-8 1118,5 3 0,-5-5 0,-2 0 0</inkml:trace>
  <inkml:trace contextRef="#ctx0" brushRef="#br0" timeOffset="50">14550 5002 7931,'-6'-17'372,"-4"0"-92,8 6 1,-3 3 83,5 0 45,0 6-224,0-3 0,-1 5 245,-3 0-36,3 0-138,-4 5 1,4 3 276,-3 7-346,3 2 1,-8 11 84,5 3 0,0 6-42,4 1 1,0 5-92,0-1 0,0 2 106,0 2 0,5 0-329,3-1 1,2 2 322,1 3 1,1-7-252,-1 2 0,-3-1-105,-1 1 1,0-5-66,0-6 0,2-1-48,-5-6 0,0-2 99,-4-6 0,0 1-122,0-4 1,0-1-131,0-4-285,0 1 1,-1-2 437,-3-3 1,1 2-392,-4-5 0,-1 0-55,-3-4 676,-1 0 0,1 5 0,-1 1 0</inkml:trace>
  <inkml:trace contextRef="#ctx0" brushRef="#br0" timeOffset="51">14516 5950 8041,'-23'-11'0</inkml:trace>
  <inkml:trace contextRef="#ctx0" brushRef="#br0" timeOffset="52">14230 5779 8041,'8'0'774,"0"0"1,-1-1-124,5-3 1,0 1-222,4-4 0,1 0 100,6 0 0,0-2-115,0 5 1,5-5-372,2 2 1,-1-2 124,2 1 0,-2-2-94,2 2 1,0 2-376,-4-2 1,-2 6-580,-6-2 0,2 1-1829,-6 0 2708,0 1 0,-4-3 0,1 5 0</inkml:trace>
  <inkml:trace contextRef="#ctx0" brushRef="#br0" timeOffset="53">14984 5745 8816,'-6'1'630,"2"3"1,1 3-338,0 9 1,-2 1 8,-3 6 0,-2 4-60,2 0 1,-2 8 71,-1-1 0,0 3-72,4-3 1,-2 1-112,5-1 1,0-1-60,4-3 1,2-2-140,1-5 0,4-1-51,4-3 1,1-3 80,-1-4 0,4-5 5,1 1 0,3-6 94,-4 2 0,4-3 102,-4-1 1,7-1-80,0-3 0,1-2 128,4-5 0,2-2-182,2-2 0,0 1 44,0-5 0,1 1-141,-6-1 1,1-6 87,-4 2 1,-4-4-103,0 0 0,-5 2 62,1-5 0,-4 0-124,-3 0 1,-3-2-11,-5 6 1,-1-2 50,-3 1 1,-2 4 6,-6 0 1,-3 0-11,0 4 1,-7 2-152,-1-2 0,-1 3 52,-6-3 0,-1 5-166,-3-1 0,0 8 78,-1 3 1,1 2-145,0 2 0,5 2-25,2 2 1,7 3 47,1 8 1,5 1 411,-1 6 0,-3 4 0,0 8 0</inkml:trace>
  <inkml:trace contextRef="#ctx0" brushRef="#br0" timeOffset="54">14938 6042 8047,'-6'-7'-681,"1"-3"583,5 9 750,0-4-46,0 0-248,0 3 491,0-3-81,5 0-281,1 4-139,11-9-160,-4 9 0,3-4 395,-4 5-410,4-6 0,2 5-8,5-3 1,3-1 28,1 1 0,0-1-106,-5 2 1,5 1 142,0-1 0,-1-3-203,-3 3 0,-1-5 3,-3 4 1,1 0-700,-5 4 1,1-3-898,-5-1-572,-5 0 2137,-1 4 0,-5 0 0,0 0 0</inkml:trace>
  <inkml:trace contextRef="#ctx0" brushRef="#br0" timeOffset="55">16001 4820 10190,'-7'5'703,"-3"1"1,8 7-351,-6 2 91,0-2-150,-8 8 0,3-3 8,-2 5-128,-3 0 0,4 5-20,-5 2 0,5 4 107,-1 4 0,-1-1-164,0 5 0,2 0 3,7 4 1,-3-1-69,2 1 1,3 0 21,1-1 1,3 0-16,1-3 1,0 2 29,0-2 1,5-1 57,2 0 0,4-3-210,0 4 0,0-5 47,1 1 0,1-2-27,2-2 0,-2-4 75,2 1 0,-1-6 9,1 2 0,-2-8-11,2-4 0,-2-2 2,-2-2 0,0-1-9,1-2 0,-5 1 58,1-5-128,-5 0 406,7-4-880,-9 0 345,4 0 0,-5-2-1628,0-1 873,0-4 1,0-4-324,0-1 1,-1 1 1273,-3-1 0,3 1 0,-4 0 0</inkml:trace>
  <inkml:trace contextRef="#ctx0" brushRef="#br0" timeOffset="56">16195 5322 7964,'0'-11'357,"0"-1"0,0 1-21,0-1-301,0 1 148,0 5 1,0-1 485,0 4 260,0 1-437,0-3-280,0 5 0,-1 7-132,-3 4-26,-3 5 0,-4 11-9,0 0 1,-1 4 87,1 0 1,3 6-198,0 1 0,6 0 44,-2-4 0,3 0 16,1 1 0,0-2 37,0-3 1,5 2 15,3-6 0,2 1 97,1-4 1,2-5-1,2-3 0,-1-4 107,5-3 1,-5 1-92,1-5 1,3-1 77,1-3 1,3-1-85,0-3 1,1-3-140,0-8 1,0 1 141,0-5 0,-4 3-231,0-3 1,-5-1 46,1-7 0,-4 2-76,-3-5 0,1-1-33,-5-3 1,0 0-252,-4-1 0,0-3-118,0 0 0,-6 0 177,-1 4 1,-3 0-126,-2-1 1,-4 2 105,-3 3 0,-2 2-208,2 5 0,-2 3 87,2 5 1,-4 1 30,-4 10 0,3 0 139,-2 4 0,1 1 13,3 3 0,-1 7 283,0 8 0,0 8 0,0 2 0,0 6 0</inkml:trace>
  <inkml:trace contextRef="#ctx0" brushRef="#br0" timeOffset="57">16092 5596 7989,'-6'0'-294,"1"0"1870,5 0 1,5 0-824,2 0 0,3 0-296,2 0 1,4 0 9,3 0 0,3-1-97,1-3 1,3 2-249,1-6 0,4 4 25,-5-3 0,5 3-90,-5-4 1,1 4-402,-4-3 1,-2 3 270,-2-4 0,-2 5-848,-6-5 1,1 5-19,-1 0-650,-5-4 475,0 6 1114,-6-4 0,0 5 0,0 0 0</inkml:trace>
  <inkml:trace contextRef="#ctx0" brushRef="#br0" timeOffset="58">16686 4865 8029,'0'-17'0,"0"0"0,1 11 0,3 2 0,-3 3 0,4 1 0,-3 0 0,1 0 0,0 1 1,5 3 2443,-1 2-1106,5 11-307,4 0-595,2 11 1,5 1-7,0 6 1,3 0 135,1 3-581,5-2 0,-7 8 72,5-2 1,-4 4 105,0 3 0,-5-2-228,-2 3 0,-5 0 120,1 0 0,-4-1 53,-3-3 1,-3 0-161,-5-1 1,0-4-54,0-3 1,-4-2-78,0-2 1,-8 0 82,0 0 0,-2-1-376,3-2 0,-6 1 199,-2-6 1,-2 0-426,-2-7 1,0 2-4,0-2 291,0-2-1420,1-1 1833,4-4 0,-1 0 0,7 4 0,4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26:47.476"/>
    </inkml:context>
    <inkml:brush xml:id="br0">
      <inkml:brushProperty name="width" value="0.09071" units="cm"/>
      <inkml:brushProperty name="height" value="0.09071" units="cm"/>
    </inkml:brush>
  </inkml:definitions>
  <inkml:trace contextRef="#ctx0" brushRef="#br0">1268 3278 8343,'0'-8'-908,"0"1"1282,0 4 1053,0-2-174,0 5 0,0 5-985,0 3 0,0 6-195,0 1 1,1 5 96,3-1 1,-3 4-187,3 4 1,1-2 8,-1 5 1,0 1 98,-4 3 1,0 0-146,0 1 0,1 0 103,3 3 1,-3-6-80,3 2 0,-3-7 47,-1 0 1,0-7 1,0-1 0,0-5 87,0 1 229,5-2-292,-4-2 7,4 1-164,-5-6-79,0-1-1355,0-5 0,-5-5 0,-1-1 0</inkml:trace>
  <inkml:trace contextRef="#ctx0" brushRef="#br0" timeOffset="1">1211 3323 8343,'0'-11'125,"0"5"1,0-1 693,0 4-405,0 1-23,0-3-147,0 0 1,2 3 16,6-6 0,1 4-123,10-3 1,0 3 154,4-4 1,3 2-169,1-2 0,3-1 90,-3 5 1,3 1-341,-3 3 0,1 0-230,-1 0 1,-3 0 242,2 0 1,-1 5-178,-3 2 0,-3 4 112,0 0 0,-1 0-12,1 1 0,-2-1 70,-6 1 0,1-1-20,-1 0 0,-5 2 55,-2 2 1,-3-2 92,-1 2 0,-2 2 169,-6-2 0,-1 4-76,-10-4 0,-4 2 154,-3-2 0,-5-2-64,5 2 1,-5-2-102,5-2 0,-4 0-9,8 1 0,-4-4-58,7-1 1,3-4 88,0 0 0,8 3-696,0-3-1344,5 1 952,-7-4 975,9 0 0,6 0 0,8 0 0</inkml:trace>
  <inkml:trace contextRef="#ctx0" brushRef="#br0" timeOffset="2">1953 3323 8240,'0'-11'987,"0"5"-272,0-4 89,0 8-340,0-3 155,0 5 0,0 5-815,0 3 1,1 7 248,3 4 1,-3 4-241,3 4 1,1 2 38,-1 5 0,0 2-65,-4 2 1,4-1 68,-1 4 0,1-4 69,-4 1 1,4-3 241,0-5 1,1-2 63,-1-5 0,-3-2 28,3-2 1,-3-2-13,-1-6-22,5 1 1,-4-6-364,4-1-215,-5-5-628,0 0 87,-5-5 1,3-1-649,-6-6 1542,1 1 0,-5-6 0,1 0 0</inkml:trace>
  <inkml:trace contextRef="#ctx0" brushRef="#br0" timeOffset="3">1919 3369 8240,'11'-11'-237,"4"-1"-60,1 1 0,4-4 178,-1-1 1163,2 1-615,2 4 1,0 3 233,0 1-348,-5 4 1,3-6-303,-2 5 1,3 1 135,1 3 0,0 1-213,-1 3 1,-2-2 74,-1 6 0,-5-1-9,1 5 0,-3-1 33,0 1 1,-1 0-290,1 4 1,-6-4-4,-2 3 0,-3 2 95,-1-2 0,0 4 255,0-4 0,-6 4-84,-6-3 0,0 4 324,-7-1 1,-2-1-106,-5 1 1,2-1 1,-3 1 0,-1-3-2,1-4 0,2-1 113,6 0 1,-1 1-270,4-1 1,1-3 328,4-1-659,-1 1 162,6 4-78,1-1 1,5 0 42,0 1 0,1-5 107,3 1 0,2 0 58,6 3 1,3 0 23,0 1 1,6-5 111,-2 1 1,2-2-86,2 2 0,0 2-105,0-2 0,-2-2 77,-2 2 1,2-4-203,-6 3 0,0-3 58,-4 4 0,1-6-498,-1 2 124,1 2 1,-2-3-739,-3 4-201,4-4 641,-10 2 759,4 0 0,0-4 0,1 5 0</inkml:trace>
  <inkml:trace contextRef="#ctx0" brushRef="#br0" timeOffset="4">2650 3335 8113,'0'-18'0,"-5"7"0,3 1 741,-3 8-7,5-3 898,0 5-1976,0 5 291,5 7-95,2 5 1,0 6 91,1 0 137,-1 5 1,1 1-76,0 6 1,-6-1-9,2 0-189,2 0 121,-4 6 1,3-1 45,-5 3 1,0-7 3,0-4 0,4-6 95,-1 2 258,1-3-149,-4-6 0,1 2 162,3-5 12,-2 1-295,3-10 187,-5 4-535,0-9 193,0 4-1473,0-5 855,5 0 710,-4 0 0,14-10 0,-2-2 0</inkml:trace>
  <inkml:trace contextRef="#ctx0" brushRef="#br0" timeOffset="5">3061 3369 8091,'0'-11'0,"0"4"1000,0 2-688,0 5 0,-4 3 20,0 4 1,-5 5-61,2 7 0,-5 6-29,-3-2 0,2 8-104,-2-1 0,4 3-211,3 1 0,-1-3 123,5-1 1,1-1-111,3 2 1,0 1 27,0-6 0,0-3-145,0-4 0,5-5 21,2 1 0,3-2 90,2-2 1,3-3 69,0 0 1,6-6-40,-2 2 0,6-3 123,2-1 0,4-5-93,0-2 1,-3-4 31,-2 0 1,2-6 35,-1-2 1,1 2 87,-1-2 0,-3-4 96,2-4 1,-7-1-110,-3 2 1,0-4 185,-1-4 1,-5-4-62,-6 0 1,-2 4-267,-2 3 1,-3 2 163,-5-1 0,-4 3 8,-11 8 0,-4 0-152,1 8 1,-11-2-246,-1 9 1,0 1-679,0 7 0,2 3 455,2 4 1,1 6 449,2 2 0,-2 7 0,4 3 0</inkml:trace>
  <inkml:trace contextRef="#ctx0" brushRef="#br0" timeOffset="6">3678 3266 8247,'0'-6'0,"-4"0"0,0 2-117,0 3 281,4-4 525,0 5 0,0 5-512,0 2 1,0 7 86,0 1 1,0 10-162,0-3 0,0 9 40,0-1 0,4 3-170,0 2 0,0 4 108,-4 3 0,3-2-163,1 2 0,4-4 82,-4 4 1,1-6 60,-2-2 1,-1-1 185,2-6 1,-2-2-165,2-6 1,-3-2-56,3-6 68,-3 0 1,-1-3-365,0 0-108,0-6-431,0 3 305,0-5 0,0-5 180,0-2 1,0-4 321,0 0 0,-5-11 0,-1-2 0</inkml:trace>
  <inkml:trace contextRef="#ctx0" brushRef="#br0" timeOffset="7">3586 3381 8247,'12'-12'180,"-6"1"40,4-1 0,-2 1-26,7-1 1,1 1-124,3 0 1,2 0 376,-6 4 1,4-2-140,-4 5 1,6-1-291,-2 1 0,1 3 165,-1-3 0,2 4-301,-1 4 1,0 1 109,-1 3 1,-3 2-160,-4-3 0,2 4 18,-3 0 1,3 0-67,-6 1 1,-2-1 59,2 1 1,-6 0 102,2 4 0,-3-4-18,-1 4 1,0-2-12,0 1 1,-1-1 2,-3 5 1,-6-4 20,-5 4 1,-2-1 23,2 1 0,1 2 19,-5-2 0,4-1 11,-4 1 1,5-5 75,-1 1 0,6-2 105,1-1 1,4-5-180,-3 1 0,4-4 553,-1 3 0,3-3-320,1 4 0,0-5-232,0 5-18,0 0 0,1 3 117,3 0 0,3 1-2,4-1 1,2-1 72,2-2 0,-1 5-77,5-6 0,-4 6 64,4-5 1,-1 2-66,1 1 1,-1-3-120,-3-1 0,-2 1 80,2 4 0,-2-5-176,-2 1 138,0-6 0,1 7-240,-1-5-57,-4 0 0,-1 0-119,-2-1-257,-3 1 116,4-4-1019,-5 0 1560,0-5 0,5-1 0,2-6 0</inkml:trace>
  <inkml:trace contextRef="#ctx0" brushRef="#br0" timeOffset="8">4363 3312 8100,'0'-11'308,"0"4"854,0 2-731,0 5-909,0 5 0,4 2 71,-1 4 407,1 0 0,1 6 0,2 1 0</inkml:trace>
  <inkml:trace contextRef="#ctx0" brushRef="#br0" timeOffset="9">4431 3792 8183,'0'7'-1072,"0"1"1,0-4 2423,0 3-155,5 1 281,-3 3-580,3 1 1,-4-5 220,3 1 105,-3-5-362,4 2 611,-5-5-2239,0 0 1,0-5-1,0-2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6:30.407"/>
    </inkml:context>
    <inkml:brush xml:id="br0">
      <inkml:brushProperty name="width" value="0.09071" units="cm"/>
      <inkml:brushProperty name="height" value="0.09071" units="cm"/>
      <inkml:brushProperty name="color" value="#FF0000"/>
    </inkml:brush>
  </inkml:definitions>
  <inkml:trace contextRef="#ctx0" brushRef="#br0">17565 7481 8040,'-7'-2'-104,"-1"-1"0,4 1-58,-3-1 0,3 1 585,-4 2-38,6-5 329,-3 4-186,5-4-41,0 5-193,5 0-246,1-5 0,5 3 154,1-1 1,-1 1-167,1 2 0,3 0 108,0 0 0,5 0-178,0 0 0,1 0 34,2 0 1,0 0-45,0 0 0,5-3 23,2-1 1,-2-1 32,-1 1 0,0 1 11,0-4 1,0 3-6,-4-4 1,-2 5 25,-2-5 0,2 4-2,-6-4 0,-4 6-133,-3-2 0,-4 3 60,3 1-579,-4 0 161,2 0-1437,-5 0 810,-5 5 1076,-2 1 0,-4 6 0,0-1 0</inkml:trace>
  <inkml:trace contextRef="#ctx0" brushRef="#br0" timeOffset="1">17611 7686 8119,'-6'0'1234,"1"0"-727,5 0-206,0-5 1,1 4-104,3-3 0,-2 3-112,6 1 1,-4 0 31,3 0 1,1 0 94,3 0 1,2 0-162,2 0 0,2 0 58,2 0 1,4 0-71,-1 0 1,1-1 95,4-3 0,2 1-90,2-4 0,0 3 40,0-4 1,0 4-134,-4-3 0,0 3 16,-4-4 176,-6 6-121,5-3 1,-11 3-235,1-1-72,-1 1-546,-10-3 480,4 5 0,-10 0 348,-2 0 0,-3 5 0,-2 2 0</inkml:trace>
  <inkml:trace contextRef="#ctx0" brushRef="#br0" timeOffset="2">19290 6853 6821,'0'-7'2039,"0"2"-386,0 5-1481,0 5 0,0 2-154,0 4 132,0 5 0,-1 3-85,-3 8 82,2-3 1,-3 8-49,5-5 1,0 7-131,0-4 1,4 6 94,0-6 0,4-2-167,-5-1 0,3 0-231,-3-5 224,-1 4 45,8-8 1,-8-1-157,6-1 185,-6-4-47,4 0 0,-5-5-178,3 1 1,-3-4-330,3 3-466,-3-4 1056,-1 2 0,-5 0 0,-1 1 0</inkml:trace>
  <inkml:trace contextRef="#ctx0" brushRef="#br0" timeOffset="3">19027 7526 8005,'8'0'555,"-1"0"-350,1 0 0,3 0 71,1 0 0,-1 0 3,1 0 0,3 0-15,0 0 1,5-1-63,-1-3 1,4 3-78,4-3 1,2 3-64,5 1-36,1 0 0,0-4 64,3 0 1,-2-3 67,2 3 1,1-5-204,-1 1 0,4 2 31,-4-2-51,-5 1 1,-1-1-122,-5 1 1,-1 3-324,-3-4 248,-5 6-894,-2-3 532,-4 5-734,-6 0 1357,-1 0 0,-15 5 0,-3 1 0</inkml:trace>
  <inkml:trace contextRef="#ctx0" brushRef="#br0" timeOffset="4">19278 7800 8081,'0'-6'98,"0"1"0,0 4 171,0-3 319,-5 3 81,4-4-336,-4 5-178,5 0 1,-4 5-258,0 2 106,-4 3 1,5 3 37,-5 2-35,1 3 1,-1 5 43,1 0 1,3 1-8,-4 3 0,6-2-6,-2 5 1,-1-3-118,1 4 1,0-2-11,4 1 121,0 3 5,0-9 1,0 3-172,0-8-50,5 3 211,1-10 0,6 5-13,-1-6 0,1 1 13,-1-1 1,-3-1 4,-1-2 0,1 1 17,3-6 0,-3 5 100,0-4 1,-1 0-66,5-4 1,3 0 119,0 0 1,4-5 205,-4-3-144,6-2-157,-4-2 0,6 0-116,0-4 1,0-1 67,0-6 1,-2-1-113,-2-3 0,2-1 70,-6-2 1,-5-3-165,-6 2 0,-3-4-184,-1 0 186,-5-1 1,-2 8-31,-9-3 40,-1 3 47,-1 6 69,-4-1 1,1 5-24,-6 3 0,0-2-142,4 2 0,4 4-200,0 3 1,4 4 68,-4-3 1,5 4-179,-1-1 1,2 3-610,2 1 503,-1 0 597,6 5 0,-9 1 0,2 6 0</inkml:trace>
  <inkml:trace contextRef="#ctx0" brushRef="#br0" timeOffset="5">19256 8109 8002,'7'-4'66,"1"0"143,-6 0 1,7 3 135,-5-3 1,1 2 316,-1-6-196,-3 6 1,4-5 173,-5 3 130,0 3-611,0-4 11,0 5 0,4-1 5,0-3 0,1 3-74,-1-3 1,2 3-47,6 1 1,-1 0 26,0 0 0,6 0-39,2 0 0,-1 0 22,1 0 1,0 0-94,4 0 0,-1 0 44,1 0 0,-4-4-66,0 0 0,-3-4 160,3 5-1278,-5-1 588,2-1 247,-10 4 333,5-5 0,-10 1 0,4-1 0</inkml:trace>
  <inkml:trace contextRef="#ctx0" brushRef="#br0" timeOffset="6">20820 7412 8368,'0'-6'1444,"0"1"465,0 5-1346,0 5-468,0-4-48,0 9 0,0-7-50,0 4 1,0-3 98,0 4-119,0-6 9,0 8-253,0-8 1,0 4-849,0-2 1115,0-3 0,-5 9 0,-1-3 0</inkml:trace>
  <inkml:trace contextRef="#ctx0" brushRef="#br0" timeOffset="7">21711 6921 8111,'0'-6'-22,"0"-4"319,0 8 110,0-3 119,0 5-37,0-5-245,0 4 0,0-3-66,0 8 0,-4-2 15,0 6 0,-1 3-47,2 5 0,1 4 79,-2-1 1,3 3-57,1 0-86,0 6 63,0-4 0,0 9-113,0-2 106,0 2-96,0 1 1,0 0-133,0 1 1,0-1 47,0 0 1,0-3-116,0-1 0,1-1 49,3 2 0,-1-3-56,4-5 1,-4-2 167,1-2-34,2 3 3,0-10 0,2 5 181,0-6 5,-6 1-71,3-1 0,-3-3 420,1-1-336,-1-4 0,3 3 126,-5-2-407,0-3 193,0 4 80,0-5-1390,-5 0 823,3-5 1,-6 3-1026,4-6 1427,0 6 0,-6-9 0,-3 5 0</inkml:trace>
  <inkml:trace contextRef="#ctx0" brushRef="#br0" timeOffset="8">18433 9000 8117,'-6'0'-150,"1"0"1,4 0 761,-3 0-355,3 5-80,-5 1-23,6 5 1,0 6-81,0 2 95,0 3-100,6 0 0,-4 5-60,6 0 0,-5 3 76,5-3 0,-4-1-124,4-3 0,-6 0 136,2 0 1,1-4-46,-1 0 1,3-5 25,-3 1-34,0-2 107,1-2 14,-4 1-142,9-1-243,-8 1-27,3-1-527,-5-5-399,0-1 895,0-5 1,-5 0-1,-2 0 1</inkml:trace>
  <inkml:trace contextRef="#ctx0" brushRef="#br0" timeOffset="9">18639 9057 8210,'0'-12'129,"0"6"0,0 0 358,0 2-222,0 3 1,0-3-14,0 8-30,0 2-56,0 5 0,0 5-159,0-1-62,5 10 197,-4-6 0,8 14-115,-5-2-94,0 2 44,1 6 0,-4-7-203,3 2 0,1-6-20,-1 2 1,3-6-105,-3-1 0,0-5 218,-4-7 0,4 1 54,0-1 1,1-1 351,-2-2-154,-1-3 41,3-5-136,-5 0-138,5 0-311,-4 0 516,4 0-92,-5 0 0,-5-5 0,-1-1 0</inkml:trace>
  <inkml:trace contextRef="#ctx0" brushRef="#br0" timeOffset="10">18639 9308 8150,'6'-5'292,"-1"4"70,0-9 49,2 8-130,4-3 1,1 5 11,-1 0 1,0 0-72,1 0 0,3 0-26,0 0-61,0 0-35,2 0 1,-4-4-65,2 1 0,-2-1-22,-2 4 0,-3 0-523,-1 0 298,1-5 0,-2 2-492,-2-4-801,-3 4 672,-1-7 832,0 9 0,-10-10 0,-3 5 0</inkml:trace>
  <inkml:trace contextRef="#ctx0" brushRef="#br0" timeOffset="11">18650 9091 8150,'7'-5'0,"-4"-3"214,4 3 1,-1-5 373,6 2 1,-1-2-124,0-1 0,2 3 76,2 1 0,-1 0-251,5 0 1,-1-2-50,1 5 1,1-1-330,-4 1 75,-1 3-369,1-4 0,-3 5-403,2 0 0,-2 1 785,-2 3 0,1 2 0,-1 6 0</inkml:trace>
  <inkml:trace contextRef="#ctx0" brushRef="#br0" timeOffset="12">19484 8874 8183,'-8'-1'-7,"1"-3"1,3 3-34,-4-3 239,6 3 0,-5 1 347,4 0-362,1 0 0,-6 1 378,4 3-363,-5-3 0,4 9 55,-3-2 1,-2 7-16,2 4 1,-2 3-65,-1 0 1,1 2-128,2 3 1,-2 2-339,2 6 228,3-1 0,0-4 234,5 1-738,0-1-5,0 4 380,5-4 0,0-2-145,3-6 0,2 1 179,-2 0 0,6-5 51,1-3 0,0-2 59,-4-2 0,6-1 33,2-2 0,-1-3 183,1-5 378,0 0-498,-1 0 0,3-1 137,-2-3 1,3-4-10,1-7 0,-4 1 120,0-5 1,-2 4-70,2-4 0,-1-1 65,-3-7 1,-3 2-67,-1-6 1,-1 2-17,-6-2 0,0-5-339,-4 1 99,-5-1 69,-1-4 0,-7 6-410,-2 0 260,-3-1 0,-5 9-299,0-1 1,0 2 25,1 10 66,-1-1 1,0 10-223,0 2 0,0 3 131,0 1 1,2 5-95,2 3 0,0 3-518,7 4 1020,-2 3 0,8 5 0,-5 0 0</inkml:trace>
  <inkml:trace contextRef="#ctx0" brushRef="#br0" timeOffset="13">19370 9171 8520,'6'0'1286,"4"0"-1075,-3 0 1,4 0 31,0 0 1,-2 0 0,3 0 0,-3-4-44,6 0 1,-2-1-179,-2 1 1,2 3-441,2-3 229,3-2 187,-1 5 0,4-6-455,-6 4 333,5 1 0,-7-3-1297,2 5 702,3 0 719,-10 0 0,12-5 0,-7-1 0</inkml:trace>
  <inkml:trace contextRef="#ctx0" brushRef="#br0" timeOffset="14">19895 8931 8135,'0'-7'0,"0"-1"282,0 0 87,0 2 1,-1 1 83,-3 5 159,3 0-72,-4 0-533,10 5 1,0-3 63,2 6 0,4-4-54,-4 4 1,7-5-70,1 5-90,6 0 244,-9-2 1,10 3-180,-3-5 131,-2-1 1,3 1-47,-5 0 0,4 4-72,-4-5 1,4 2 81,-3-1 1,0-2-3,-1 1 1,-2-1 46,2-2 1,-2 0 206,-2 0-204,1 5 76,-1-4 33,-4 4-57,-2-5 11,-5 0-51,0 5 1,-2-4-5,-1 3 1,-4 1-82,-4-1 64,-6 5 1,3-4 41,-5 3-249,5 2 83,-7-4 0,4 4-291,-2-2 0,1 2 154,3-2 1,3-2-154,-4 2 0,5-5 72,3 5 0,-2-4-1180,3 3 1465,1-4 0,-4 7 0,4-3 0</inkml:trace>
  <inkml:trace contextRef="#ctx0" brushRef="#br0" timeOffset="15">20283 9205 7925,'0'-6'2452,"0"1"-1833,0 5-445,-5 0 0,-2 0-178,-8 0 63,2 5 0,-9 1-213,3 6 1,1-5 160,-1 1 1,2-1-86,-2 5 1,1-2 2,3-2 0,2 2-200,-2-3 1,3 0-334,5 0 274,-3-4 156,8 2 178,-8-5 0,4 5 0,-6 1 0</inkml:trace>
  <inkml:trace contextRef="#ctx0" brushRef="#br0" timeOffset="16">20580 8714 8038,'-5'-11'-1149,"4"4"1851,-9-3 1,5 8-3,-3-6-246,3 6-17,0-4-146,4 6 0,-6 0-90,4 0 0,1 2-103,-1 2 1,1 6 86,2 5 0,0 5 0,0-1 0,0 3-82,0 1 1,0-1-221,0 1 1,0-1-273,0-3 264,5 3 76,-3-10 0,7 5-407,-6-6 276,1 1-62,1-1 1,-2-1-604,4-2 64,-4 2 781,7-9 0,-4 9 0,6-3 0</inkml:trace>
  <inkml:trace contextRef="#ctx0" brushRef="#br0" timeOffset="17">20398 9114 7645,'7'0'1854,"1"0"-1433,0 0-248,3 0 0,5 0 68,3 0-11,-2 0-181,5-5 1,-3 4-143,7-3 0,-2 1 69,3-1 0,-2 3-218,2-3 1,-4 2-38,0-2 0,0 3-298,-4-3 1,-3 3-283,-1 1 859,-2 0 0,-2 0 0,1 0 0</inkml:trace>
  <inkml:trace contextRef="#ctx0" brushRef="#br0" timeOffset="18">20535 9319 8038,'0'-6'-106,"0"1"1028,0 5-64,0-5-306,0 4 285,0-4-288,0 5-616,5 0 248,-4 0 0,9 0-188,-2 0 27,-3 0-12,5 0 1,-4 0-16,6 0 1,-1 0 70,1 0 1,-1 1-143,1 3 1,-1-3 95,0 3 0,-3 1-11,0-1 1,-6 5-123,2-2 0,-3 3-213,-1 2 0,0 3-492,0 0 418,0 0 140,-5 2 1,-1-3-107,-6 5 0,1-5 143,0 1 1,-1 2 10,1-2 0,-1 0 50,1-4 0,-1 0 246,1-4 1,1 3-15,2-2 1,-1-2 211,6 2 0,-5-4 412,4 3-379,0-4 103,4 2 100,0-5 0,5 0-302,3 0 0,2 0 0,2 0 0,3 0-16,0 0 0,2 0-21,-2 0 1,-1 0-5,5 0 0,-5 0 60,1 0-79,-2 0-118,-2-5 1,0 4-108,1-3 0,-5 3-359,1 1-756,-5 0 453,2 0 733,-5 0 0,-5 0 0,-2 0 0</inkml:trace>
  <inkml:trace contextRef="#ctx0" brushRef="#br0" timeOffset="19">21711 8805 8038,'0'-6'-1303,"0"-4"2460,0 9-492,0-4 777,0 5-1056,0-5-324,0 3 66,0 7 0,0 4-146,0 10 1,0-3 61,0 3 0,4 3-134,0 5 1,1 0 25,-1-4 21,-3-1 0,4 5-92,-5 0 39,0-6 1,1 1 70,3-3 1,-3-3-13,3 0 1,-1 0 21,0-1 0,0-3-5,5-5 0,-6 1-243,2 3-5,2-4 243,-4-2-417,3 0 193,-5-4-541,0 9 790,0-8 0,0 3 0,0-5 0</inkml:trace>
  <inkml:trace contextRef="#ctx0" brushRef="#br0" timeOffset="20">21871 8794 8038,'0'-11'-158,"1"0"-238,3 4 774,-3-3 833,9 8-819,-8-3 0,3 7 4,-5 1 1,1 5-299,3 7 0,-3 3-14,3 5 0,-2 5-64,2 2 45,-2-2 1,3 5-318,-5-2 186,5-3 1,-3-1 63,6-4 1,-4-1-146,3-3 57,1 3 1,2-10-59,-2 3 0,1-6 187,-6-1-35,6-6-182,-7 9-231,3-10-52,0 4-585,-4-5 588,4 0 458,-5 0 0,-5 0 0,-1 0 0</inkml:trace>
  <inkml:trace contextRef="#ctx0" brushRef="#br0" timeOffset="21">21905 9045 8038,'-5'-11'523,"4"5"-146,-4-5-68,5 10 0,1-4 125,3 5 1,-2-1-230,6-3 0,0 3-14,3-3 0,2 3 16,2 1 0,-1 0 0,5 0 0,0 0-191,4 0 28,-5 0 1,3-2 257,-2-1-874,-2 1 304,4-3-69,-8 5 0,2-1-1137,-7-3 1055,2 3 419,-9-4 0,4 0 0,-5-2 0</inkml:trace>
  <inkml:trace contextRef="#ctx0" brushRef="#br0" timeOffset="22">21871 8783 8038,'11'-12'209,"1"1"0,3 1 384,0 2 0,6-1-189,-2 5 0,2-3 28,2 3 1,0-4-319,0 5 1,0-3-257,-1 3 1,1 1-569,0-1 438,-5 1 272,-2 2 0,-4 0 0,-1 0 0</inkml:trace>
  <inkml:trace contextRef="#ctx0" brushRef="#br0" timeOffset="23">22750 8657 8144,'-1'10'635,"-3"-2"0,2 2-356,-6-2 1,4 6-124,-3 1 0,0 5-5,0-1 1,-3 3 36,2 0 0,-2 5-109,-2 0 0,2 3-44,3-3 0,-2 3 101,5-3 1,-4 0-159,5-5 0,-1 1 31,4 0 1,0-1-28,0-3 0,0 1-14,0-5 1,1 1-76,3-5 1,-2-3 23,6-1 1,0-3 96,3 4 1,0-6 151,1 2 1,1-3-99,2-1 1,3-5 202,4-2 0,1-4-62,0 0 0,0-2 13,0-2 0,0-1-45,-1-3 1,1-3-25,0 3 0,-5-6-14,-3-2 0,-3-1-141,-5 1 1,2-2-161,-5-5 1,0 3 85,-4 1 1,-5 3-341,-3-3 1,-2 3 163,-2-3 1,0 4-207,-4 0 1,-1 7 116,-6 3 1,0 4-48,0 0 1,-3 6-34,-1 2 1,4 3-47,4 1 1,5 9-555,-1 2 1021,7 8 0,-2-1 0,4 5 0</inkml:trace>
  <inkml:trace contextRef="#ctx0" brushRef="#br0" timeOffset="24">23379 8680 8143,'3'-8'-469,"1"1"1569,0 4-305,-4-2 237,0 0-340,0 4-180,0-4 54,0 5-528,0 5 1,-1 1 31,-3 5 1,-4 2-90,-7 2 1,1-2-122,-5 2 1,0 2 79,-4-2 1,0 4 6,0-4 1,2 4 62,2-3 1,-1-1-156,4-4 1,2 1 36,7-1 1,-2 0-14,5 1 0,0-5 86,4 1-8,0-5 83,0 7 0,5-9 14,3 3 1,2-2 76,2 2 0,0-3-71,3 3 0,-1-2 67,5-2 0,-5 0-75,2 0 0,0 0-44,-1 0 1,2 0-188,-2 0-451,-2 0-57,3 0-698,-9 0 384,-2 0 0,-7 0 26,-1 0 975,-4 5 0,-9 1 0,-2 5 0</inkml:trace>
  <inkml:trace contextRef="#ctx0" brushRef="#br0" timeOffset="25">23093 9091 9816,'11'4'576,"1"0"1,-1-1-336,1-3 0,3 0-351,0 0 1,4 2 148,-4 2 0,6-3-224,-2 3 0,-3-3-294,-1-1 0,-2 0-449,-1 0 1,-1 0 927,0 0 0,1 0 0,-1 0 0</inkml:trace>
  <inkml:trace contextRef="#ctx0" brushRef="#br0" timeOffset="26">23573 8760 8119,'0'-15'1255,"0"-1"-329,0 1-836,0 4 66,0 4 319,0 2-207,0 15 1,-4 3-218,0 10 0,-4 4-18,5-1 0,-5 6-141,4-2 0,-1 3 116,1 2 1,3-2-247,-3-3 1,3 2-270,1-5 1,0-1 220,0-3 0,5-5-26,3-3 1,2-2-2,1-2 1,2-3 358,2-1 1,-2-4 42,2 1 1,2-3 149,-2-1 1,4-1-173,-4-3 0,5-2 91,-1-6 0,-2 1 161,-2-1 1,2-3-51,-2 0 0,0-4 52,-3 4 0,-1-6-111,0 2 0,-1-2-82,-2-2 0,1-4-42,-5 1 0,0-2-141,-4 1 0,0 2 101,0-6 0,-2 4-162,-1-3 0,-4 6-327,-4 1 0,-2 3 203,-2 8 1,-3 0-530,-5 8 1,-3 0 291,-1 4 1,-5 5-240,2 3 0,-2 6 716,2 1 0,-3 0 0,8-3 0,-2-1 0</inkml:trace>
  <inkml:trace contextRef="#ctx0" brushRef="#br0" timeOffset="27">23447 8965 8119,'-8'0'801,"1"0"-576,4 0-34,-2 0 1,5 2 121,0 1 1,1-1 78,3 2-211,3-3 1,8 3-5,0-1 0,4 1-116,-4-4 1,7 0-85,1 0 1,0 0-293,3 0 1,2 0-409,-1 0 0,1-4 397,-2 1 0,-5-5-402,2 4 728,-8 0 0,6-1 0,-3-1 0</inkml:trace>
  <inkml:trace contextRef="#ctx0" brushRef="#br0" timeOffset="28">24281 8668 8119,'4'-7'536,"-1"-1"1,5 1-196,-4-5-120,5 6 180,-8 1-304,4 5 0,-6 0 171,-3 0 0,1 4-246,-4-1 1,-1 10 126,-3-2 0,-2 3-193,-2-2 1,2-1-58,-2 1 0,1 3-27,-1 0 1,2 0 97,-2-3 1,-2-1-9,2 1 0,0-1-102,3 0 1,5-3 29,-1 0-3,1-1 74,0 0 289,2 3-173,5-9 213,0 9-255,0-8 1,0 4 10,0-2 1,5-3 14,3 3 0,2-3-2,1-1 0,1 4-167,-1 0 1,5-1 141,-1-3 0,4 0-258,-4 0 1,4 0-115,-4 0 1,0 2-107,-3 2 1,-1-3-12,1 3 0,-5-3-749,1-1 846,-5 5 0,0-3 358,-6 6 0,1-5 0,-13 7 0,2-4 0</inkml:trace>
  <inkml:trace contextRef="#ctx0" brushRef="#br0" timeOffset="29">24041 9022 9717,'11'2'547,"1"2"0,-1-3-561,1 3 1,0-3-337,4-1 1,-4 0 273,3 0 1,2 0-178,-2 0 1,0 4 91,-3 0 1,-1-1-535,1-3 1,-1 0-348,0 0 1042,1 0 0,4 0 0,2 0 0</inkml:trace>
  <inkml:trace contextRef="#ctx0" brushRef="#br0" timeOffset="30">24543 8611 8076,'11'-17'-17,"-4"1"0,0 7 338,-4 2 424,-1 4-188,3-2 341,-5 5-141,0 0-513,0 5 0,0 2-178,0 4 1,0 6 92,0 2 0,0 1-39,0-1 0,1 3 105,3-3 0,-3 6-145,3 2 1,-3-1-9,-1-3 0,4 4-180,0-1 0,0 1 107,-4-4 0,0 0-97,0 0 1,0-1-8,0 1 1,0-4 161,0 0 1,0-3-31,0 3 0,0-5-3,0 1 1,0-3-36,0 0 0,0-1 66,0 1-17,0-1 0,1-1 22,3-2 0,-3-2 53,3-2-116,-3-3 1,-1 6 62,0-4-156,0-1 156,0 3-411,0-5 7,5 0-260,-4 0-439,4 0 533,-5 0 1,-5-5 0,-1-2 0</inkml:trace>
  <inkml:trace contextRef="#ctx0" brushRef="#br0" timeOffset="31">18285 8874 8187,'0'-6'1246,"0"1"-907,0 5-403,5 0 1,-3 0 41,6 0 1,-4 0 11,3 0 0,1 0 57,3 0 0,1 0 34,-1 0 1,1 0 1,-1 0 0,4 0 2,1 0 1,0 0 10,-1 0 1,3-2-4,5-1 1,1 1 16,3-2 1,-2-1-39,6 2 1,-1-6-11,4 1 0,-3 2-39,-1-2 1,-1 4-11,2-3 0,2 0-14,-3 0 0,3-3 64,2 2 1,-5 2-6,0-2 1,1 0-11,3-3 0,0 3-26,1 1 1,-1-1-12,0-3 0,-3-1-5,-1 1 1,-4 3-61,0 1 0,-2-1 88,-1-3 1,0-1-87,0 1 1,-5 1 63,-3 2 0,-3-2-45,0 2 1,-4 2 31,-1-2 184,-4 6-126,2-8 12,0 8-74,-4-8 50,4 9-87,-5-9 65,0 8 1,1-3-51,3 5 50,-3-5-3,5 4 1,-6-5 9,0 2-11,0 3 1,0-6 99,0 3-81,0 3 113,0-4-88,0 0 36,0 4-29,0-4-486,0 5 410,5 5 1,1-3 36,5 6 0,1-6 5,-1 2 1,4-2 53,1-2 1,3 3-99,-4 1 0,5 0 154,-1-4 1,3 1-88,1 3 0,-3-3-19,3 3 0,-3-1 4,7 0 0,1-1-103,-2 2 0,6-2 29,-1 2 1,2-3-145,1 3 0,0-3 56,0-1 1,-3 0 89,-1 0 0,1 0-31,3 0 1,-1 4 2,-3 0 0,2 0 89,-5-4 1,3 0-18,-3 0 1,0 0 121,-5 0 1,1 0-57,0 0 1,0 0 172,0 0 0,0-2-80,-1-1 1,-3 1-96,1-2 0,-7 3 50,3 1 1,-4-4 99,0 1-111,-1-1 0,-3 0 9,-1 0-184,-4 0-75,2 4-768,-5 0 0,-10 11 0,-3 1 0</inkml:trace>
  <inkml:trace contextRef="#ctx0" brushRef="#br0" timeOffset="32">21483 8429 7475,'6'0'298,"-1"0"-255,0 0 1,-2 0 98,4 0 1,1 0-19,3 0 0,1 0 24,-1 0 1,4 0-6,1 0 0,4 0-68,-1 0 1,6 0 43,2 0 1,1-4-25,-1 0 0,-2-5 30,5 1 0,-4-2-1,0-1 1,0-1-26,0 1 0,-1 0-21,1-1 0,-3-3-50,-4 0 0,1-2 81,-4 2 0,-1 1-164,-4-5 0,1 1 89,-1-1 0,-5-2-147,-2 2 0,-2 1-43,-2-1 1,0 4-40,0-4 0,0 5 95,0-2 1,-4 4 18,0 0 1,0 5 47,4-1-99,-5 6 260,4-4-205,-4 1 304,5 4-125,0-4 1344,0 5-1403,5 0 9,-4 0 0,9 0-41,-2 0 0,-2 1 106,2 3 1,-4-3-74,3 3 0,1-1 13,3 1 0,1-3 66,-1 3 0,4 1-68,1-2 1,4 3 55,-1-3 0,2-1-49,2 1 1,4 4-72,0 0 1,-1 0 70,-3 0 1,1 1-67,3 3 0,-2 0 1,6-4 1,-2 3-10,1-2 1,3 1-10,-2-2 0,2 4 40,1-4 1,4 2 41,0-1 1,5 2-51,-1-3 0,1 0-58,-1 0 1,3-3 65,-4 4 1,-1-2-85,-2 2 0,-3 1 53,0-6 1,-1 3-11,0-3 0,3 0 5,-3 5 1,7-6 4,-7 2 0,7-3 4,-3-1 0,4 0-8,-4 0 1,0 0 33,-4 0 0,0 0-20,1 0 0,-2 0-60,-3 0 1,2 0 48,-6 0 0,5-4-5,-4 1 1,3-5 14,-3 4 1,3-1 0,-3 1 1,3 2 53,-3-6 1,-1 6-62,-3-2 1,0-1 24,0 1 0,0-1-16,0 1 0,-4 3-102,0-3 0,-5 1 62,1 0 0,-2 1-12,-2-2 0,-3 3 39,-1 1 0,-3-1-6,4-3 1,-4 3 113,3-3-151,-4 3 93,7 1 0,-5-2-62,3-1 54,-3 1 1,-4-3-245,3 5-93,-3 0 1,3 0 48,-8 0 1,1 0-504,-4 0 762,-6 0 0,-5 5 0,-5 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26:47.48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8166 7401 8038,'0'-8'-811,"0"0"1,0 5 1461,0-5 1,0 4-141,0-3 1,0 3 144,0-4-393,0 6 1,0-5 48,0 4 74,0 1-86,0-3-62,0 5 0,-5 0-153,-3 0 1,-2 1 108,-1 3 1,-2 3-202,-2 4 0,-3 2 19,-5 2 0,-1 3-34,-3 5 1,2-1 56,-5 1 0,4 0 7,0 0 1,-2 4-57,1-1 0,-1 1-132,1-4 1,3-4 92,-2 0 1,2-1 94,1 1 0,1-3-78,3-4 1,-3-1 50,3 0 1,2-1-126,-2-2 0,3 1 71,-3-5 1,5 0-88,-1-4 0,-1 0 76,0 0 44,1 0 1,4-4-172,-1 0 1,2-5 137,3 1 1,-2-3-116,5-4 1,-1 2 98,1-2 1,3-2-128,-3 2 0,4-4 59,4 4 0,-2-4 60,6 4 1,0-1 19,3 5 0,0 1 99,1 2 1,-1-1 91,1 6 1,3-1-48,0 4 0,0 0 100,-3 0 0,0 0-106,4 0 0,-2 1 17,5 3 0,0 2-40,4 6 1,1 3 107,2 0 0,-2 4-133,3-4 0,-3 6-3,-1-2 1,-1 1-60,-3-1 0,-2 3 72,-1-3 1,-4 1 134,4-1 1,1 1-80,2-5 1,-1 5 34,1-5 0,-4 0-74,4-4 0,0 1 179,4-1 0,0-1 76,0-2 1,-1 1-129,-3-5 0,2 0-7,-2-4 0,3 0-26,1 0 1,-4 0 17,0 0 1,-2-6-3,2-1 1,-1-3-200,-3-2 0,-2 5 21,2-1 0,-7 0-77,-4-3 1,-3 3-1170,-1 1 1,-5 4 167,-3-1 1072,-7 3 0,-3 6 0,-4 2 0</inkml:trace>
  <inkml:trace contextRef="#ctx0" brushRef="#br0" timeOffset="1">9274 7835 7471,'-7'0'944,"2"0"1125,5 0-1871,0 5 1,2-4-39,1 3 1,0 1 2,5-1 0,-1 1 42,5-1 0,-1-3-39,0 3 0,6-3-56,2-1 1,0 0 73,4 0 1,-3 0-48,7 0 0,1 0-42,-2 0 1,6 0-10,-1 0 1,-2 0-106,1 0 1,-4-1 79,0-3-11,3 3 0,-4-6-111,1 3 0,0 2 184,0-6-252,-2 6 79,4-8 1,-5 5 119,0-3-196,0-2 62,0 3 1,-2-3-40,-2 3 102,-2-3 1,-2 3-68,0-4 1,-3-1 54,-5 1 1,-4 0 6,1-1 0,-3 1-11,-1-1 1,-1 5-32,-3-1 1,-3 0-31,-4-3 1,-6 3-133,-2 1 1,-2 0 146,-2 0 1,0-2-14,0 5 1,-3 0-38,-1 4 0,-1 0 32,1 0 1,3 0 75,-2 0 1,-2 2-78,1 1 1,0 0 144,5 5 1,-5 0-70,0 8 0,2-2 126,6 5 0,-3-4-102,3 4 0,-1 2 1,1 2 0,-1 6-5,4-6 0,1 4-5,4 0 0,1-3 2,2 2 0,3 2-7,5-1 1,1 0-12,3-5 0,0 1 8,7 0 0,-1 0 235,9 0 1,0-4 235,4 0 1,4-5-179,0 1 1,4-4-148,0-3 1,-2-2 151,1-2 1,1-2 47,3 1 1,-1-1-29,-2-2 1,0-4-135,-4 0 0,5-5-70,-2 1 0,-2 2-217,-1-1 1,-8 0-102,-4 0-533,-2-4-141,-2 5 653,-5 0 0,-6-1-1212,-7 4 1,-3 1 55,-2-1 1380,1 1 0,-6 2 0,0 0 0</inkml:trace>
  <inkml:trace contextRef="#ctx0" brushRef="#br0" timeOffset="2">10541 7401 8067,'0'-7'-95,"-5"2"257,4 0 402,-4 4-97,5-4 1215,0 5-1395,5 0 1,1 0-16,6 0 1,3 0 157,0 0 0,6 0-121,-2 0 0,2-1-75,2-3 0,-1 3 15,-3-3 0,1 1-99,-5-1 0,4 3 84,-4-3 1,1-1-173,-5 1 50,1 1-558,-1-2 206,0 3-374,-4-3 465,-2 5 1,-6 0-1150,-3 0 1,-3 0 1297,-4 0 0,-6 5 0,0 2 0</inkml:trace>
  <inkml:trace contextRef="#ctx0" brushRef="#br0" timeOffset="3">11375 6864 8214,'0'-11'37,"0"4"1624,0-3-682,0 9-136,0-4-704,0 5-101,0 5 0,0 2 243,0 9 1,-4 1 15,1 6 0,-3 0-200,3 0 1,1 0 78,-1 0 1,1-1-122,2 1 1,0-1 15,0-3 0,0 1-211,0-5 0,0 1-24,0-5 0,2 0-217,1 1 70,-1-1 1,7 1-843,-6-1 10,6-5 1,-6 3 95,4-5 1047,-4 0 0,7 1 0,-4 1 0</inkml:trace>
  <inkml:trace contextRef="#ctx0" brushRef="#br0" timeOffset="4">11124 7412 8146,'-6'0'1057,"1"0"-146,5 0-367,5 0 1,1-4-61,5 1 0,6-3-92,2 3 1,2 1-99,2-1 0,8-3 121,-1 3 1,8-5-291,-7 4 1,8-1 71,-5 1 1,-1 3-187,-2-3 1,-2 2 73,1-2 0,-3 3-359,-8-3 0,1 3 14,-4 1 1,-1 0-156,-4 0 0,-3 0-1900,0 0 967,-6 0-632,3 0 1980,-5 0 0,-5 5 0,-1 1 0</inkml:trace>
  <inkml:trace contextRef="#ctx0" brushRef="#br0" timeOffset="5">11295 7549 7913,'4'-7'605,"0"-1"0,1 4-122,-1-3 0,-2 3 186,6-4 0,-4 6-235,3-2 0,1-1 47,3 1 0,1-1-183,-1 1 1,1 3-62,-1-3 1,2 3-39,2 1 0,-2 0-174,2 0 0,-6 0-437,-2 0 442,1 5 1,-2 1-283,-2 6 0,-3-1 129,-1 0 0,0 5-312,0-1 1,-5 4 167,-2-4 1,-3 5-34,-2-1 1,-3-1 202,0 1 0,-1-5 103,5 1 0,1 2 185,2-2-211,-2 0 361,9-3-105,-9-6-84,8-1 1,-1-1-65,6 0 0,4 0 361,4-4 0,-2 0-85,2 0 0,-2-2 36,7-1 0,-4 1-12,0-2 0,3 3-115,0 1 0,2 0-234,-2 0 0,-2 0 128,2 0 0,-3 0-156,0 0 1,-4 0 181,-1 0-907,1 0 0,3 0-248,1 0 0,-5 0-1795,1 0 2757,-6 0 0,14 5 0,-4 2 0</inkml:trace>
  <inkml:trace contextRef="#ctx0" brushRef="#br0" timeOffset="6">12175 6853 8153,'0'-7'152,"0"2"289,0 0 30,0 4-185,0-4 1306,0 5-1519,0 5 0,-4 1 169,0 6 1,-5 3-156,2 0 1,-4 5 159,0-1 0,3-1-127,1 1 1,-1 0 29,-3 4 1,3 0-46,0 0 0,5 0-92,-5-1 0,6 1-13,-2 0 0,-1 0 98,1 0 0,-1 0-176,1-1 1,3 1 92,-3 0 1,3 4-105,1-1 0,0 0 102,0-7 0,1 2-98,3-2 0,-2 2 74,6-2 1,-1 2-2,5-2 0,-1-2 43,1-2 0,-1 2-29,1-2 0,-1 0 150,0-4 0,-3 1-84,0-1 0,-1-3 93,5 0 1,-5-5-57,1 5 0,-4-6 121,3 2 1,-3-2-39,4-2 55,-6 0-93,8 5 41,-8-4-192,3 4 167,-5-5-3447,0 0 1228,0-5 2053,0 4 0,0-4 0,0 5 0</inkml:trace>
  <inkml:trace contextRef="#ctx0" brushRef="#br0" timeOffset="7">12460 7115 8194,'0'-7'151,"0"-1"368,0 5 7,0-2 156,0 5 0,1 5-475,3 3 1,3 3 94,4 5 1,-1-2-141,-2 5 0,2-4-39,-2 4 1,2 0-14,1 4 0,4-4 84,1 0 0,-1-1-120,-4 1 1,4 2 97,1-2 1,-1-2-35,-4-2 0,1-2 20,-1-2 1,1 1 24,-1-1 1,0-3-68,1-1 1,-5-4 74,1 1-601,-5 2 249,7-5-1011,-9 4 500,4-5-2192,-5 0 1401,-5 0 665,-1-5 798,-6 4 0,1-9 0,-1 3 0</inkml:trace>
  <inkml:trace contextRef="#ctx0" brushRef="#br0" timeOffset="8">12746 7172 8194,'0'-11'419,"0"-1"1,3 1-34,1 0 0,0 3 539,-4 0-578,0 6 1,0-4 569,0 2-539,0 2-102,0-3 1,0 7-346,0 1 1,-5 8 125,-3 4 0,-7 5-72,-4-1 0,0 4 47,-4 4 1,3-2-288,-7 5 0,3-3 50,1 4 0,2-7-52,2-1 0,-2-1 145,6-3 0,0-2 87,4-2 1,-1-2 26,1-2-76,4 1-270,-3-1 0,9-3-142,-3-1-317,3-4 0,2 2-999,3-5 1802,2 0 0,11 0 0,1 0 0</inkml:trace>
  <inkml:trace contextRef="#ctx0" brushRef="#br0" timeOffset="9">13043 7264 8177,'-7'0'413,"-3"0"169,9 0 83,-4-5-146,5 3-316,0-3-11,0 5 0,5 0 70,2 0 0,0 0-2,0 0 0,2 0-21,7 0 0,-4 0 2,3 0 1,2 0 12,-2 0 0,5-4-100,0 1 0,-3-5-133,2 4 1,-5-1-309,2 1 1,-4 3 194,0-3 1,-5 2-574,1-2 0,-4 3-13,3-3-1401,-4 3 538,2 1 1541,-5 0 0,5 0 0,1 0 0</inkml:trace>
  <inkml:trace contextRef="#ctx0" brushRef="#br0" timeOffset="10">13739 6990 8220,'0'-18'827,"0"6"-116,0 2-503,0 9 41,-5-4 0,-1 5 160,-6 0 1,1 1-162,0 3 1,-1 6-230,1 5 0,-4 7 84,-1 1 1,-3 1-107,4 6 1,-4 0-82,4 0 1,-2 3 57,2-3 1,4 2-1,-1-1 0,2 0 37,6-4 1,0 3-137,4-3 1,0-4 96,0-4 1,6-5-5,1 1 1,3-2 148,2-2 0,4-1 163,3-2 0,-1-3 27,1-5 1,0 0-87,4 0 0,1-4 15,3 0 0,-3-8-75,2 0 1,-1-3 60,-3 0 1,1 1-29,0-5 0,-1 4-245,-3-4 1,-3 0 34,-4-4 0,-2-4-142,-3 0 1,-2 1-249,-5 3 0,0-4 211,0 1 1,-5-1-390,-2 4 1,-8 0 223,-4 1 1,-3 4-77,-1 3 0,-1 2 59,-3 1 0,3 6-166,-2 2 1,1 3-31,3 1 0,0 1-259,3 3 832,3 2 0,4 6 0,1-1 0</inkml:trace>
  <inkml:trace contextRef="#ctx0" brushRef="#br0" timeOffset="11">13534 7264 8772,'7'0'651,"1"0"0,-3 0-62,6 0 0,-2 0-63,7 0 1,0 0-135,-1 0 1,6-4-176,-2 0 0,2 0 34,2 4 0,0-1-216,0-3 0,0 3 71,-1-3 1,-3-1-542,0 1 1,-5 0 83,2 4 1,-4 0-138,0 0 1,-5 0-1936,1 0 1213,-5 0 1210,7 0 0,-9-5 0,4-1 0</inkml:trace>
  <inkml:trace contextRef="#ctx0" brushRef="#br0" timeOffset="12">13991 6761 8129,'0'-18'190,"0"2"-190,0 4 1351,0 6-313,0 1-39,0 5-744,5 0 1,-3 6-1,6 6 0,-1 1 5,5 6 0,-1 0-6,1 3 1,3 3-20,0 1 0,4 0 4,-4 4 1,4-3-163,-3 3 0,3-3-113,-4 3 0,0 1-76,-3 3 0,-2 0-13,-3 0 1,0 1 81,-4-1 0,-1 0-26,2 1 0,-4-2 97,-4-3 0,1 2-156,-4-6 1,-1 5 2,-3-5 1,3 1-101,0-4 1,1-4 109,-5 0 1,5-5-65,-1 1 1,4-3-421,-3-5 139,4-2-262,-2-5 52,5 0 38,5-5 0,1-2-59,6-9 691,-1 4 0,1-10 0,-1 4 0</inkml:trace>
  <inkml:trace contextRef="#ctx0" brushRef="#br0" timeOffset="13">14390 6784 8042,'0'-11'79,"0"-1"0,2 1 0,1-1 0,-1 5 239,1-1 0,0 4 98,1-3 0,-2 0 249,6 0 0,-4-2-311,3 5 1,1-4-119,3 5 0,1-1-113,-1 4 1,1-4 140,-1 0 1,0 0-234,1 4 1,-1 2 63,1 1 1,-1 0-54,1 5 0,-5-1-97,1 5 1,-6 0-106,2 4 1,-3-2-79,-1 5 0,-5-4 95,-2 4 1,-3 0-128,-2 4 0,1-4 52,-1 0 0,1-5 76,-1 1 1,1-2-46,0-2 208,-1 0 0,5 0-104,-1-4 17,5-2 195,-2 0 1,7-3-89,1 1 0,4-1 264,4-2 1,1 0-108,-1 0 1,4 0 9,1 0 1,3 0-73,-4 0 1,1-4-248,0 0 1,-4 0-316,3 4 0,-2-4-1356,-1 1 1782,-6-1 0,4 4 0,-4 0 0</inkml:trace>
  <inkml:trace contextRef="#ctx0" brushRef="#br0" timeOffset="14">14984 7572 8098,'0'-6'4072,"0"1"-3915,0 5-1046,0 5 1,0-3-1611,0 6 2499,0-6 0,0 9 0,0-5 0</inkml:trace>
  <inkml:trace contextRef="#ctx0" brushRef="#br0" timeOffset="15">15464 7504 8085,'0'-8'259,"0"0"431,0 6-165,0-3 443,0 5 195,0-5-327,0 3-684,5-3 0,1 7 45,6 1 1,-1-1-62,1 1 0,3 2 113,0-1 1,5 4-176,-1-4 0,3 0-11,1-4 1,0 3-92,-1 1 0,5 0 3,0-4 1,4-4 158,0 0 0,1-5-186,-2 2 0,-1 0 71,-2 0 1,-3-2-65,3-6 0,-4 2 51,-4-2 0,1 1-106,-5-1 1,-3 2-55,-5-2 0,-4-2 108,0 2 1,-1-4-185,-2 4 1,-5 0 60,-3 3 1,-6 1-57,-1-1 0,-9 6 76,1 2 0,-8-1-143,1 1 1,-2 2 154,2 5 1,-3 4 48,2 4 1,2 2-27,-1 2 1,3 3 109,-3 5 1,3 3 42,-3 1 1,5 5-131,3-2 0,0 6 27,7-2 0,1 7 14,6-7 1,3-1 154,5-3 0,9-4 97,2 0 1,8-3 228,0-4 0,4-2 36,4-6 1,-2-1 286,6-2 0,-1-3 20,5-5 0,-1 0-269,0 0 1,-3-1-170,-1-3 0,-5-1-101,2-3 0,-7-1-169,-1 6 0,-5-5 122,2 4 1,-4-5-700,0 2 0,-5 0-1378,1 0 0,-6 3 966,2-4 0,-4 6 923,-4-2 0,-2-2 0,-5-1 0</inkml:trace>
  <inkml:trace contextRef="#ctx0" brushRef="#br0" timeOffset="16">16355 7035 8016,'0'-6'635,"0"1"-150,0 5 68,0-5-60,0 3 66,0-3-287,5 5 1,0-1 14,2-3 0,5 3 88,-1-3 0,2 3-100,6 1 1,0-4 65,4 0 0,0-3-96,0 3 1,-1-4-84,1 5 1,-4-3 82,0 3 0,-5 1-107,2-1-267,-4 1-566,0 2-1285,-6 0 965,-1 0-155,-5 0 1,-5 0-7,-3 0 1176,-2 5 0,-6 2 0,-2 4 0</inkml:trace>
  <inkml:trace contextRef="#ctx0" brushRef="#br1" timeOffset="17">17063 6498 8126,'0'-11'1018,"0"5"-97,0-4-301,0 8-434,5 7 0,-4-1 68,3 8 0,-3 0 36,-1 4 0,4 0-36,0-1 0,0-1-127,-4 5 1,0 0 49,0 4 0,3-4 3,1 0 0,1 0-235,-1 4 1,-3-4 43,3 0 1,1-4-89,-1 4 1,4-5 50,-5 2 0,5-8-518,-4 0-192,0 0-449,1-2 417,-4 4-324,4-9-461,-5 5 1575,-5-6 0,-1 0 0,-6 0 0</inkml:trace>
  <inkml:trace contextRef="#ctx0" brushRef="#br1" timeOffset="18">16869 6978 8072,'0'-7'-336,"0"-1"210,0 5 0,1-2 682,3 5 248,2-5 0,7 4-83,2-3 21,-2 3-362,8-4 1,-3 4 276,5-3-407,5-3 0,0 6-115,2-3 1,3-1 127,-2 1 1,2-1-296,1 2 1,-1 1 106,-3-2 0,2 3-81,-5 1 1,-5 0-35,-2 0 0,-7 0-829,3 0 0,-7 0-796,-2 0-621,-4 0 2286,2 0 0,-10 5 0,-2 2 0</inkml:trace>
  <inkml:trace contextRef="#ctx0" brushRef="#br1" timeOffset="19">17051 7138 8044,'0'-6'0,"0"-1"-280,0 4 1129,0 1-116,0-3 408,0 0-762,0 4 1,5-8 145,3 5 0,2-3-128,2 3 0,3-4-76,0 4 1,2 1-91,-2 3 0,-3 0-191,4 0 1,-7 0 23,-2 0 0,0 1-9,0 3 0,-2 2-333,-5 5 0,0 1 137,0-1 0,-5 6-190,-2 2 0,-7 1 145,-2-1 1,0 3-24,1-3 0,1 6 120,-5 2 0,5-1 70,-2-3 1,1-1-27,4-3 1,-6 2 18,10-2 1,-5-2 47,8-2 0,-3-6 259,3-1 78,0-6-222,4 3 1,5-5 196,3 0 1,7 0-74,4 0 0,3-4 2,1 1 0,1-6-32,2 1 1,-2 3-61,3 1 0,-3-1-159,-1 1 1,-4-1 155,0 1 1,-5 3-907,1-3 415,-2 3-1310,-2 1 754,-4 0-1841,-2 0 2402,-5 0 1,5 0-1,1 0 1</inkml:trace>
  <inkml:trace contextRef="#ctx0" brushRef="#br1" timeOffset="20">17748 6658 8070,'0'-6'53,"0"-4"297,0 9 557,0-4-313,0-1-229,0 5-102,0-4 0,0 6 22,0 3 1,0 3-53,0 4 1,-4 5 11,0 3 1,-4 3-96,0 1 0,-2 1-135,-2 3 0,1-2-125,-1 5 1,5 0 83,-1 0 0,6 3-73,-2-2 1,3 0 53,1 0 1,0 0-29,0-4 0,5 0 87,2-4 0,3-6 160,2-1 1,-1-4-45,1 0 0,0-5 78,4 1 0,-2-6 109,5 2 0,-4-4-56,4-4 0,0-1-25,4-2 0,0-7-38,-1 2 1,-2-5-180,-1 1-78,0-4 233,-2 2-752,5-4 494,-9-1 1,2-5-312,-8-3 276,-1 3 1,-3-5-130,1 3 0,0-3-687,-4-1 588,0 4 100,-5-3 0,-1 6-258,-6-4 0,-1 3 64,-2 5 0,-4 6-131,-7 1 342,-4 9 131,1-3 0,-4 8-155,3-1 1,1 1-1,-1 2-141,2 0 0,2 2-204,3 1 365,5 4 1,-3 9 233,8-3 0,-4 8 0,6-3 0</inkml:trace>
  <inkml:trace contextRef="#ctx0" brushRef="#br1" timeOffset="21">17622 6932 7438,'8'-1'-190,"0"-3"0,-5 3 1384,5-3 1,0 2-503,3-2 1,2 3-151,2-3 1,3 1-149,5 0 0,-1 1-47,1-2 1,0 3-100,0 1 0,0-1-154,0-3 1,-2 3-97,-2-3 0,2 3-175,-6 1 0,-4 0-1576,-3 0 918,-1 0-1497,0 0 1246,3 0 1086,-9 0 0,4 0 0</inkml:trace>
  <inkml:trace contextRef="#ctx0" brushRef="#br1" timeOffset="22">18171 6476 8110,'3'-12'-23,"1"1"0,5-1 29,-1 1 0,6 3 392,1 1 0,0-1-104,-3-3 1,-1 3 173,0 0 0,1 2-164,-1-2 0,1 0 66,-1 4 0,0 0 253,1 4-113,-1 0-110,1 0-246,-1 5 0,-1 1-182,-2 6 0,-3 1 91,-5 2 1,0-3-291,0 4 0,-1 0 115,-3-1 1,-2 4-307,-6-3 1,2 4 190,2-1 1,-2-2-137,3-2 0,-4-3 147,0 0 1,1-1 55,2 1 1,-1-5 273,6 1-243,-1-6 335,4 4-127,0-1 1,1-4 410,3 3-290,2-3 1,9-1 216,1 0 0,4 0-29,-1 0 1,3 0 404,0 0-366,1 0 3,0 0-254,0 0 105,5 0-423,-4 0 1,3-4 192,-8 0 1,-3 1-863,-4 3-1440,-6 0 2251,-6 0 0,-11 5 0,-7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613"/>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7457 9153 8115,'-11'-1'1353,"1"-3"-1055,4 3 102,2-3 120,4 4 1755,0 0-1806,4 0-231,-2 0 0,7 0-56,-4 0 56,1 0-45,3 0 1,-2 0 105,7 0-121,-2 0 1,4 0 13,-3 0 0,4 0-71,3 0 0,-3 0 209,1 0-388,4 0 67,-1 0 0,9 0 53,-2 0 46,-3 0 1,8-5-164,-2-2 7,3 3 0,0-6 252,1 3-856,-5 3 583,0-5 0,-5 6-32,2-4 6,-1 5 58,-10-2 1,2 4 93,-4 0-201,0 0 163,-4 0 1,-3 0 16,0 0 467,-5 0-475,3 0 231,-5 0-238,-5 0 0,3 3 45,-5 0-166,0 6 100,-3-8 0,-1 8 0,1-3 0</inkml:trace>
  <inkml:trace contextRef="#ctx0" brushRef="#br0" timeOffset="1">7529 9422 11850,'11'-5'868,"0"4"-248,3-2 1,2 0-150,5 0 1,-1 2-111,1-3 1,4 0-127,3 0 0,2-3-31,1 4 0,1-2-15,2 2 0,2 2-93,2-3 1,1 3-19,-5 1 1,-2 0 94,-5 0 0,-4 0-156,1 0 1,-2 0 24,-1 0 0,-5 0-318,-2 0 158,-3 0-380,-1 0-55,-4 0 0,-6 0-371,-7 0 0,-3 1 924,-4 3 0,-2-3 0,-5 4 0</inkml:trace>
  <inkml:trace contextRef="#ctx0" brushRef="#br0" timeOffset="2">9308 9339 8073,'0'-6'417,"-5"2"0,4 3 687,-2-3-406,2 3-454,1-4 1,0 4 666,0-2-377,0 2-30,0-4-49,0 5 1,4 0-31,3 0-250,2 0 1,2 0-35,-1 0 1,2 4 51,1-1 1,3 0-77,5-3-84,0 0 1,1-1 127,2-2 0,2 2-99,5-3 1,0-1-198,0-2 93,0-3 0,0 0-39,0 0 1,-1-1-99,-2 1 1,1 0-9,-5-1 0,-1 0 121,-6-3 0,1 3 18,-4-3 1,-4 2 15,-3 2 0,-4 0 43,0-1 0,-3 1-96,-3 0 1,-1-3-2,-6 3 0,1-3-143,-9 6 0,1 3 123,-3 0 0,-6 3-171,-1 1 1,-7 1 107,0 3 0,-5 1 57,1 6 1,-2 2-39,-2 1 0,2 5 223,2-2 0,3 6-233,3 1 0,1 5 82,0-2 0,5 7 56,2 0 1,8 0 19,5-2 1,6-5 137,5 1 1,9-5-92,5 1 1,8-4 377,2-2 0,4-3-176,0-5 0,3 0 350,3 1 0,-1-4-125,1-1 0,-3-3 98,-3 0 0,0-2-214,-3-1 0,-1 0 17,-4 0 1,0 0-305,-3 0 0,2 0 105,-6 0 1,1 0-291,-4 0 1,-3 0 166,0 0-531,0 0 0,0-3-563,0-1 303,-5 1 0,3 2-2229,-5-3 2149,0 3 0,1-3 820,2 4 0,-1-5 0,2-1 0</inkml:trace>
  <inkml:trace contextRef="#ctx0" brushRef="#br0" timeOffset="3">10415 8915 8061,'-6'0'543,"-3"-4"-311,8 2 239,-4-2 145,5 4 1603,0 0-1680,5 0-306,-4 0-44,8 0 0,-3 0 36,4 0 1,4 0 123,0 0-223,4 0 1,-5 0 251,4 0-225,0-5 0,7 3 58,0-5 1,1 4 190,-5-4-462,1 4 98,0-6 0,-4 8-94,0-2-319,-9 1 203,6-2-942,-8 3 418,-1-4-1280,0 5 1,-13 1 1975,-2 3 0,-8 1 0,2 6 0</inkml:trace>
  <inkml:trace contextRef="#ctx0" brushRef="#br0" timeOffset="4">11366 8460 8151,'0'-6'89,"0"-3"15,0 8 1,-1-5 635,-2 3-266,1 2 0,-2-5 682,4 2-773,0 3 1,-1-3 99,-3 4-375,3 0 1,-3 1 10,4 2 1,0 3 54,0 4 0,3 2-149,0 2 0,1-2 11,-4 6 1,3-1-56,1 3 0,0 3 89,0-2 0,-2 3-297,5-3 1,-5-4 85,2 4 1,0-6-294,0 2 1,-1-4-485,-3 0 262,0 4 1,1-6-380,3 3 0,-3-6 54,2-1 981,-1-5 0,2 7 0,2-3 0</inkml:trace>
  <inkml:trace contextRef="#ctx0" brushRef="#br0" timeOffset="5">11180 8915 8081,'0'-6'1096,"1"2"-677,3 4 1,-3-1-44,2-3 0,3 3-61,1-2 0,2 1-129,1 2 0,2 0 63,2 0 1,2 0-91,4 0 0,2 0 75,2 0 1,3-3-105,4 0 0,0-1 80,0 4 0,3-3-260,1-1 1,-1-3-97,-3 4 0,-1-2-45,-2 2 1,1 2-127,-5-3 0,-5 3 166,-5 1 1,-2-3-1731,-2-1 1350,-4 1 0,-2 4 531,-4 2 0,-4 3 0,-2 4 0</inkml:trace>
  <inkml:trace contextRef="#ctx0" brushRef="#br0" timeOffset="6">11366 9039 10231,'0'-6'1342,"5"-3"0,1 8-1067,4-2 0,-3 2-144,0 1 1,1-4 128,6 1 0,-3-1-245,3 4 1,1 0 86,-1 0 0,-1 0-5,-2 0 0,2 1-62,1 3 1,-3-2-396,-5 5 1,-2 0 77,3 3 0,-5 5-111,2 2 0,-4-1 29,-4 2 1,-2 0 85,-4 6 1,0-2 85,-1 2 1,-2-3 45,-1-4 1,0 2 96,4-6 1,-4 1-97,0-4 0,4 1 329,3-1 0,3-3 232,-3 0 30,5-5 80,-2 3-331,4-5 1,4 0 124,3 0 1,2 0-63,2 0 0,0 0 119,3 0 1,-1 0-79,4 0 0,0 0 59,4 0 0,-1 0 70,1 0 1,1 0 25,2 0 0,-2-1-382,2-3 1,-6 3 119,0-2 1,-6 1-838,2 2 1,-2-1 210,-2-2-2906,-4 2 3340,3-4 0,-8 5 0,4 0 0</inkml:trace>
  <inkml:trace contextRef="#ctx0" brushRef="#br0" timeOffset="7">12348 8470 13025,'-14'21'166,"2"3"1,-1 0 0,-2 4 43,1-4 0,-1 5-21,1-2 1,1 7-41,-4 0 1,5 1 21,-2-4 1,2 0-138,2 0 1,1 0 125,2 0 1,2-1-162,5-3 1,0 3 6,0-2 1,0-3 35,0-1 1,5 1 16,2 0 0,2-5-103,1-3 1,1 1 52,-1 2 0,1-2 47,3-1 1,-2-5 77,2 2 0,-3-2-78,-1-2 1,2-1 204,2-2 0,-6 1-110,2-4 0,-2 3 407,2-4-250,1 0-129,-1-3-315,-4 0 0,0 0 88,-3 0-1379,-2 0 1070,4 0 1,-6 0-3441,-3 0 3797,3 0 0,-8 0 0,3 0 0</inkml:trace>
  <inkml:trace contextRef="#ctx0" brushRef="#br1" timeOffset="8">12628 8791 7926,'-5'-6'-1490,"4"-3"2405,-2 2 48,2 3-277,1-1-303,0 0 146,0 4-152,-5-3 124,4 4 116,-4 0 427,5 0-704,0 4-20,5-3-151,-4 9 1,5-5 169,-3 6-380,3-1 185,0 0 0,3 2 10,-2 2 1,-1-2-12,0 6 1,1-2-76,4 1-19,-1 2 0,0-6 33,1 4 0,-1 0-148,0 4 0,1-4-86,-1 1 83,0-6 0,1 7 123,-1-6 0,0 1-16,1-3 1,-1-1-24,0 0 0,-3 1-33,0-1 1,0-3-5,4 0 1,-5-4 2,1 4 1,-3-5-14,3 2 54,-5 2 1,4-5-95,-3 2-336,-2-2 579,4-1-1201,-5 0-982,0 5 1343,-5-4 0,3 4-722,-5-5 696,5 0 695,-7 0 0,3 4 0,-4 2 0</inkml:trace>
  <inkml:trace contextRef="#ctx0" brushRef="#br1" timeOffset="9">12856 8812 7978,'4'-11'855,"-3"1"-95,4 0 100,-1 4-262,-2 1-475,2 5 220,-4 0-171,0 5 0,-4-2-79,-3 8 0,-4-2 69,-2 8 0,0-3-300,-4 3 0,-1 4 42,-2 3 1,-1 0 19,0-3 1,4 3-4,0 0 1,0 4 81,-4-4 1,4 0-108,0-3 1,4-2 78,-1-2 0,6 2-402,1-5 1,4-2 183,-4-5 0,5 2-724,-2-2 516,3-2 451,1-1 0,5-4 0,0 0 0</inkml:trace>
  <inkml:trace contextRef="#ctx0" brushRef="#br1" timeOffset="10">13083 8512 8024,'0'-11'0,"0"5"835,0-1-453,0 4 0,0-2 100,0 1 0,1 3 309,3-2-643,-3-3 1,8 4 80,-2-5 0,-1 4-59,1 0 1,-1-2 12,5 2 0,-1-1 0,0 4 0,1 0-9,-1 0 0,0 0-192,1 0 1,-4 2-137,0 1 0,-2-1 115,2 5 1,-2 1-100,-5 6 0,0-1 43,0 4 1,-1-3-149,-3 3 0,-2 0 36,-4 4 0,-4 0-38,1-1 0,-6 1 138,2 0 1,1-2 39,-1-2 0,7-2 242,0-4 1,3-1-29,0 0 173,-2 1-193,8-6 1,-2 1 138,6-2 1,3-3 61,4 2 0,0-2-1,1-1 0,3-1-115,-1-2 0,6 2-50,-2-3 1,-1 0-108,1 0 1,-4 1 299,1 3-567,2-5 0,-5 4 26,3-3-2151,-7 3 2337,-2 1 0,-5 5 0,0 1 0</inkml:trace>
  <inkml:trace contextRef="#ctx0" brushRef="#br1" timeOffset="11">13507 8925 7745,'-6'0'1119,"2"0"631,4 0-1416,4 0 1,2 0-61,4 0 1,1 0 64,-1 0 1,4 0-145,0 0 1,4 0 13,-1 0 0,3-1-26,1-2 1,-1 1-124,1-5 1,-2 1-262,-1-1 1,0-1 148,-4 5 1,3-4-943,-3 3 0,-4 1-10,-3 3-1086,-5 0 2090,3 0 0,-5 0 0,0 0 0</inkml:trace>
  <inkml:trace contextRef="#ctx0" brushRef="#br1" timeOffset="12">13993 8667 8042,'5'-10'0,"-3"-1"275,5 1 0,-4 0-44,4-1 0,0 1 163,4 0 1,2-2-119,1-2 0,3 4 91,-3 0 0,3-1-107,-3 4 0,3 2 106,-3-2 1,1 4-203,-1 0 1,-3 2 28,3 1 0,-2 1-169,-2 2 1,0 3 137,1 4 0,-2 5-229,-2 3 1,-3-1 30,-4 4 0,0-3-7,0 6 1,-4 3 17,-3 0 0,-3 3-415,-4 1 0,1 0 107,-4 0 0,0 2-43,-4-2 1,0 3 198,1-7 0,-1-5 176,0-1 1,4-4 282,0 0 0,4 1-155,-1-8 1,6 3 344,1-7-127,5-1-76,-2 0-77,4-5-71,0 0 0,4 3-41,3 0 0,-1 1 4,1-4 0,0 0-22,3 0 0,1 0 1,3 0 1,-2 0-73,1 0 0,2 0 79,-1 0 1,5 0 47,-2 0 1,2-1-85,2-3 0,-4 3-12,0-2 1,-3-2-185,4 2 0,-6-2-759,2 2-1400,-3 2 1239,0-4 1082,-5 5 0,-2-5 0,-4 0 0</inkml:trace>
  <inkml:trace contextRef="#ctx0" brushRef="#br1" timeOffset="13">14552 8729 7899,'0'-6'74,"0"-3"298,0 8 711,0-8-229,0 8-76,0-4 219,0 5-763,4 0 1,-1 1-131,3 3 1,-2-2 102,3 5 1,-1-4-115,0 4 157,4 0-211,-5 3 0,2-1 85,0-2 1,-5-1-70,2-2 98,2-3-78,-5 8 0,5-7-89,-3 5 95,-2-5 0,5 8-165,-3-3 1,0-2 80,4 2 1,-1-1-76,5 1 1,-4 2 105,0-2 1,-1 1-15,5-1 1,-1 1 47,0-5 1,1 5-38,-1-1 1,0 2 70,1 2 0,-1-1-57,1 0 1,-1 1 5,0-1 0,1-3 6,-1 0 1,0 0-137,1 3 1,-1 1 77,0-1 0,-1-3-111,-2 0 0,3-2 75,-4 2 1,2 2-78,-1-2-288,3-2 207,-5 4-773,1-8 364,3 4 118,-8-5 1,3 0-945,-8 0-295,-1 0 1731,-6 0 0,-4 0 0,-1 0 0</inkml:trace>
  <inkml:trace contextRef="#ctx0" brushRef="#br1" timeOffset="14">14862 8739 7940,'0'-15'0,"0"8"0,0-6 362,0 6 0,0-2 53,0-2 0,0 4 317,0 0 590,0 5-385,0-7-492,0 8 24,0-4-434,-5 14 0,-2 3 18,-6 9 1,-3 0-72,-5 4 0,0-2 134,0 4 1,1 0-155,-1 0 0,2 2-233,1-5 0,0 0 126,4-3 0,0-1-239,4 1 0,4-5-51,3-2-1134,-3-2 664,5-2-765,-4-4 1670,10-2 0,5-4 0,6 0 0</inkml:trace>
  <inkml:trace contextRef="#ctx0" brushRef="#br1" timeOffset="15">15120 8563 8193,'0'-10'474,"0"3"125,0 0-285,0 5 1293,0-3-530,0 5-926,0 5 0,-1 2 45,-2 7 0,-3 2 30,-4 5 0,-1 4-66,1 2 1,1 3 13,2 1 1,-1 3-211,5-3 0,-1 5 69,4-5 0,0 3-384,0-3 0,1-5 212,3-2 1,1-3-127,6-4 0,-1 1 88,0-8 1,4 1 66,0-7 1,4-1-2,0-3 1,2-1-14,4-2 0,-1-3-34,5-4 1,-5-2 72,1-2 1,-2-1 245,-1-2 0,-1-6-64,1 2 0,-1-5 201,-3 2 0,-2-5-121,-5 2 1,-4-4-84,-3-4 1,2 3-59,-2-3 1,0 3 53,-7 1 0,-2 0-29,-4 0 0,-1 5 24,-3 2 0,-1 3-210,-2 4 1,-3 2 26,3 4 0,-3 6-289,0 1 0,-1 3 146,0 1 1,4 1-520,0 3 1,1 1 149,-2 6 0,4 4 610,3 2 0,-4 2 0,-1 2 0</inkml:trace>
  <inkml:trace contextRef="#ctx0" brushRef="#br1" timeOffset="16">15027 8770 8029,'-5'0'1232,"0"0"1854,5 0-2638,5 0 1,2 0-167,6 0 0,3 0 242,5 0 0,0 0-135,-1 0 1,5 0-95,-1 0 1,4 0-38,0 0 1,-2-1-407,2-2 1,-5 0 188,1-3 1,-3 2-722,-4-3 1,1 5-3063,-4-2 2172,0-1 1570,-8 4 0,3-4 0,-3 5 0</inkml:trace>
  <inkml:trace contextRef="#ctx0" brushRef="#br1" timeOffset="17">15969 8563 8005,'4'-5'-293,"-3"-4"0,4 6 332,-5-4 1188,0 5-362,0-7-17,0 8-607,0-4 1,0 6-15,0 3 0,0 1 136,0 6 0,0 3-136,0-1 1,0 6-122,0-2 0,-4 3 8,1 0 0,0 1-142,3 0 1,0-1-14,0 1 0,0 0-168,0-1 1,0 0-51,0-3 0,0-2 148,0-5 0,0 1-525,0-1 1,0-3-128,0 0-712,0-5 1475,0 3 0,-5-1 0,-1 2 0</inkml:trace>
  <inkml:trace contextRef="#ctx0" brushRef="#br1" timeOffset="18">15679 8791 7934,'5'-6'14,"-4"-3"0,7 7-13,-5-5 0,9 5 884,-2-2 1,7 2-215,1-2 1,2 3-108,4-2 1,3-2-285,4 2 0,-1-4-220,-3 3 1,3 0-544,-2 0 0,-4 3 370,-3-2 0,-2 2-929,-5 1 1,3 0 247,-3 0 794,-5 0 0,5 0 0,-3 0 0</inkml:trace>
  <inkml:trace contextRef="#ctx0" brushRef="#br1" timeOffset="19">16372 8429 7965,'0'-10'0,"0"-1"270,0 1 0,3 0-6,1-1 1,4 4 215,-1 1 0,-2 2-110,2-3 0,0 4 52,4-4 0,-1 5-30,0-2 0,1 3-125,-1 1 1,0 0-105,1 0 0,2 5 74,1 1 0,0 5-199,-4 3 1,1-2 136,-1 5 1,-3 2-225,0 5 0,-5 2 51,2 5 0,-3 0-386,-1 0 1,-5 4 66,-2-1 1,-2 6-105,-1-3 1,-4-1 150,0-1 0,-4-3 85,1-1 1,-2-5 284,2-2 1,-1-3-201,4-4 1,-1-2 376,1-5 1,6 0-139,-2-3 0,7-3 324</inkml:trace>
  <inkml:trace contextRef="#ctx0" brushRef="#br1" timeOffset="20">16513 8977 15090,'5'-1'30,"19"-2"119,-2 0-128,2-4 1,-2 5-58,-2-1 1,-3 0-167,-4 0 1,-1 2-1808,-2-3 1016,-4 3-641,3 1 1634,-8 0 0,4 0 0</inkml:trace>
  <inkml:trace contextRef="#ctx0" brushRef="#br1" timeOffset="21">17034 8491 7963,'0'-10'-761,"0"3"921,0 0 0,0 4 995,0-4-417,0 4-353,-5-6-20,4 8 1,-4-5 525,5 3-468,0 2-51,-4-4-102,3 5 0,-8 5 64,2 2-224,-3 6 57,0 3 1,0 5 222,-1 0-508,1 4 157,0-3 1,-1 7-274,1-5 188,4 4 1,-2-5 2,5 5 0,-1-2-107,4 2 0,2 1-248,1-5 0,-1-1 172,5-6 1,0-1 69,3-2 1,4-6 49,0 2 1,4-6 232,0-1 0,1-2 50,2-1 1,1-1 108,2-2 0,1-3-94,3-4 0,2-5-69,-3-2 1,-2 0-12,0 0 1,-4 0 9,0-4 1,-5-1-181,-2-2 0,-4 3 89,-3-4 0,-2-1-289,-5-2 1,0 3-86,0 1 1,-5-1-97,-2 1 1,-7 1 32,-3 5 1,-2 0-114,-2 4 0,-1 2 29,-2 5 1,2 2 77,-2 5 0,2 0-362,2 0 774,-1 0 0,-4 5 0,-2 0 0</inkml:trace>
  <inkml:trace contextRef="#ctx0" brushRef="#br1" timeOffset="22">16848 8688 8036,'-6'0'99,"1"0"2445,5 0-2014,5 0 1,2 0-125,7 0 0,2 0 78,4 0 0,6 0-34,1 0 0,3-4-123,1 1 0,0-5-192,0 1 1,0 2-143,0 2 0,-4-2-481,-3 2 0,-2-4 370,-2 3 1,-2 1-1093,-1 3 1,-8-1-210,1-3-48,-2 3 1467,-2-3 0,3 4 0,-3 0 0</inkml:trace>
  <inkml:trace contextRef="#ctx0" brushRef="#br1" timeOffset="23">17489 8253 7989,'0'-10'194,"0"0"0,3-1 31,1 1 1,0 1 221,0 2 1,-3-2-61,2 2 0,0 1 375,0-1-248,-2 5-104,8-7-310,-3 7 1,1-2 97,0 4 0,-1 1-208,1 2 0,1 0 72,-5 4 0,4-1-215,-3 5 0,-1-1 74,-3 1 0,0 3-135,0 4 1,0-2-28,0 1 1,-5 0-10,-2 4 1,-1 0-2,2-1 0,-4-2 101,3-1 0,2-5 2,-2 2 0,3-2-48,-3-2 241,5 0-185,-7 1 397,8-6-54,-4 0 0,10-1 49,2-1 1,0 0 37,3-3 1,-2 0-73,6 0 0,1-1-117,-1-2 1,4 2 18,-1-3 0,-2 2-211,-1-2 0,1 3 69,-1-2 1,-1 2-738,-2 1 1,-1 0 88,0 0 670,-4 0 0,3-5 0,-3-1 0</inkml:trace>
  <inkml:trace contextRef="#ctx0" brushRef="#br1" timeOffset="24">17789 8077 7973,'0'-10'0,"0"4"417,0-3-121,0 8 94,0-4 0,0 4 858,0-2-590,0 2-372,0-4 0,1 5-142,2 0 280,-1 5-157,2 0 1,1 6 149,2-1 1,5 4-102,2 0 1,2 4 26,1-1 1,-2 6-80,9 1 0,-4 2-52,4-2 0,-2 2-47,-1 5 0,-1 1-118,1 3 1,-5-2-198,-2 5 1,-3-3 108,0 3 0,-4-5-379,0 1 1,-5-1 212,1-2 0,-2 0-198,-1 0 0,-4 0 136,-3 0 1,-2 0-82,-2 0 0,-4-1-34,-2-3 0,1 2 88,-1-5 0,0 0-142,-4-3 0,1-2 81,3-1 0,-2-3 357,1-5 0,-1 0 0,-2 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63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definitions>
  <inkml:trace contextRef="#ctx0" brushRef="#br0">7492 10804 7958,'-6'0'990,"1"-5"-600,5 4-112,0-4 0,1 5 33,3 0-95,-3-5 117,9 3 1,-3-3-288,4 5 24,0 0 1,-3 0-67,0 0 133,-1 0 1,5 0 5,-1 0 0,0 0-21,1 0 0,3 0-77,0 0 1,6 0 103,-2 0 1,2 0-141,2 0 1,1 0 102,3 0 0,-3 0-86,3 0 1,1 0 50,-2 0 1,6-4-9,-2 1 0,0-5-40,0 4 1,-5-3-7,2 3 1,-3 0-44,-1 4 1,-5-4 145,-3 0-280,-2 1 0,-6 3 74,1 0-492,-6 0-51,3 0 17,-5 0-726,-5 0 526,-1 0 235,-5 0 1,-1 3 570,1 1 0,-1 5 0,1-3 0</inkml:trace>
  <inkml:trace contextRef="#ctx0" brushRef="#br0" timeOffset="1">7469 11113 7812,'7'0'273,"-2"0"1,-4 0 264,3 0-50,-3 0-235,9 0 1,-3 0-38,4 0 1,-3 0 69,-1 0 0,2 3-31,6 1 0,-2 0-1,2-4 1,2 0 55,-2 0 1,1 0-94,0 0 0,0 0-3,3 0 0,3 0 30,-3 0 0,6 0-62,2 0 1,5 0 34,-2 0 0,3-1-126,1-3 0,1 3 58,-1-3 0,0-1 32,0 1 0,-1-1-159,-2 1 0,-3 3 16,-6-3 0,0 3-94,-3 1 1,-2 0 58,-6 0-994,-5 0 720,-1 0 1,-6 0-999,-3 0 0,-2 0 1269,-5 0 0,-1 0 0,1 0 0</inkml:trace>
  <inkml:trace contextRef="#ctx0" brushRef="#br0" timeOffset="2">9297 10884 7335,'-7'0'1256,"2"0"330,5 0-1374,5 0 1,-2 1-1,4 3 0,-3 1-142,4 3 1,-1-2 91,5-2 1,1-3-125,2 3 1,-1 1 91,5-1 0,0 0-22,4-4 1,1 0 5,2 0 0,-1-2 25,1-1 1,2-2-134,-1-3 0,3-2 65,-3 2 0,-1-2-153,-3-1 0,-5-1 109,-3 1 1,-2-4-122,-2-1 0,-3 0 85,0 1 0,-6 2-81,2-2 1,-7-2 78,0 2 0,-10 1-8,2 6 1,-8 0-63,-1 4 0,-6 0 75,-5 4 1,-3 6-21,-4 6 0,1 0 14,-5 7 1,6 0 139,-3 4 0,4 1-131,1 3 1,5-2-76,2 6 0,4-2 48,4 2 0,0 2-7,8-3 1,2-1 34,9 2 1,0-2-4,0 1 1,6-2 27,5-5 1,6-4-43,6 0 0,0-5 243,-1 1 1,6-3-76,3-5 1,-1-2 315,5-5 0,-4 0-105,7 0 0,-2 0 21,-2 0 1,-1-5-276,-2-2 1,-4-2 106,-4 1 1,-1-2-515,-3 2 1,-3 2 210,-4-2 0,-5 5-1593,1-5 822,-5 6-1705,2-9 2566,-10 10 0,-2-9 0,-4 4 0</inkml:trace>
  <inkml:trace contextRef="#ctx0" brushRef="#br0" timeOffset="3">10313 10473 9797,'1'-6'752,"3"2"0,2 3-454,6 1 0,-1 0 101,1 0 0,-1 0-95,1 0 0,3 0-61,0 0 1,4 0-31,-4 0 1,6 0 17,-2 0 1,-3-2-310,-1-2 0,2 3 110,-2-3 0,-1 2-1538,-6-2 609,2 3 1,-8-4-1560,6 5 2456,-6-5 0,4 3 0,-6-3 0</inkml:trace>
  <inkml:trace contextRef="#ctx0" brushRef="#br0" timeOffset="4">11113 9959 7877,'-6'-6'729,"5"-5"-239,-4 10 0,5-5 280,0 2-7,0 3-500,-5-4 1,4 10-155,-3 2 0,3 5 124,1 3 0,0-1-27,0 5 0,0 0-237,0 4 0,0-1 125,0-3 1,0 2-367,0-2 0,3-2 179,1-2 0,4 1-203,-4 0 0,3-1 141,-3-4 0,1-3-719,-1-1 1,-1-3 873,4 4 0,1-6 0,3 4 0</inkml:trace>
  <inkml:trace contextRef="#ctx0" brushRef="#br0" timeOffset="5">10930 10393 7862,'0'-6'1054,"0"-1"-344,0 3-284,0 3 177,0-4 0,5 5-188,2 0 0,5-1-68,3-3 1,3 3-122,5-3 1,0 3-1,-1 1 0,5-4-13,0 0 0,7 0 13,-4 4 0,5-1 0,-9-3 0,1 3-13,-4-3 0,-2 3 13,-2 1 0,2 0-1894,-6 0 0,-4 0 1668,-3 0 0,-5 0 0,2 0 0</inkml:trace>
  <inkml:trace contextRef="#ctx0" brushRef="#br0" timeOffset="6">11021 10576 7678,'5'-7'1146,"-4"2"-695,5 5 0,-1-4 270,2 1 142,3-1-543,2-1 1,-1 4 0,2-3 205,2 2 0,-1 2-298,5 0 1,-4 0-124,4 0 1,-5 0-190,2 0 148,-4 6 1,-2 0-66,-2 5 1,-3-3 7,-5 0 0,0-1-472,0 5 0,-1 3 114,-3 0 0,-2 4-39,-6-4 0,1 2 129,-1-2 1,1-2 107,0 2 0,-3 1 167,2 0 0,-2-1-78,7-4 0,2-3 223,1 0 1,-1-5 12,1 5-62,0-6 1,5 4 120,3-6 0,3 0 132,4 0 1,2 0-52,2 0 0,1 0 68,3 0 1,3 0 50,-3 0 1,3-2-88,0-2 1,1 3-276,0-3 1,-4 3 122,0 1 0,-5 0-279,1 0 1,-2 0-813,-2 0-976,-4 0 1405,-2 0 470,-5 0 0,-5 0 0,-2 0 0</inkml:trace>
  <inkml:trace contextRef="#ctx0" brushRef="#br0" timeOffset="7">11843 9948 7524,'0'-8'414,"0"0"15,6 6 201,-5-8-45,4 8-118,-5-8 11,0 9 54,0-4 261,0 5-693,0 5 1,-5-1 66,-3 7 1,-2-1-80,-1 9 0,-1 0 65,1 4 0,-1 0-107,1 0 0,-1 0 40,1 0 1,0 3 70,-1 1 1,5 3-50,-1-3 0,2 3 34,-2-3 0,2 4-82,2-5 1,3 2 57,-3-1 1,3-3 40,1 3 1,0-3-84,0-1 0,0-1-118,0 1 0,3 0-33,1 0 0,4-2 50,-4-2 1,4 3-56,0-3 0,-2-2 116,2-2 0,-2 1-142,2 0 0,1-1 47,-5-4 1,3 1-122,-3-1 169,5 0 1,-4 1 6,3-1 0,1-3 50,-6 0-58,6-6 1,-4 4 206,3-2-195,2-3 1,-7 5 48,4-6 0,-3 0-13,4 0-33,-6 0-119,8 0-66,-3 0 0,0 0-1033,1 0 580,-6-6-1589,4 5 2224,-6-4 0,0 5 0,0 0 0</inkml:trace>
  <inkml:trace contextRef="#ctx0" brushRef="#br1" timeOffset="8">12163 10302 7954,'-6'0'266,"-4"0"102,2 0-188,3 0 1,0 1 459,5 3-208,0 2 0,4 5 251,0 1-489,4-1 0,3 2 139,4 2-40,0-2-200,2 8 1,-1-4-1,4 3 1,-1-2 0,0-1-1,0-2 1,-1 0-1,-1 0 475,-3-1-346,-2-1-511,0-2 229,-1-4-619,1 3 370,-1-4 186,-5 0-480,-1 0 205,-5-6-2348,0 0 2180,-5 0 566,-1 0 0,-5 0 0,-1 0 0</inkml:trace>
  <inkml:trace contextRef="#ctx0" brushRef="#br1" timeOffset="9">12517 10302 7920,'-5'-12'0,"4"1"802,-4 4-54,5-3 147,0 9 140,-5-4-362,-2 5-424,-4 0 1,0 5-32,-1 3 1,-4 7 13,-3 4 0,-3 2 0,-1 2 1,0 5-15,1 3 1,-3 0 13,-1 0 0,3 1 0,0-6 1,0 1-15,4-4 1,3-2-10,0-2-821,4 3 0,2-9-1490,2 2 2102,3-8-3464,5-1 3464,0-6 0,5 0 0,1 0 0</inkml:trace>
  <inkml:trace contextRef="#ctx0" brushRef="#br1" timeOffset="10">12940 9925 7947,'0'-12'-129,"0"6"1158,0 1-192,0 0 34,0 4-253,0-5-54,0 6-329,0 6 0,-1 1-25,-3 8 0,1 3 122,-4 5-246,4 0 1,-3 1-85,2 3 0,-2 2-212,-6 5 162,1 0 26,-6 11 0,5-5 3,-4 6-1251,-1 5 1375,4-4-71,-9 5 20,10-7 0,-5-1-14,6-6 1,-1 0 31,1-4 0,3-1-44,1-3 0,3-5-62,-4-6 1,6-5-715,-2 1 502,3-3 0,1-4 552,0 0-1805,0-6 915,0 3 1,3-6-178,1-3 761,5-2 0,-3-11 0,6 0 0</inkml:trace>
  <inkml:trace contextRef="#ctx0" brushRef="#br1" timeOffset="11">13031 10290 7864,'-5'-11'701,"4"4"-150,-4 2 562,5 5-236,0 0-503,0 11 1,4-3-109,-1 11 1,5 0 41,-4 4 0,5 1-95,-2 3 1,0 2-39,0 6 0,1-5 4,3 0 0,-1-3-148,-2 4 0,2-11 108,-2-1 0,1-1 68,-2-3 1,2-4-232,-5-3 99,0-6-72,1 4-35,-4-6-76,4 0 1,-6-6 22,-3-1 0,2-5-164,-6-3 0,5-3-200,0-4 0,-2-1 168,1 0 0,0-6-52,4-6 0,0 1 70,0-4 0,0-1 115,0 1 1,5-4-25,3 4 1,2 0 95,1 3 1,2 6-6,2 3 1,-2 3 193,2 4 1,2 2 66,-2 6 0,1-1-96,0 1 1,0 5 113,3 2 0,6 1-69,-2-1 1,8 3-34,-1-3 0,3 3-46,1 1 0,-1 0-37,-2 0 1,1 0 61,-6 0 1,0 0-12,-7 0 1,1 0 266,-5 0-150,0 0-578,-3 0 188,-6 0-1171,-1 0 1015,-5 0 0,-5 0-1607,-2 0 1972,-4 0 0,0 0 0,0 0 0</inkml:trace>
  <inkml:trace contextRef="#ctx0" brushRef="#br1" timeOffset="12">13351 10302 8067,'6'0'2478,"-1"0"-1351,-5 0-560,5 0 0,-2-2-107,5-1 0,1 1-163,6-2 0,-1 2-29,5-2 0,-4 3-20,4-3 1,-4 3-174,4 1 1,-5 0 96,1 0 1,-2 1-203,-1 3 1,-6 2 27,-2 6-702,2 4 515,-5 2 0,3 5-186,-8 0 0,-2 2 158,-5 5 1,-6-3-17,-2 7 0,-3-2 70,0 2 0,3-3-122,0-1 1,0-6 172,-4-1 1,5-1 116,3-7-198,2 0 802,2-3-277,4-6 202,2-1 1,10-5-95,3 0-195,7 0 1,3-4 195,5 0 1,0-4-49,-1 0 0,2-1 100,3 1 1,-2-2-42,6 3-444,-6 2 23,3-6 1,-5 6-1100,0-2 561,-5 2-328,-2 5 0,-4-2-2167,-1-1 2176,-5 1 826,-1-3 0,-5 5 0,0 0 0</inkml:trace>
  <inkml:trace contextRef="#ctx0" brushRef="#br1" timeOffset="13">14219 10496 7869,'-6'0'1186,"1"0"-489,5 0-146,0-5 99,0 3-367,0-3 1,1 5 173,3 0-8,-3 0-172,9 0 1,0 0-23,5 0 0,6-3 110,-2-1 0,4 0-45,3 4 166,3 0-210,6-5 0,-2 2 172,-3-4-235,8 4-124,-12-2 0,10 1-40,-9 0 0,0-3-136,-4 3 1,-6 0-810,-1 4 783,-9 0-1937,3 0 1341,-8 0 0,1 0-72,-6 0 781,-4 0 0,-9-5 0,-2-1 0</inkml:trace>
  <inkml:trace contextRef="#ctx0" brushRef="#br1" timeOffset="14">15133 10165 7873,'0'-7'-544,"0"-3"861,0 4 0,0-2 87,0 1 57,5 4-204,-4-7 1,8 7 3,-5-4 1,3 3-33,-3-4 1,4 4 126,-4-3 1,3 3 161,-3-4-187,0 6 1,-3-4-4,3 2-29,-3 2-65,4-3-267,-5 5 1,-1 0-446,-3 0 327,3 5-40,-9-3 114,8 8-213,-3-9 222,5 4 868,0-5-788,0-5-18,-5 4-123,4-4-22,-4 5 99,5 0-47,-5 0 67,4 0 316,-5 0 508,6 0-715,0 5-1,0 1-20,0 6 222,0-1-228,0 0 0,0 5 87,0-1 0,0 5 7,0-1 0,4-1-28,0 1 141,5 0-185,-3 4 1,6-4 78,-1 0 67,1 0-133,-1 4 1,0 0 111,1 0-108,-1-1 1,-1-3-16,-2 0 0,1-3-25,-5 3 0,5-1-73,-2 1 1,0 1 75,0-5 1,-3 0 1,4-3 1,-6-1 12,2 1 0,1-5 64,-1 1 1,1-6 67,-1 2 15,-3 2-61,4-4 0,-4 3 148,3-5-25,-3 0-93,4 0 7,-5-5-550,0-2 256,0-4 1,0 3 119,0 1-498,0-1 334,0-3 0,0-5-421,0 1 344,0-5 1,0 2 6,0-5 1,0-5-46,0-2 0,0-3-63,0-1 1,0-2 51,0-2 1,2 1 153,2-5 0,-2 4-54,6-3 1,-2 4 97,2-1 1,2 3-135,-3 5 1,4 7-95,0 8 1,-1 2 396,-2 2 634,2-1-536,-9 6-207,9 1-119,-8 5 118,8 0 0,-8 5 246,6 3-190,-6-3 168,9 5-85,-5-4 1,4 2-10,-2-1 0,2-3-105,-3 4 1,0-6 17,0 2 1,1 1 46,3-1 1,5 1-64,-1-1 1,0-3 42,-3 3 0,3-3-6,0-1 1,5 0-45,-1 0 1,3 0-95,1 0 1,0 0 44,-1 0 1,5 0-106,0 0 1,-1-4-60,-3 1 95,-5-1 1,0 4 31,-3 0 1,-6 0-118,2 0 81,-2 0-214,3 0 162,-6 0 0,0 0-699,-2 0 557,-3 5 0,4-3-271,-5 6 1,0-4-831,0 3 1414,0 1 0,-5 4 0,-1-1 0</inkml:trace>
  <inkml:trace contextRef="#ctx0" brushRef="#br1" timeOffset="15">15624 10222 7913,'0'-12'0,"0"6"729,0-4-374,5 3 0,-3-3 154,6 3 426,-5-4-547,7 5 0,-8-1 365,6-1-367,-1 0 54,5 2-80,-1-4-126,6 9 0,-5-5 92,4 6-269,1-5 133,-4 4 1,5-4 136,-3 5-375,-2 0 78,3 5 1,-4-2 350,-1 4-622,1 1 229,-1 3 1,-3 1-132,-1-1 101,-4 6 0,2-3-604,-5 5 461,-5 5 0,-3 1-90,-7 6-389,2-1 423,-8 4 1,-1 1-158,-5-1-817,1-5 957,3 4 0,0-10-376,0 0 865,6 0-215,-5-11 0,13 5 538,-2-6-316,7-5 16,-1 0-117,5-6 0,1 0 1266,3 0-1173,2 0 0,7 0 477,2 0-237,-2 0-208,8 0 0,-3 0 112,5 0-457,0-6 210,0 5 1,-1-4-427,1 5 195,0-5-71,0 4 1,-4-4-243,0 5 301,-5 0-1594,3 0 1072,-6 0 0,-3 0 29,-1 0 609,-4 0 0,7-5 0,-4-2 0</inkml:trace>
  <inkml:trace contextRef="#ctx0" brushRef="#br1" timeOffset="16">16412 10142 7891,'0'-18'0,"0"1"-291,0 1 108,0 3-92,0-3 1333,0 4-654,0 1 1,0 3 989,0 1-712,-5 4-472,-2-2 0,-4 10-147,0 3 0,-1 7 104,1 4 1,-2 4-65,-2 4 0,2-1-130,-2 8 49,2-2 64,2 8 0,-1-2-13,1 0-99,-1 0 0,6-1-62,2-3 1,4 1 56,4-8 1,2-2 110,6-6-37,4-2 0,-2-7 25,5-2 521,5-3-318,1-5 0,5-2 162,1-1-180,-6-4-150,13-9 1,-13 3 108,6-2-13,-6-3-143,3 0 1,-5-2-69,0-3 1,-2 3 311,-2-7-753,-2-2 351,-6 0 1,-3-4-7,0 2-711,-6-2 546,3 4 0,-6-1-457,-3-1 465,-2 11 1,-12-5-14,-5 9 1,-4 2-36,-3 7 0,-3 2-5,3 5 1,0 1-270,0 3 306,5 2 1,-3 6 280,5-1 0,0 6 0,0 0 0</inkml:trace>
  <inkml:trace contextRef="#ctx0" brushRef="#br1" timeOffset="17">16206 10359 8958,'0'-7'2259,"0"2"-1719,0 5 1,5 0 122,3 0-388,7 0 380,3 0-327,5 0 0,5-1-16,2-3 1,7-1 48,1-2 1,1-2-32,-1 5-292,-2-5 49,-2 8 0,-2-8-333,-5 5 222,-1 0 1,-7 3-702,0-3 375,-5 3-2434,3-4 2784,-11 5 0,-6 0 0,-6 0 0</inkml:trace>
  <inkml:trace contextRef="#ctx0" brushRef="#br1" timeOffset="18">16903 9822 7889,'-6'-6'38,"-3"-5"130,5 4 48,0 2 159,4-5-133,-5 8 0,4-4 135,-3 2 167,3 3 25,1-4 1688,0 5-2068,0 5 0,0 3 65,0 7 1,5-3 78,2 4 0,5 0-40,3-1 1,-1 6-27,5-2 0,0-1 56,4 1-137,0 0 2,0 3 1,-1 3 23,1 1-50,-5-2 0,2 8-66,-5-5 0,5 3 133,-5-3 0,0 8-275,-4 0 1,0 3 67,-4 0 0,-2-3-200,-5 3 0,0 2 98,0-2 1,-1 0-301,-3-4 1,-1-5 143,-3-2 0,-2-3 3,3-1 1,-3-4 106,-2 0 1,1-6 6,-1-2 0,1-1-48,-1-6 0,5 4-72,-1-5-509,6 1 209,-8-4-728,8 0 581,-3 0 300,5 0 1,4-1-1434,0-3 1819,5 3 0,-3-14 0,5 2 0</inkml:trace>
  <inkml:trace contextRef="#ctx0" brushRef="#br1" timeOffset="19">17428 9788 7851,'-6'-5'93,"1"2"105,5-5 1,0 5 86,0-5 0,0 4 180,0-3 1,0 3 25,0-4 1,1 4-208,3-3 1,2 3-116,6-4 0,-5 5 76,1-5 0,0 5-147,3 0 1,2 1 78,2 2 0,-2 0-58,2 0 0,1 0-11,-1 0 1,1 2-225,-5 1 1,3 0-17,-2 5 0,0-1 79,-8 5 0,4-1-98,-5 0 0,1 1 45,-4-1 0,-5 4-111,-2 1 0,-4 0 45,0-1 1,-4-1 18,0 5 1,-5-5 18,5 2 1,0-4-60,4 0 273,-1-1-156,1 1 271,4-1 0,7-5-73,8-2 1,3-3 451,5-1 0,3 0-179,7 0 0,-2 0 25,3 0 1,1 0-163,-1 0 0,-1 0-97,-3 0 1,-1 0-655,-3 0 0,-7 0 306,-4 0 0,-5 2 187,0 1 0,-11-1 0,-5 3 0</inkml:trace>
  <inkml:trace contextRef="#ctx0" brushRef="#br2" timeOffset="20">13454 9753 7991,'-7'0'971,"2"0"-489,5 0-50,0-5-242,0 4 0,0-5 159,0 2-179,5 3 1,-2-8-63,5 5 0,-2-5 48,2 1 0,2 2-139,-3-1 1,7-1 93,1-4 1,5-3-64,-5 0 1,9-4 85,-1 4 0,3-4-65,1 3 1,2-4-30,5 1 0,1-1-116,-1 1 0,0-3-21,1 3 1,-1-1 88,0 1 1,0-1-86,1 4 1,-6 0 65,-3 1 1,2 2-40,-1-2 1,-4 6 50,-4 1 0,-5 4-153,1-3 60,-2 4-7,-2-2-337,-5 5 230,0 0-873,-6 0 948,-6 5-127,5-3 209,-9 3 1,8-5-203,-6 0 83,5 0 152,-7 0 0,8-2-166,-6-1 264,6 1 1,-7-4 2,5 2 1,-1 3 91,1-3 0,1-1-19,-4 1 0,3 0-82,-4 4 1,6-1 368,-2-3-84,-2 3 125,-1-4-95,1 5-100,-4 0-143,9 0-261,-4 0 87,5 0 114,5 0 1,-3 0-82,6 0 1,1 0 45,6 0 0,-2 0-36,2 0 0,-1 0 22,1 0 0,-2 0 25,2 0 0,1 0 40,0 0 0,0 0 15,-1 0 0,-2 0-34,2 0 0,-2 0-14,-2 0 0,-3 0 34,0 0 32,-6 0 77,3 0-133,-5 5 0,-5 0 183,-3 3 0,-7 2-266,-4-3 0,3 4 49,1 0 1,2 0-717,1 1 1,1-5 355,0 1 1,4-4 71,3 3 257,3 1 0,1-2 0,0 0 0</inkml:trace>
  <inkml:trace contextRef="#ctx0" brushRef="#br2" timeOffset="21">15018 9262 7540,'0'-6'473,"0"1"1000,0 5-1192,6 0-11,0 5-165,5 1 1,1 4 15,-1-2 0,1 1-16,-1-5 1,0 5-58,1-2 1,-1 2 90,1-1 0,0 2-179,4-2 1,-4-2 78,3 1 0,3 0-92,1 0 1,-1 2 59,1-5 1,4 4 191,4-4 0,0 1-101,0-2 1,-3-1-34,3 2 0,-4 1-68,-4-2 1,1 2 82,-5-1 0,1-1-127,-5 4 0,0 1 79,1 3 0,-1 1-84,1-1 1,-1 1-26,0-1 0,1 1 20,-1-1 0,-1 0 30,-2 1 0,5-1 7,-6 1 1,6-5 106,-5 1 0,2-2-89,1 2 1,4 2 173,1-2 1,-5-2-100,-3 2 1,-2-5 93,2 5 1,2-5-101,-3 0 0,0 2 92,0-1-89,-4 5-32,7-3 81,-4 6-64,6-1 1,-4-3-89,-1 0 107,-4-6-244,7 8-55,-9-8-257,4 3-268,-5-5 250,0 5-1079,0-4 1091,0 4 1,-1-5 487,-3 0 0,-2 0 0,-6 0 0</inkml:trace>
  <inkml:trace contextRef="#ctx0" brushRef="#br2" timeOffset="22">15076 9285 7945,'0'-6'-166,"0"-1"279,0 4 583,0 1-230,0-3 514,0 5-915,0 5 1,0-2-36,0 5 0,0-1 113,0 5 1,0-1-142,0 0 0,0 1 36,0-1 1,0 1-26,0-1 0,1 1 31,3-1 1,-3-3 38,3-1-148,-3 1 0,-1-1 87,0 1-288,5-5 76,-4 2-107,4-5-73,-5 0 138,-5 0 0,3-4 116,-6 0 1,6-5 39,-2 2 0,-1-4-140,1 0 1,0 3 109,4 1 1,-4-1-29,1-3 1,-1 3 77,4 0 0,0 1-7,0-5 0,0 5 138,0-1 1,0 4-119,0-3 250,0 4 1,-2-6-72,-1 6 0,1-3 168,-1 3-209,1 1 1,2-4 405,0 2-13,0 3 27,0-4-30,0 0-194,0 4-229,0-5 253,0 6 0,5 0-213,3 0 1,2 0 66,2 0 0,4 0 18,3 0 1,-1-1-52,1-3 1,-1 3 11,1-3 0,1 3-23,-5 1 0,4 0 17,-4 0 0,1 0-142,-5 0 276,1 0-200,-1 0-55,0 0-335,-4 0-598,-2 0-2277,-5 0 3189,-5 0 0,-2 0 0,-4 0 0</inkml:trace>
  <inkml:trace contextRef="#ctx0" brushRef="#br2" timeOffset="23">16240 9685 11295,'2'-8'399,"2"1"1,-2 3-240,6-4 0,-4 1-20,3-5 0,-3 1-81,4-1 1,-1 1 59,5 0 0,-1-5-157,0 1 0,1-4 121,-1 4 1,1-4-146,-1 4 0,4-6 89,1 2 1,-1-1-62,-4 1 1,2-3 24,2 3 1,-2-1 35,2 1 0,-2-1 4,-2 4 1,2 1 2,2 4 1,-2-2-34,2-2 0,-2 6 39,-2-2 0,1 3-69,-1 0 1,-3-1 91,-1 6-222,1-6 123,3 7 0,-3-6-13,-1 4 1,-3 0-348,4 4 299,-6 0 1,7-1-231,-5-3 207,0 3 0,-3-4-262,3 5 188,-3 0-111,4 0-56,-5 0 60,-5 0 1,-1 0 74,-6 0 0,5 0 83,-1 0 1,4 0-320,-3 0 280,-1 0 0,-3 0 68,-1 0 0,5 0-8,-1 0 1,4 0 145,-3 0 1,3 0-66,-4 0 374,6 0 345,-3 0-368,5 0 62,0-6-24,0 5 181,0-4-129,0 5 1,1-4-140,3 0-128,-3 1 1,9 3-13,-2 0 1,-2-4 3,2 0 0,-1 0 28,5 4 1,-1 0-20,1 0 0,-1 0-8,0 0 1,1 0 9,-1 0 0,1 0-134,-1 0 1,-3 0 5,-1 0-207,-4 0 72,7 0 0,-7 0 78,4 0-203,-4 0 250,7 0-59,-9 0 34,4 0 15,-5 0 151,0 5 0,0-2-130,0 4 0,-1 1-212,-3 4 213,3-6 0,-8 4 10,5-2-368,-5 2 210,8 1 0,-8 1 8,5-1-1425,-5 0 1555,8 1 0,-9-1 0,4 1 0</inkml:trace>
  <inkml:trace contextRef="#ctx0" brushRef="#br1" timeOffset="24">18273 10621 10243,'-6'0'2796,"1"0"-3275,5 0 1,0 5-1,0 2 1</inkml:trace>
  <inkml:trace contextRef="#ctx0" brushRef="#br1" timeOffset="25">18787 10553 7907,'-6'0'145,"1"-1"272,5-3-200,0 3 212,0-5 2652,0 6-2888,0 6 1,1-1-87,3 2 83,2 3 0,6-7-192,-1 5 1,2-5 26,2 5 1,-1-4-114,5 3 0,0-4 48,4 1 1,1-3-52,3-1 0,1 0 24,2 0 0,-1 0-10,-2 0 1,1-4 13,2 0 1,2-5 35,-5 2 1,1-5 3,-2-3 0,-5 3 18,1-4 1,-6 4 18,-1 0 1,-4-3-17,-3 0 0,1 0 93,-5 3 0,-1 1-81,-3-1 0,-6 1-101,-5-1 1,-2 2 58,-6 3-1,-5 2-90,-7 5 1,2 0-92,-1 0 0,-5 1 48,-3 3 1,-4 6-7,4 5 0,-3 4 72,2-4 1,-1 6 121,6-2 0,-2 2-135,9 2 0,1 1 70,3 3 0,4 2 12,0 5 0,6 1-3,2-1 1,4 0 111,7 0 1,2-1-114,1-2 1,9-3 296,7-5 1,2-2-85,2-2 1,1-2 382,3-6 1,1-1-206,2-2 1,3-3 386,-2-5 0,1 0-275,-2 0 1,3-5-225,-2-3 0,-2-2-290,1-1 1,-4-1 104,0 1 1,-3-1-1039,-4 1 1,-2 0 492,-6-1 0,-5 4 486,-2 1 0,2-1 0,1-3 0</inkml:trace>
  <inkml:trace contextRef="#ctx0" brushRef="#br1" timeOffset="26">19621 10096 10128,'11'0'709,"1"0"0,-1 0-362,1 0 0,4 0 73,3 0 0,3 0-102,1 0 0,1 0-108,2 0 0,-1-4 14,1 0 1,-6-1-193,0 2 1,-7 1 59,3-2 1,-4-1-597,0 2 0,-5-1-813,1 4-896,-5 0 535,2 0 1678,-5 0 0,-5 0 0,-2 0 0</inkml:trace>
  <inkml:trace contextRef="#ctx0" brushRef="#br1" timeOffset="27">20181 9856 7934,'0'-7'614,"0"-1"-25,0 5 583,0-7-339,0 9 8,0-4-638,0 5 1,3 1-170,1 3 1,4 2 157,-4 6 0,5 4-14,-2 3 1,5 3-102,3 1 0,-2 0 104,2-1 1,1 1-247,-1 0 1,2 0 29,-2 0 0,-1-4-10,5 0 1,-5-1 132,1 1 0,-2-3-125,-1-4 1,-1-1-46,0 0 0,-1-3 61,-2 0 0,1-5-537,-5 5 363,0-5 1,-3 2-1065,3-5 552,-3 0-147,4 0 1,-6 0 329,-3 0 0,1-4-398,-4 0 922,4-5 0,-12-2 0,2-7 0</inkml:trace>
  <inkml:trace contextRef="#ctx0" brushRef="#br1" timeOffset="28">20500 9822 7934,'0'-11'-412,"0"3"275,0 0 1911,0 6-685,0-8-159,0 8-673,-5 7 1,-1 8-79,-5 10 0,-2 1-86,-2 3 0,-2 3 94,-2 8 0,-2-2-499,2 2 0,-3-3 259,-1 0 1,0-2-374,0-3 1,4-3 138,0-8 0,5-1-146,-1-3 0,6-6-477,2 2-397,4-7 739,-2 1 0,5-6 568,0-3 0,10-2 0,3-6 0</inkml:trace>
  <inkml:trace contextRef="#ctx0" brushRef="#br1" timeOffset="29">20638 9594 7921,'0'-12'447,"0"1"0,3 3 410,1 0-513,0 6 1,-4-4 147,0 2-257,5 2 0,1-3 0,6 5 0,-5-3-175,1-1 0,0 0 47,3 4 0,0 0 112,1 0 0,-1 0-4,1 0 0,-5 0-518,1 0 1,-4 0 79,3 0 1,-4 5-8,1 3 0,1 2 78,-1 1 1,-1 2-58,-3 2 1,-1-1 67,-3 5 1,-2-4 92,-5 4 1,-1-3-93,1 3 1,-1-5 66,1 1 0,-1-2 65,1-2 0,1 0-4,2 1 0,-1-5 224,6 1-166,-1-5 296,4 2 33,0-5-277,5 0 1,1 0 50,6 0 1,-1 0-69,0 0 0,1 0-357,-1 0 1,5-4 122,-1 0 0,1-1-282,-1 1 0,-2 3 435,2-3 0,-2-2 0,-2-1 0</inkml:trace>
  <inkml:trace contextRef="#ctx0" brushRef="#br1" timeOffset="30">21117 9479 7938,'7'-7'141,"-4"-1"190,-1 6 375,-2-4 1121,0 6-1559,0 6 0,0 1-99,0 8-4,-5 3 1,-1 6 0,-1 3 1,-3 2 13,2 5 1,-6 2-181,-1 2 0,-2 6 67,2 6 0,1 1-1652,-5-2 1459,5-2 1,-2 0 6,4-5 0,-3-5-55,0 1 0,3-6-70,5-2 238,-1-5 1,-2 2-23,2-8 1,0 1-46,4-4-117,-5-1 160,8-4 397,-5-4-916,6-2-692,0-5 649,6-5 1,0 1 591,5-8 0,1 3 0,-1-7 0</inkml:trace>
  <inkml:trace contextRef="#ctx0" brushRef="#br1" timeOffset="31">21231 9719 7865,'0'-11'0,"5"-1"0,-2 5 826,5-1-123,-6 6 216,3-4-351,-5 6 0,1 0-436,3 0 0,-2 2 32,1 2 1,-1 6-61,-2 5 1,0 5 63,0-1 0,-2 3-59,-1 1 1,-3-4-23,-1 0 1,-3 0-204,2 4 1,2-1 4,-2 1 1,2-1-28,-2-3 0,-2-1 88,2-3 0,2-4 85,-2 1 0,6-1-152,-2-3 154,3-3-247,1 5 193,0-9 3,0 4 1,5-1 41,3 0 0,2 0-34,1-4 1,4 0 94,1 0 0,0 0-90,-1 0 1,-1 0-128,5 0 1,-5 0 49,1 0-150,-2 0 0,2 0-320,1 0 1,-2-1-351,-7-3 263,3 2-67,-3-8 0,3 4 106,-3-5 1,0-1 595,-3 1 0,-3-1 0,4 1 0</inkml:trace>
  <inkml:trace contextRef="#ctx0" brushRef="#br1" timeOffset="32">21448 9868 7865,'-3'-8'-345,"-1"0"87,0 6 1866,4-8-536,0 8-436,-5-3 1,4 7-236,-3 1 1,3 4 146,1 4 0,0 1-152,0-1 1,0 6-185,0 2 1,0 2-26,0 2 0,0 1 39,0 3 0,0-3-208,0 3 1,0 0 68,0 0 45,0 0 0,0-8-109,0 0 1,0-5-11,0 1-141,0-2 63,0-2-224,0 1 196,5-1-586,-4-5-585,4-1 909,-5-5-133,0 0 0,-5 0 1,-1 0-1</inkml:trace>
  <inkml:trace contextRef="#ctx0" brushRef="#br2" timeOffset="33">18627 11204 8047,'-6'0'-314,"1"0"1338,5 0-599,5 0 38,-4 0-243,10 0 0,-5 0 7,5 0 1,-3 0-5,0 0 0,-1 0-13,5 0 1,-1-1 211,0-3-182,1 3 0,-1-5-89,1 6 0,-1 0 9,0 0 1,1 0-66,-1 0 0,1 0-78,-1 0 1,2 0 90,2 0 0,-2 0-63,2 0 0,1 0 82,0 0-71,4-5 1,-2 4 29,5-3 0,-1 3-24,1 1 1,4 0-5,0 0 1,4-1 45,0-3 9,-3 3-47,5-4 0,-4 1 239,5 0-210,0 0 4,1 4 0,-1-4 29,0 1 1,-1-1-56,-2 4 1,-2-4 5,-3 0 1,-1 0-14,1 4 0,-3 0-11,-4 0 1,3 0-172,-3 0-24,2 0 195,7 0 1,-2 0-170,4 0 38,1 0 0,3 0 2,0 0 1,-2 0 82,2 0 0,-4-3 97,5-1-108,-1 0 0,-9 4 4,6 0-11,-6 0 16,3 0 0,-5 0-10,0 0 20,0 0-52,0 0 0,-1 1-206,1 3 239,5-3-14,-4 4 1,5-5-13,-2 0 1,-2 0 17,6 0 1,-4 0-6,3 0 0,0 0-6,5 0 1,-2 0 4,-3 0 0,2 0-89,-5 0 84,4 0 21,-7-5 0,8 4 3,-5-3-11,-1 3-11,-3 1 70,0 0-63,0-5 0,1 4-12,3-3 248,-3 3-229,4 1 1,-5 0 130,-1 0-115,1 0-3,0 0 1,0 0 154,0 0-144,0 0 0,-2 0 27,-2 0 110,3 0-114,-10 0 37,5 0 0,-2 0 118,0 0 0,-3 0-112,-5 0 205,1 0-157,-2 0-33,5 0 11,-5 0-131,0 0-66,-1 0 192,-5 0-182,5 0 112,-3 0 37,3 0-2918,-5 0 2845,-5 0 0,-7 0 0,-6 0 0</inkml:trace>
  <inkml:trace contextRef="#ctx0" brushRef="#br2" timeOffset="34">21997 10804 7922,'0'-6'149,"0"-4"1,-2 8 117,-1-1 0,0-3-49,-5 3 1,5-1 313,-5 4-149,0 0-263,-3 0 1,-1 0 207,1 0-227,0 0 1,-1 1 81,1 3 0,-1-2 144,1 6-428,0 0 122,-1 3 1,1 4 80,-1 1 1,5 3-128,-1-4 1,0 5-144,-3-1 99,5 3 42,-4 1 1,8-1-207,-2 1 120,3 0-18,1 0 1,0-1 3,0-3 1,3 1 70,4-5 86,1 0-52,8-3 1,1-1-42,2 1 270,3-1-225,0-5 0,1 1 217,0-3 11,0-3-200,-5 4 1,2-5 192,-5 0-180,6 0 23,-9 0 0,5-4-110,-6 0 102,1-5-22,-1 8 0,-3-9-5,-1 2 1,-4 2 126,1-2 132,2 1-120,-5-5 26,4 1 88,-5 5-19,0 1-297,0 5 0,0 5 71,0 2 0,1 0-92,3 0 1,-2 1 46,1 3 1,4 1-11,0-1 0,3-3 11,2-1-3,-1 1 19,1-2 221,4 4-209,2-8 0,4 3 64,-3-5 0,3 0 129,1 0 0,-4-2-147,4-1 136,-3-4-146,3-4 1,0-1 45,0 1 241,0-5-270,-5 3 1,2-7 111,-5 4-68,0-4-29,-8 7 0,2-8-74,-6 2-12,1-3 0,-4 1-306,0 2 198,-5-3 1,-5 9 73,-5-2-480,-11 2 349,7 7 0,-14 1-75,3 5 1,1 5-61,-2 3 1,5 2-102,-5 1 204,6 6-142,-3-5-200,10 10 282,-3-9 1,8 8-113,-2-2-332,7 3 352,-2-4 0,9 2-116,-3-5-388,2 5 393,2-7 530,0 4 0,0-6 1,0 0-1</inkml:trace>
  <inkml:trace contextRef="#ctx0" brushRef="#br2" timeOffset="35">22705 10838 7881,'0'-11'213,"0"5"166,0 1 149,0 5-3,0-6-203,0 5 305,0-4-311,5 10 0,-4 2-51,3 4 1,-3 0-79,-1 1 1,1 4-12,3 3-107,-3 3 24,5 1 1,-3-4-114,1 0 0,4-1 40,-4 1 1,1 1-164,-2-5 0,-1 0 96,2-3 1,-2-2-134,2-2 51,-3 2-250,4-4 111,-5 0 253,0 0 151,0-6-158,0-6-5,0 0 114,0 0-98,0-4 1,-1 3 47,-3-4 1,3-4 6,-3-1 1,3-4-7,1 1 0,0 0 4,0-4 0,0 7-54,0-7 30,0 8-2,0-7 0,0 13 177,0-2-8,0 2-147,0 2 196,0 2-137,0 5-90,5 0 1,-3 5-95,6 3 1,-2 7 109,2 4 1,2-1-11,-2 1 1,3 0-82,4 4 80,-2 0 19,9 0-256,-5-6 103,1 5 0,2-9 96,-4 2 182,4-7-81,-7 2 0,7-9-89,-5 3 384,0-3-220,-3-1 0,-1 0 517,1 0-345,-6 0-128,4-5 0,-7 2 161,4-4 24,-4-1-222,2-3 1,-5-4 70,0-1 1,0-4-93,0 1 1,-1 1-136,-3-1 1,3 0 267,-3-4-789,-3 1 411,6-1 0,-4 4-99,5 0 0,-4 5-159,1-2 1,-1 4-198,4 0 226,0 6 150,0-4-955,0 9 254,-5-5 311,3 6-797,-3 0 971,5 0 1,5 6 0,2 0 0</inkml:trace>
  <inkml:trace contextRef="#ctx0" brushRef="#br2" timeOffset="36">23390 10701 7886,'5'-11'0,"-4"5"-90,9-5-41,-8 5 0,7-2 191,-6 1 1216,1 4-264,-4-2-80,0 5-679,-5 0 1,-1 0-105,-6 0 120,1 0-151,0 5 1,-5-2-32,1 4 0,-4 1 106,4 4 1,-2-1-72,2 0 1,2 1-104,-2-1 1,6 1-161,2-1 0,3 0 27,-4 1-73,6-1 121,-3 1 0,6-1-101,3 1 54,-3-1 89,9 0 165,-4 1-134,6-1 0,3 1 35,0-1 0,2-1 15,-2-2 1,-2 2 9,2-2 0,1 0 12,0 0 0,-1 2 206,-4-2-236,1 2 3,-1 1 0,-3-3 45,-1 0-19,-4-1-79,2 5 0,-5-1-22,0 1 83,0-1-64,0 0 0,-6 1-105,-6-1 0,-4 1 89,-7-1 0,0 4-18,0 1 0,0-3 2,1-5-266,-1 2 24,0-8-789,5 3 501,2-5 231,9 0-1471,2 0 1148,5 0 0,7-7 658,4-4 0,5-6 0,7-5 0</inkml:trace>
  <inkml:trace contextRef="#ctx0" brushRef="#br2" timeOffset="37">23687 10747 7893,'0'-6'160,"0"1"285,-5 0 243,4 3-311,-5-3 64,6 5-279,0 5 0,0 2 162,0 4 35,0 6-171,0 0 1,2 2-97,2 0 124,-3 0-41,4 4 1,-1 0-86,-1 0 0,6 0 80,-1 0 0,-3-2-120,-1-2 1,1-1-44,-1-3 1,1-6-216,-1 3 205,-3-4-634,4 4 211,-5-6 225,0-1-4121,0-5 3434,-5-5 888,4 4 0,-10-14 0,0 2 0,-7-10 0</inkml:trace>
  <inkml:trace contextRef="#ctx0" brushRef="#br2" timeOffset="38">23481 10736 7893,'7'-12'223,"-2"6"324,-5-4-223,5 3 55,1 1-204,6-4 1,-1 9 183,0-3 0,2 3-111,2 1 0,2 0-30,2 0 1,2 0-44,-2 0 0,3 0-123,1 0 0,0 0 122,0 0 0,-1 0-11,1 0 1,-4 0-188,0 0 1,-5 0 36,1 0 0,-2 0-74,-1 0-33,-1 0 43,0 0 23,-4 0 1,-1 0 124,-2 0-53,-3 0 0,4 5-1,-5 2 0,0 1 3,0 3 0,0-1-57,0 9 60,-5-5-14,4 8 0,-8 0-179,5 4 186,0 1-43,-1 1 0,4-3 0,-3 6 1,-1-6 36,1 2-146,1-3 117,3-1 1,0-6 8,0-1 1,0-4-1,0 0 0,0-5-16,0 1 21,0-6-350,0 4 194,0-6-413,5-6 243,-4 0-1,4-5-377,-5-1 408,0 1 0,0-4-83,0-1 0,4-4-52,0 1 0,-1-4 253,-3-3 1,0 0 95,0-4 0,2-1 73,2-3-36,-3 5 1,4-3 640,-5 5-443,0 1 0,0 4 152,0 3 1,0-1 155,0 5 0,0 3-145,0 5 312,0 4-95,0-2 39,0 0-487,5 4 0,-3 1-167,6 7 52,0 3 3,-2 7 1,4-3 35,-2 5 0,2 1 13,1 7 0,1-2-158,-1 6 1,1-5 87,-1 5 93,0-6-43,6 8 1,-4-9 266,2 3 2,-2-3-231,-2-6 1,0 0 190,1-3-29,-1-3-199,1 5 1,-1-6 52,1 1 1,-2-1 115,-3 1-429,3-1 123,-8-5-4,8 5 1,-9-9-542,3 6-492,2-6 574,-4 3 22,3-5-424,-5 0 0,-5 0 51,-3 0-199,-2 0 537,-7-5 589,5-1 0,-10-11 0,4 0 0</inkml:trace>
  <inkml:trace contextRef="#ctx0" brushRef="#br2" timeOffset="39">23835 10975 7924,'-5'-3'450,"5"-1"0,5-4-1108,7 4 302,-1 1 0,2 1 418,2-1 1,-1 1 676,5-2 1,0 3-455,4 1 0,0 0-165,0 0 1,-1 1-273,1 3 1,-4-2 85,0 1 1,-5-1-173,2-2 1,-4 0-171,0 0 0,-1 0 408,1 0 0,-1 0 0,0 0 0</inkml:trace>
  <inkml:trace contextRef="#ctx0" brushRef="#br2" timeOffset="40">24269 10724 7886,'-6'-11'605,"1"-1"-424,5 1 1,1 3-327,3 1 1,-1 4 472,4-1 662,-4 3-636,7 1 1,-5 1 95,3 3 1,-2 4-132,-2 7 0,-2-1-111,6 5 0,-6 0-169,2 4 0,-1 4 128,1-1 1,-3 1-256,3-4 0,1 0 4,-2-1 1,3-3 24,-3 0 0,-1-5 40,1 2 0,0-5 45,1-3-146,-3 2 62,4-9 359,-5 4-242,0-5-44,0-5 1,-1 3-2,-3-6 0,2 2-6,-6-2 0,4-2 22,-4 2 1,6-3 4,-2-4 0,-1 2-47,1-2 0,0-3 40,4-1 0,0 1-116,0-1 0,0 5 28,0-1-44,0 2 50,0 2-11,0 4-14,6 2 0,-4 10-21,6 3 1,-1 3 89,5 5 1,-1 0-29,1 3 1,-1 3 134,0-3 0,5 2-123,-1 2 0,1-1-15,0-3 1,-4 1 47,3-5 1,2-1 10,-2-6 1,0 1 92,-3-5 1,-1-1 185,1-3 0,-1 0 2,1 0 0,-1 0-103,0 0-1,-3 0 882,0 0-702,-6-5 0,3-2 124,-5-9 0,0 3-154,0-7 0,0 5-163,0-4 0,0 0-154,0-4 1,-4 1-225,1-1 1,-2 0-520,1 0 1,2 0 392,-1 0 1,1 4-133,2 0 0,-1 5-191,-3-1-874,3 2 825,-4 2 0,5 3-750,0 1-557,0 4 1722,0-2 0,0 15 1,0 3-1</inkml:trace>
  <inkml:trace contextRef="#ctx0" brushRef="#br2" timeOffset="41">24886 10656 8317,'6'0'1242,"-1"0"1,-5 1-802,0 3 1,4 2-262,0 6 0,0 0 91,-4 3 1,0-1-32,0 5 1,0 0 23,0 4 1,0 0 31,0 0 1,0-1-213,0-3 1,0 2 112,0-2 0,4-2-291,0-2 0,-1-2 96,-3-2-248,5 0-172,2 1 77,-1-6 0,0-1-218,-2-5-194,-2 0-1031,3 0 1262,-5 0 0,-2-5-608,-1-2 1,-4-4 1129,-4 0 0,-1-5 0,1-2 0</inkml:trace>
  <inkml:trace contextRef="#ctx0" brushRef="#br2" timeOffset="42">24680 10667 8118,'0'-11'1026,"2"1"-953,2 2 1,2-1-74,5 5 0,2-3 864,2 3 0,-1-1-283,5 1 1,0 3-28,4-3 1,0 3-244,0 1 0,0-4 153,-1 0 0,1 0-93,0 4 0,0 0-85,0 0 0,-2 0-113,-2 0 1,3 0-120,-3 0 0,-2 0-73,-2 0 1,-6 0 380,-2 0-2310,1 0 1430,-2 0 0,-2 0-1323,-8 0 1,-8 0 1840,-11 0 0,-10 5 0,-8 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681"/>
    </inkml:context>
    <inkml:brush xml:id="br0">
      <inkml:brushProperty name="width" value="0.09071" units="cm"/>
      <inkml:brushProperty name="height" value="0.09071" units="cm"/>
      <inkml:brushProperty name="color" value="#FF0000"/>
    </inkml:brush>
  </inkml:definitions>
  <inkml:trace contextRef="#ctx0" brushRef="#br0">8314 12335 7715,'0'6'2407,"-1"4"-1683,-3-2-251,-2 2-302,-5 1 0,-1 2-38,1 2 94,-6-2-129,5 8 1,-10-3-50,3 5 0,-3 0 75,-1 0 0,-1 0-155,-2-1 0,-2 5 54,-3 0 1,0 1-12,4-2 0,-3-4-186,3 4 215,0-9 0,4 5 0,1-11-126,-1 0 130,5 1 15,-4-6-201,10-1 83,-10-5 1,8 0 129,-5 0-283,5 0 103,-2 0 0,4-1 119,1-3-164,-1 3 60,1-14 0,1 7-302,2-7 162,-2-3 77,9 5 1,-6-8-168,4 2 197,1-3 37,-3-1 151,10 0-146,-3 1 1,8 0 30,-3 3 0,4 3 134,0 4 1,-1 1-97,-2-1 1,2 5 151,-2-1 0,2 6 23,1-2 63,1 2-135,-1 2 1,4 0 172,0 0 1,6 2-91,-2 2 1,1 2 103,-1 5 1,3 2-44,-3 2 0,4-1 110,3 5 0,-2 0-27,3 4-211,2-5 23,-5 3 1,4-7-83,-5 5 1,0-1 78,0 1 1,-2 1-99,-2-4 100,-2-1-71,-1-4 0,-3 1-85,2-1 0,-2-1 165,-2-2 0,1 1-13,-1-5 1,1-1-28,-1-3 242,0 0-150,1 0 1,3 0-18,0 0-36,0 0 63,-3-5-50,4 4 0,-3-8 81,2 5-1007,-7 1 377,-3 3 255,-5-5-2533,-5 3 1172,-1-3 1508,-11 5 0,-6 5 0,-6 2 0</inkml:trace>
  <inkml:trace contextRef="#ctx0" brushRef="#br0" timeOffset="1">9331 12711 11794,'11'0'315,"-4"0"0,3 0-249,-3 0-106,-2 0 140,6 0-119,-5 0 27,5 0 1,5 4 68,-1 0 0,1 0-81,0-4 0,0 0-13,3 0-86,3 0 167,-5 0 0,6 0-108,0 0 102,0 0-33,0 0 0,-4 0 4,0 0 0,0-4 35,4 0-40,0-5 11,-1 8 1,1-9 35,0 2-212,-5 3 174,3-5 1,-7 5-21,5-3 1,-5-2-13,2 3 0,-7-2-119,-2 1 128,-4-2-46,2 4 0,-5-2-10,0 0 1,0 1 12,0-5 0,-5 2-6,-3 3 1,-2-4 20,-2 4-164,1-3 166,0 3 1,-6-3-36,-2 3 23,-2 2 8,-2-1 1,2 3-102,-1-1 79,1 0 17,-7 4 4,5 0-1,1 0 0,-6 5-21,-3 3 81,3 2-60,-5 1 0,5 6 11,-2 2 1,2 2 1,5 2 1,2 0-271,2 0 245,-3 5 10,9-4 1,1 8 29,4-6-45,6 6 7,-4-3-157,6 0 249,0 4 1,7-8-104,4 1 345,1-2-184,9-1 1,-1-1-30,3-3 411,8 2-310,-12-8 0,13 3 432,-6-4-280,6-6-118,-8 4 1,8-8 318,-6 1-171,6-1-114,-3-2 1,1 0 123,-4 0 1,-2-4-48,-1 0-264,5-5-2,-9 8 1,6-8 249,-9 5-793,-1-5 313,-9 8-980,4-4 592,-8 5 218,3-5-1722,-5 4 1293,0-4 1,-2 5 12,-1 0 0,-4 0-595,-4 0 1342,5-5 0,-10-2 0,4-4 0</inkml:trace>
  <inkml:trace contextRef="#ctx0" brushRef="#br0" timeOffset="2">10324 12369 6686,'2'-7'2618,"2"4"-1843,-3 1 104,4-3-504,0 4 1,1-4-41,6 5 1,-1 0-83,1 0 0,0 0 106,3 0 1,-1 0-120,5 0 0,1 0 0,2 0 0,1 0 16,0 0 1,1-1-27,3-3 1,-4 3-118,-1-3 1,0 1 125,-7-1 0,4 3-270,-3-3 1,-5 3-378,-3 1-335,-6 0-169,3 0-26,-5 0 1,-6 0-2182,-6 0 3119,1 0 0,-11 0 0,5 0 0</inkml:trace>
  <inkml:trace contextRef="#ctx0" brushRef="#br0" timeOffset="3">11387 11581 6620,'0'-7'1398,"5"2"-871,-4 5-200,4 0 2670,-5 0-2803,0 5 0,-4 2-93,0 4 0,-3 2 64,3 2 0,-5-1-15,1 5 0,2-4-12,-1 4 1,-1 0 7,-4 4 1,2 0 3,3 0 1,-3 1-15,2 3 1,2-3-125,-2 2 1,4 2 86,-3-1 1,4 3-111,-1-3 1,-1 4 124,1-5 1,-1 5-187,1-5 0,3 5-10,-3-5 0,-1 6-20,2-1 1,-5-2 166,4 1 0,-1-1-11,1 2 1,3 1 105,-3-6 1,3 5-74,1-5 1,0 1 89,0-4 1,5 0-58,3 0 1,0-4-51,0 0 1,6-2-41,-3 2 0,3 2-1,-2-6 0,-1 0 39,1-3 0,3-1-21,0 0 0,0 1 141,-3-1 0,-5-3-121,1-1 1,0-3-8,3 4 0,-3-6 81,-1 2-36,1-2-89,3 3 0,-3-4 13,0 3-194,-6-3-420,3-1-393,0 0 0,-4-1 425,3-3 1,-4 3-2837,-4-3 3389,3 3 0,-14-5 0,2 0 0</inkml:trace>
  <inkml:trace contextRef="#ctx0" brushRef="#br0" timeOffset="11">14059 11501 7896,'-6'0'-246,"1"0"0,3-1 1440,-1-3-266,1 2-282,-3-3 165,5 5 1547,0 0-2098,0 5 1,0 2 84,0 4 1,0 1-22,0-1 1,2 0-109,1 1 1,4-1 151,4 1 1,2 3-75,2 0 0,-1 2 47,5-2 1,-4 1-145,4 3 1,-4 3 26,5-3 1,-7 3-175,3 0 1,0 3 110,-1 1 0,1 3-108,-5 6 1,1-5 60,-1 1 1,0 3-116,1 4 1,-1 0 78,1-4 0,-5 1-198,1-1 1,-6-1-4,2-3 0,-3 3-21,-1-2 1,0-2 89,0 1 1,-1-4-151,-3 0 1,2-3-33,-6-4 1,4 2 129,-3-6 1,3 0-159,-4-4 0,2 1 46,-2-1 0,0 1-21,4-1 0,-4-3-277,4-1-282,1-4 232,-3 2 182,5-5 0,-5 0-624,2 0 275,3 0-372,-4 0-2180,5 0 3285,0-5 0,0-7 0,0-5 0</inkml:trace>
  <inkml:trace contextRef="#ctx0" brushRef="#br0" timeOffset="12">14504 11512 7860,'0'-11'4,"0"3"79,0 1 345,0 4 144,0-7-355,0 9 0,0-6 82,0 3 1,2 3-70,2-3 1,-2 3-27,6 1 1,-4 0 11,3 0 0,1 0-1,3 0 0,1 4-23,-1 0 0,0 1 13,1-1 1,-5 1-203,1 2 1,-4 2 27,4-5 0,-5 5-123,5-1 1,-6 2-28,2 1 0,-2 0-68,-2 1 0,-6-1 92,-1 1 0,-3-1-123,-2 1 1,1-1 107,-1 0 1,1 1-60,0-1 262,4 1-182,2-1 270,5 1-140,0-6 302,5-1 0,3-5 15,7 0 0,-1 0 135,5 0 0,4 0 134,4 0 1,-1 0-201,-3 0 1,1-4-39,3 0 1,-7-3-128,3 3 0,-12 0-118,1 4 173,-3 0-1257,-3 0 0,-2 0 258,-8 0 682,-2 0 0,-11 5 0,-1 2 0</inkml:trace>
  <inkml:trace contextRef="#ctx0" brushRef="#br0" timeOffset="13">15407 11512 12121,'0'12'541,"0"-1"0,0 0-310,0 1 1,-4-1 2,0 1 1,-9 4-101,2 3 1,-4 7 99,0 0 1,-3 5-143,-5-5 1,0 6 113,0-1 0,0 5-61,1 2 1,3-1-61,0-6 0,1 6-124,-1-3 0,1 3-69,3-3 1,1 0 73,-5 0 0,5 4 15,-1 1 1,1-1 43,-2-4 1,4 0 93,-4 0 0,0-1-81,1-2 1,-1 1 32,5-6 1,0 1 21,-1-4 1,-2 0 91,3-1 1,-3 0-173,6-3 1,2 1 74,-2-4 0,5 0-148,-5-1 0,5-2 87,0 2 1,1-6-103,2-1 96,-5-1 0,4 1-203,-3-1 66,3-4-12,1 2-3538,0-5 1291,-5 0 2375,4 0 0,-5 0 0,6 0 0</inkml:trace>
  <inkml:trace contextRef="#ctx0" brushRef="#br0" timeOffset="17">16320 11923 7153,'0'-6'1609,"0"1"-329,0 5-884,-5 5-144,4-4 1,-9 13 70,2-2 34,-2 7-169,4-2 1,-4 6 8,2 0 18,-2 0-88,-2 5 0,1 1 80,0 5 1,-1 1 115,1-1-284,-1 5 19,6-3 1,-4 8 154,2-2 1,3-1-48,1 1 1,-1-4 100,1 3-956,1-4 726,3 3 1,1-10-536,3 1 465,-3-1 1,8 0 30,-5 1 1,1-6-94,-1 2 1,-2-7 7,6-1 0,-2-5 100,2 1 0,2-2 300,-3-1 0,0-5-320,0 1 0,-3-6 530,4 2-347,-6-3-395,3-1 2,1 0-165,-5 0-460,4 0-1250,-5 0 0,0-5 971,0-2 1121,0-3 0,0-2 0,0 1 0</inkml:trace>
  <inkml:trace contextRef="#ctx0" brushRef="#br0" timeOffset="18">16686 11992 7941,'0'-8'0,"0"1"559,0 4-169,0-2 1883,0 5-2094,0 5 0,0 1 180,0 6-163,0-1-31,0 1 1,4 4 9,-1 3 1,1 2-1,-4-2 0,0 2-175,0-2 31,0 3 15,0-4 0,0 2-433,0-5 177,0 5 166,0-7-1189,0 4 832,0-6 0,0-3-191,0-1 1,0-3-397,0 4 1,0-5 987,0 5 0,-5-5 0,-1 2 0</inkml:trace>
  <inkml:trace contextRef="#ctx0" brushRef="#br0" timeOffset="19">16469 12380 7941,'-6'0'-246,"-5"0"246,10 0 1108,-4 0 769,5 0-1406,0 5 1,5-3 320,3 1-489,-3-1 0,6-1 60,1 3 0,-1-3-74,4 3 0,3-3 204,1-1-300,8 0 0,-2 0 138,6 0-370,-1 0 74,4 0 1,4 0 350,0 0-588,1 0 192,0 0 1,-4 0-458,3 0-131,-7 0 492,2 0 0,-10 4-181,0 0 138,-1-1 90,-9-3-94,4 0-93,-11 0-256,4 0-65,-9 0 167,4 0-1177,-5 0 948,-5 0 0,-1 4 629,-5 0 0,-6 0 0,-1-4 0</inkml:trace>
  <inkml:trace contextRef="#ctx0" brushRef="#br0" timeOffset="20">16537 12574 7840,'0'-6'1130,"0"1"474,0 5 1,0 5-1357,0 3 0,0 3 75,0 4 0,0-1-108,0 5 0,0 0-26,0 4 0,2 0-33,1 0-106,4 0 14,-1-6 0,3 5-148,-5-3 0,5-1 107,-2 1-298,-2-5 173,6 2-62,-10-4-120,4-1 218,0-4-57,-4-2 164,4-5-59,-5 0 14,0-6 1,-3 4-162,-1-6 80,-5 1 1,8-5-286,-3 1 216,-3-1 1,2-3-1,-2 0 0,0-4 9,4 4 1,1-6-2,-1 2 263,1-2-190,2-2 0,2 0 84,1 0-97,-1 6 0,8-4 136,-3 6-10,4 0 0,0 7 3,0 1 0,5 4 167,-1-1 0,4 3-116,-4 1 148,5 0-226,-2 0 1,6 0 22,3 0 184,-3 0-189,4 0 1,-1 0-46,-1 0 63,1 0 0,-4 0-71,0 0 0,-2 0 60,-2 0 0,-2 0-90,-6 0 86,1 0-5,-6 0-865,-1 0-1877,-5 0 1736,-5 0 974,-1 0 0,-6 5 0,1 1 0</inkml:trace>
  <inkml:trace contextRef="#ctx0" brushRef="#br0" timeOffset="21">16720 12711 7812,'0'-6'306,"0"0"-306,0 2 1040,0 3-624,5-4 0,-4 3 812,3-1-356,3 1-441,-1-3 0,5 5-4,1 0-219,-1 0 123,1 0-175,-1 0 0,1 0 15,-1 0 1,-3 0-47,-1 0 1,1 4 186,3 0-395,-4 5 130,3-8 0,-9 9-428,3-2 285,2-3 0,-5 5-352,3-2 0,-3 2 122,-1 1 204,0 1-371,-5-6 295,4 4 0,-9-4-31,2 6 1,-2-2 58,-1-2 1,3 2-136,1-3 352,-1 3-122,-3-3 243,4 3-28,-3-4 72,9 1 0,-4-1 24,5-2 282,0-3-319,5 4 1,1-5 63,6 0 1,3 0 170,0 0-349,0 0 0,0 0 61,1 0 0,3-4-155,-4 1-67,0-1 193,2-1-1290,-5 3 824,0-3 1,-2 5 64,-2 0-1921,-3-5 1026,5 4 1179,-9-9 0,9 3 0,-3-4 0</inkml:trace>
  <inkml:trace contextRef="#ctx0" brushRef="#br0" timeOffset="22">17200 11889 7842,'-7'-6'1172,"2"1"-762,5 5 3576,0 0-3577,5 5-112,2 1 1,2 7 48,2 2 0,-6-1-40,7 5 0,0 0 108,4 4 0,-1 0-112,-4 0 1,1 5 33,-1 2 0,2 3-18,2 1-361,-2 0 215,3 6 1,-6-3-214,-2 4 60,2 1-847,-9-1 269,9 3 435,-8-8 1,3 3 31,-5-4 0,0-1-119,0 0 1,0-3-53,0-1-139,0 0 182,-5 0 0,2-2-158,-4-6 244,4 1 17,-7 0 1,7-4-133,-4 0 137,4-5-166,-7 3 108,9-6 1,-8 0 701,5 1-766,-5-6 1,7-1 21,-6-5-891,6 0 229,-4 0-557,1 0 716,4 0 354,-4 0 0,5-5-1144,0-2 837,0-4 668,0 0 0,5-5 0,1-2 0</inkml:trace>
  <inkml:trace contextRef="#ctx0" brushRef="#br0" timeOffset="23">17485 11923 7814,'-5'-6'-6,"4"-4"0,-4 7 159,5-4 1,0 3 137,0-4 0,0 5 196,0-5 241,0 5-310,0-7-156,5 9 1,-2-8 372,4 5-474,-4 0 1,7 4 265,-3 0-267,4-5 0,-4 4 68,1-3 0,-1 3-27,5 1 1,-1 4 117,1 0-315,-1 5 77,1-8 0,-2 5 92,-3-2-184,3 2 206,-3 1-461,-1 3 256,4-4 1,-8 6 14,1-1-313,-1 0 237,-2 1 1,0 3-4,0 0-287,0 0 213,-5-3 0,2-1 29,-5 1-144,1-1 104,0 1 0,-1-1 64,4 0-11,-5-4 109,8 3 0,-4-8 138,5 6-235,0-5 482,0 2-240,0 0 0,1-4 83,3 3 1,2-3 119,5-1 1,1 0 243,-1 0-265,1 0-107,4 0 1,-3 0 75,2 0-180,3 0 1,-4 0-42,5 0-2,-5 0 0,-2 0 270,-4 0-201,-5-5 0,-1 4-145,-9-3 0,-11 8 0,-11 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706"/>
    </inkml:context>
    <inkml:brush xml:id="br0">
      <inkml:brushProperty name="width" value="0.09071" units="cm"/>
      <inkml:brushProperty name="height" value="0.09071" units="cm"/>
    </inkml:brush>
  </inkml:definitions>
  <inkml:trace contextRef="#ctx0" brushRef="#br0">1256 14994 7827,'0'-11'449,"0"-1"76,0 6-142,0-4 0,0 7 292,0-5 134,0 6-138,0-3-102,0 5 1,0 6-302,0 6 0,1 4 25,3 7 0,-1 2-138,4 6 1,-3-1-114,4 8 1,-6-2 92,2-2 0,1 4-207,-1 0 1,4 5 100,-4-1 0,-1-1-63,-3 1 1,4-9-554,0 1 264,0-7 185,-4 1-667,0-6 514,0-4 0,0-1-165,0-6-316,0 0 136,0-4 47,0-2-1618,0-5 1429,-5-5 778,3-2 0,-8-4 0,4 0 0</inkml:trace>
  <inkml:trace contextRef="#ctx0" brushRef="#br0" timeOffset="1">1233 15154 7852,'-5'-12'0,"3"2"0,-6 3 0,6-4 997,-2 4-473,3-3 1,1 2 258,0 0 1,5 6-423,2-2 1,3 3-150,2 1 0,4 5 68,3 3 1,3 7-56,1 4 0,3 4-132,1 3 1,1 0 144,-1 4 1,-3 1-124,2 3 1,4 0 41,0 0 1,-1-1-107,2-2 1,-1 1 41,4-6 1,-1 0-11,-2-7 1,2 1-28,-3-5 0,-2 0 64,-1-3 1,-3-5-143,-1 1 1,-4-5 87,0 0 0,-9 2-77,1-1 145,-2 0 0,-2-5 120,-4-3 0,-1-2-171,-2-6 0,-2 0 15,-1-4 0,-4-1-206,-4-6 0,-2-1 69,-2-3 1,6 2-78,-2-6 1,2 1 111,-3-5 0,5 5-352,-1-1 0,2 1 94,-2-4 0,3 1-7,5 2 1,0-2 33,0 3 0,0-2-8,0 2 1,0-2-95,0 5 0,5-1 75,3 2 1,-2 2-252,2-3 0,-2 3 114,2 1 0,1 4-42,-6 0 1,5 5-388,-4-1-277,0 2 149,1 7 99,-4 1 857,4 15 0,0 3 0,1 9 0</inkml:trace>
  <inkml:trace contextRef="#ctx0" brushRef="#br0" timeOffset="2">2170 15257 7773,'1'-8'183,"3"0"0,-3 5 90,3-5 185,-3 5 1,-1-3 285,0 2 98,0 3-50,0-4-244,0 5 0,-5 5-352,-2 3 1,0 3 113,0 4 0,-1 3-106,-3 5 0,3 0-110,0 0 1,6 4 80,-2 4 1,3-2-162,1 2 0,1-5 45,3 5 0,2-7-238,6-1 1,4-2 61,3-6 0,4-1-22,4-6 1,-2-3 6,5-5 1,-3 0 65,4 0 0,-2-5 278,1-3 1,2-6-143,-5-1 0,-1-5 210,-3 1 0,-4-3 18,0-1 1,-5 1 13,1-1 0,-7-1-256,-4-3 1,-4 2-118,-4-6 1,-4 2-155,-7-1 0,-3-2 108,-4 5 1,-8 6-493,-4 5 0,-1 5 248,-7 3 0,5 3-337,-1 5 0,7 5 132,5 3 1,7 2 44,3 2 0,5-1-104,3 0 1,3 1-939,5-1 1553,0 1 0,10-1 0,3 0 0</inkml:trace>
  <inkml:trace contextRef="#ctx0" brushRef="#br0" timeOffset="3">2764 15154 7773,'6'-5'529,"-1"3"-46,-5-8-51,0 9 198,0-4-123,0 5 0,0 5-103,0 3 0,0 7-152,0 4 1,4 3-137,0 0 0,1 2 50,-1 3 0,-2-2-228,6 6 1,-6-4 46,2 3 1,-1-8-46,1 0 0,-3-3-258,3 1 53,-3 1 0,-1-8-112,0 2 50,0-7 846,0-3-219,0-5-26,0-5 0,0-3-72,0-7 0,0 1-68,0-5 1,0 0-31,0-4 0,0 0 16,0 0 1,0-5-210,0-2 1,1 1 101,3-2 0,6 2-300,5-1 1,2-2 100,-2 5 0,3 2-114,5 6 0,-1-2 45,1 6 0,-1 5 1,-3 6 0,-3 3-105,-4 1 1,-1 5-327,1 3 1,-6 7-530,-2 4 1214,-3 3 0,4 5 0,2 3 0</inkml:trace>
  <inkml:trace contextRef="#ctx0" brushRef="#br0" timeOffset="4">3266 15188 7795,'0'-11'1495,"0"-1"-854,0 6-227,0-4-2,0 8-193,0-3 0,0 7 184,0 1 0,0 4-87,0 4 0,2 6-288,1 2 0,-1 2 37,1 2 1,-1 0-79,-2 0 1,4 0-19,-1 0 0,2-4-124,-1 0 1,-3-5-58,3 1 86,3-3 326,-6 0-141,4-6 246,-5-1-145,0-5 1,0-5-17,0-2 0,0-4-59,0 0 0,1 0-86,3-1 0,-3-3-64,3 0 1,-3-2 89,-1 2 0,2 1-131,1-5 1,0 0 70,5-4 1,-5 2-51,5 2 0,-2 1 9,2 3 0,2 2 28,-2-2 0,1 2 8,-2 2 1,3 4 1,-2 3 1,-2 3-28,2 1 1,-4 5 28,3 3 1,-3 2-43,4 1 1,-6 5 42,2-1 1,-1 4-167,1-4 0,-3 4 43,3-4 1,1 1-85,-2-5 45,6 0 99,-2 1 0,4-6 146,1-2 0,-1-3-100,0-1 0,1 0 125,-1 0 1,1-4-71,-1 1 0,0-6 58,1 1 1,1-2 15,2-1 1,-2-1 55,2 1 1,-3-1-63,0 1 0,-5 3 91,1 1 244,0-1-165,-2 2-40,4 1 0,-9 6-59,3 3 1,-2 2 22,-2 6 1,0 0-122,0 3 1,1 3-116,3 5 1,-3-4-24,3 0 1,-2 0-207,2 4 1,-1-1-180,4-3 0,0 1 199,0-5 1,3 0-1007,-2-3 1,-2-2-137,2-2 1422,-1 2 0,5-9 0,-1 4 0</inkml:trace>
  <inkml:trace contextRef="#ctx0" brushRef="#br0" timeOffset="5">4226 15177 7779,'0'-12'16,"0"1"59,0-1 1,0 5 741,0-1-152,0 1-342,-5-5 0,2 2-67,-5 2 1,1 3 93,-5 5 0,1 0-101,0 0 1,-6 2-33,-2 1 1,1 1 9,-1 8 1,0-2-14,-4 9 1,2-1-190,2 1 0,-2 6 76,6-2 1,0 2-315,4-2 0,3 0 158,0 0 1,6-4-138,-2 0 1,4-4-35,4 4 1,2-5-131,6 1 1,0-6 116,3-1 1,2-6-15,2 2 1,3-3 288,-3-1 0,1-3-106,-1-1 1,2-5 140,-1 1 1,-3-2-78,2-1 1,-5-1 146,2 1 0,-4-1 32,0 1 0,-5 0-95,1-1 0,-6 1 106,2-1 177,-3 1 118,-1-1-75,0 6-359,0 1 0,0 8 70,0 4 1,-3 1-139,-1 7 1,-4 3 82,4 1 1,1 2-3,3 2 0,0-4-52,0 0 0,1-1-104,3 1 1,2 1-252,5-4 0,1-1 155,-1-4 1,1-4-110,-1-4 1,2-1 74,2-2 0,-1 0-240,5 0 0,-5-5-122,1-3 0,2 2-244,-2-2 1,0-1-8,-3-6 841,-1 2 0,0-13 0,1 1 0</inkml:trace>
  <inkml:trace contextRef="#ctx0" brushRef="#br0" timeOffset="6">4557 14834 7827,'-7'-11'898,"4"-1"-404,1 6-275,2 1 589,0 5-567,5 5 1,-3 6 244,2 8 1,1 4-53,-2 4 1,1 3-63,-4 8 0,0 2-143,0 2 1,0 2 39,0-2 1,0 2-184,0 2 1,0-2 122,0-2 1,2-2-135,1-6 1,0-5 7,4-2 1,-3-5-28,4-2 0,0-4 254,3-5-320,-5 1 33,4-1-347,-8-4-914,8-2 960,-9-5 0,3 0-2440,-8 0 1962,3-5 1,-8-2-127,5-4 0,0-1 882,4 1 0,-5-5 0,-1-2 0</inkml:trace>
  <inkml:trace contextRef="#ctx0" brushRef="#br0" timeOffset="7">5254 14628 7781,'6'-6'-297,"-1"0"346,-5 2 0,1 3 199,3-3 148,-3 3 396,4 1 1268,-5 0-1673,-5 0 74,4 0-277,-9 0 0,5 5 21,-3 2 0,-2 7-27,2 1 1,0 6-20,0-2 1,-2 7-15,2 5 0,2 6 13,-2 1 1,1 4-129,-5-4 1,5 5 7,-1-1 0,2 2 83,-2 2 0,-2 0-122,2-1 0,3-3 116,1 0 0,3-5-99,1 1 0,0-3 16,0 0 1,5-2-84,3-3 0,-2-1 110,2-2 0,-1-3-15,5 3 0,0-3 30,4-1 0,-2-1 5,5 1 0,-4-5-102,4-3 0,-5-2 75,1-2 1,2 0-53,-2-4-44,0 3 1,-4-5-369,1 3-189,-6-3-593,4-5-719,-8 0 898,3 0-1695,-5 0 2185,0-5 525,-5-1 0,3-11 0,-3-1 0</inkml:trace>
  <inkml:trace contextRef="#ctx0" brushRef="#br0" timeOffset="8">5630 14708 7781,'0'-11'0,"0"3"365,0 1 70,0 4 78,0-2-271,0 5 0,0 5 12,0 3 1,0 6-22,0 1 1,5 5-14,3-1 1,-2 2-79,2-2 1,0 2 74,3-2 1,1 2-255,-1-2 1,0-2 70,1-1 1,-1-4-137,1 4 1,-1-4-70,0 0 1,1-1-59,-1 1 1,-3-5-117,0 1 0,-5-4-904,5 3 591,-6-4 1,4 3 242,-6-2 0,-2-3 415,-2 3 0,-2-3 0,-5-1 0</inkml:trace>
  <inkml:trace contextRef="#ctx0" brushRef="#br0" timeOffset="9">5939 14686 7781,'-5'-12'795,"3"6"0,-3-1 551,5 4-434,0 1-567,-5-3 1,-2 12-211,-9 4 1,0 6-79,-3 5 0,-6 6 18,2 3 0,-3 2-107,3 1 1,-3 0-321,-1 1 1,1-1 258,3 0 1,0 0-424,0 1 0,4-6 178,0-3 1,5-3-61,-1-4 0,7-2-706,4-6-634,3-4 1738,1-2 0,5-5 0,1 0 0</inkml:trace>
  <inkml:trace contextRef="#ctx0" brushRef="#br0" timeOffset="10">6167 14777 7833,'5'-11'-488,"-3"4"1740,3-3-220,-5 9 35,0-4-456,0 5-366,-5 5 1,2 1 123,-5 6 0,1 4-115,-5 3 0,1 3-44,-1 0 0,1 6 26,0 3 0,-5 7-69,1 4 1,-5 6-90,1 1 0,-3 5-423,-1-5 1,2 3 197,2-6 0,-1 1-184,4-9 1,1-1 57,4-7 1,1-3 67,2-8 1,-1-3-752,5-4 333,-5-1-1113,8 1 1034,-4-6 0,6-2 254,3-8 1,-1-2 447,4-6 0,1-4 0,3-2 0,1-5 0</inkml:trace>
  <inkml:trace contextRef="#ctx0" brushRef="#br0" timeOffset="11">6064 15188 7833,'5'-11'0,"-2"-5"525,5 1 0,-2-4-125,2 4 1,6-2-129,-3 2 1,3 3 7,-3-4 1,2 5-1,2 3 0,-2-1-66,2 6 1,-2-1 12,-2 4 1,1 0-122,-1 0 1,1 0 103,-1 0 0,0 5-161,1 2 1,-5 7 100,1 2 0,-5 4-121,0-1 1,-1 3-37,-2 0 0,-2 6-119,-1 3 1,-4 2-35,-4 1 0,-6 0-149,-2 1 0,-1-6 42,1-3 1,-3 2 76,3-1 0,2-4 233,-2-4 1,5-5-99,-2 1 1,7-2 310,2-2-20,4-5 302,-2 0-161,5-6-283,0 0 0,5 0 64,3 0 0,3 0-59,5 0 1,0 0-102,3 0 0,3 0 74,-3 0 1,1 0-199,-1 0 0,1 0 5,-4 0 0,4 0-117,-1 0 0,-3-4 180,0 0 1,-4 0 0,0 4 0,-2-1-186,-2-3 243,2 3 0,-9-9 0,4 3 0</inkml:trace>
  <inkml:trace contextRef="#ctx0" brushRef="#br0" timeOffset="12">6555 15416 9656,'12'0'1122,"-1"0"1,1 0-785,-1 0 1,-3 6 418,-1 1-353,-4 3-103,7 7 1,-7 1 47,4 4 0,-4 3 4,1 1-372,-3-2 0,-1 9 221,0-9-934,0 9 467,0-8 284,-5 2-50,-2-4-784,-4 0 327,0-5 285,-1-2-55,-4-4-2653,3-1 2911,-4-4 0,6-2 0,0-5 0</inkml:trace>
  <inkml:trace contextRef="#ctx0" brushRef="#br0" timeOffset="13">7047 14686 7566,'0'-12'-49,"0"5"371,0-1 296,0 5-155,0-7-160,0 9 0,0-5 91,0 2 54,0 3-26,0-5-235,5 17 0,-4-6-21,3 10 0,-2-4 56,2 8 0,-1-3-213,4 3 1,-4 0 95,1 4 1,-2-1-141,2 1 0,-3 0 18,3 0 1,1-2-74,-1-2 0,3 3-18,-3-3 1,1-1-30,-1 1 1,-3-5 74,3 1 0,-2-2-76,-2-2 1,0-3-539,0-1 224,0 1-662,0-2 436,0-1-1193,0-5 1871,-6 0 0,0 0 0,-5 0 0</inkml:trace>
  <inkml:trace contextRef="#ctx0" brushRef="#br0" timeOffset="14">7469 14777 7219,'0'-11'-1092,"4"3"729,0 0 1639,0 6-792,-4-3 1,0 3 306,0-1-66,0 1-430,0-3 444,0 5-535,0 5 0,-2 3-7,-1 7 0,0-1 100,-5 5 0,5 1-2,-5 7-310,0-3 57,-3 9 0,-1-4 105,1 6 0,3-1-159,1 0 1,-5 6 85,-3 1 0,-4 3-68,4-3 0,-4 3-81,4-6-703,-6 5 748,9-13 0,-5 7-112,6-10-6,4-1 137,-3-8 0,5 2-93,-2-4 1,0-1-130,3-4-392,3-4-74,-4 3 291,5-9-596,0 4-303,0-5 942,0-5 0,1 3-163,3-6 528,-3 0 0,10-3 0,-5-6 0,5 0 0</inkml:trace>
  <inkml:trace contextRef="#ctx0" brushRef="#br0" timeOffset="15">7515 15222 7708,'0'-6'0,"0"0"940,0 2-486,0 3 428,0-4-158,5 5-122,-4 0-65,9 0-262,-8 5 0,6 2 16,-4 8 1,4-1 84,-4 5 0,3 4-170,-3 4-8,5 5-97,-8-8 0,6 7 74,-4-4 1,0 1-45,5-1 0,-6-3-101,2 2 1,1-5 167,-1-2-436,5-5 167,-8 2 1,5-4-222,-2-1 149,-3-5-106,4-1 197,-5-5 0,0-1 6,0-3 53,0-2-57,0-5 0,0-1-4,0 1 1,-3-6 18,-1-2-229,0-2 146,-1-2 0,4-4-23,-3 1-208,3-1 184,1-1 0,0-1-120,0-5 1,0-1 100,0 1 0,0 1 34,0 3 0,1-2 75,3 5 0,-2 1 125,6 3 0,-4 1-94,3 3 1,1-1 78,3 5 1,-3 1 91,0 6 0,-1-1-32,5 5 0,0-3-23,3 3 1,-1 0-18,5 4 0,-3 0-26,3 0 1,0 0 41,4 0 0,-1 0-4,1 0 0,0 0-14,0 0 0,0 4 2,0 0 0,-4 0 20,0-4 1,-4 0 13,4 0 1,-5 3 59,1 1-102,-2 0-3,-7-4-122,4 0-199,-8 0-562,3 0-1421,-5 0 1783,-5 0 1,-2 0-109,-4 0 0,3 4-26,1 0 0,-1 4 611,-3 0 0,-6 2 0,-1 2 0</inkml:trace>
  <inkml:trace contextRef="#ctx0" brushRef="#br0" timeOffset="16">7823 15257 7708,'0'6'-346,"0"-1"2160,0-5-1343,0-5-221,0 4 1,1-6 430,3 4-459,3 1 0,4-7 146,0 6 0,1-3 344,-1 3-322,1 1 1,-1-3-200,1 5 1,3 0-1,0 0 1,0 0-26,-3 0 1,-1 5-136,1 3 1,-2 2-54,-3 2 0,2-1-15,-5 0 0,0 2-7,-4 2 1,0-1-85,0 5 0,-1-3-265,-3 3 1,-3-2 111,-4 2 0,-4 2-109,-1-6 1,-3 4 153,4-4 0,0 0 75,4-3 1,-1-5 423,1 1-154,-1 0 65,1 3 55,-1-5-96,6 5 1,1-9 391,5 6-306,0-6 1,1 3 1,3-5 1,2 0 92,6 0 0,1 0-130,2 0 1,-1 0 111,5 0 0,0 0 78,4 0-396,0 0 52,-1 0 1,1 0 61,0 0 1,-5 0-97,-3 0 0,2-1-591,-2-3-1128,0 3-642,-4-4 1316,-4 0 1,-2 2-898,-5-4 1946,-5 4 0,-7-12 0,-5 2 0</inkml:trace>
  <inkml:trace contextRef="#ctx0" brushRef="#br0" timeOffset="17">8314 14446 7714,'-6'0'-466,"1"0"0,4 0 1046,-3 0-460,3 0 100,-5 0 3713,6 0-3687,0 5 1,0-3-16,0 6 0,0 0 12,0 3 0,2 0 295,2 1-340,-3-1-50,9 1 1,-4 3 68,6 0 1,-1 5 1,1-1 0,-1 3-12,0 1 0,5 0 139,-1 0-54,5-1-144,-2 6 1,1-2 76,0 4 0,-4-1 25,4 2 0,-5 2-79,1-3 1,-2 7 26,-1 1 0,-2 7-759,-3 0 584,3-4-35,-8 8 1,3-8 18,-5 5 0,0-2-88,0-2 1,0-3-249,0-5 1,0-3 124,0-1 1,-1-3-107,-3 4 0,1-6-69,-4 2 82,-1-3 199,2-7 1,-5 1-251,4-3 810,-3-2-597,-2 4 170,6-11-116,-4 4 1,5-7-126,-3 4 122,-2-4 0,9 3 10,-3-2 0,1-3-97,0 3-179,1-3 257,-3 4 0,5-2-182,0 5 0,-1-6-350,-3 2 238,3 2 0,-5-3-192,2 4-68,2-4-29,-3 2-346,5-5 631,0 0 0,0-10 0,0-3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0T02:59:15.710"/>
    </inkml:context>
    <inkml:brush xml:id="br0">
      <inkml:brushProperty name="width" value="0.09071" units="cm"/>
      <inkml:brushProperty name="height" value="0.09071" units="cm"/>
    </inkml:brush>
  </inkml:definitions>
  <inkml:trace contextRef="#ctx0" brushRef="#br0">1085 10701 8172,'0'-6'-1581,"0"0"2845,0 2-600,0 3-153,0-4-334,0 5 291,0-6-203,0 5 152,0-4-310,0 5 0,0 5 24,0 3 1,0-2-10,0 2 1,-4-1 12,0 5 0,-3-1-7,3 1 1,-4 0 32,5 4 1,-5-4-33,4 3 1,-4 3 20,5 1 1,-5-1-18,4 1 1,-3 4-20,3 4 0,-5 0 8,1 0 0,2-2 12,-2 6 1,5-4-100,-5 3 0,4 1 91,-3 3 1,4-1-182,-1-3 1,-1 3 89,1-2 1,1 2-109,3 1 0,0 0 63,0 0 1,0-3 32,0-1 1,0-4-4,0 0 1,0 2 1,0-1 0,5-2 96,2-6 0,3 3-81,2-3 0,-1-3 1,1 0 1,-1 0 12,0-1 0,1 1-74,-1-5 1,1-3 68,-1-1 0,1 0-11,-1 0 1,-3-2 44,-1-5 1,0 2-10,0 1-272,3-1 250,-8 3-1107,3-5-275,-5 0 1,0 0 0</inkml:trace>
  <inkml:trace contextRef="#ctx0" brushRef="#br0" timeOffset="1">1519 10781 8083,'0'-6'-683,"0"-4"685,0 9 652,0-5 20,0 6-222,0-5-187,0 4 82,0-4 8,-5 5-188,-1 0 1,-6 1-79,1 3-51,4 2 1,-3 6 7,3-1 1,-4 6 67,0 2 0,0-1-183,-1 1 0,2 0 105,2 4 0,2-4-145,2 0 0,3-2 112,-3 2 0,4 2-96,4-6 0,2 0-6,6-3 1,0-1-74,4 0 0,-4 0 47,4-4 0,0 2 43,-1-5 0,4 0 90,-3-4 1,3 0-60,-4 0 0,4-4 103,-4 0 1,4-5-43,-4 2 0,1-2 11,-5 1 0,0-2-3,1 2 1,-5-1 31,1 2 147,-5-3 0,2 7 96,-5-5 232,0 6-99,0-3-82,0 5-80,-5 0-271,3 5 0,-3 1-43,5 6 1,0-1 156,0 1 1,0-5-237,0 1 0,2-1 30,1 5 0,4-2-25,4-2 0,1 0 51,-1-4 0,4 4-33,0-4 0,4 0 83,-3-4 1,3 0 10,-4 0 0,5-6 11,-1-1 0,-1-3 10,1-2 0,-4 0 20,4-4 1,-5 2-38,2-5 1,-5 4 196,-3-4 1,-3 4-106,-5-4 0,0 4 144,0-4 0,-7 5-97,-4-2 0,-6 4-197,-5 0 0,-6 6-10,-3 2 1,2 3-106,-1 1 1,4 0-193,0 0 1,3 5 129,4 3 1,3 2-170,9 1 0,-2 1 116,5-1 1,2 4 295,5 0 0,9 6 0,6-4 0</inkml:trace>
  <inkml:trace contextRef="#ctx0" brushRef="#br0" timeOffset="2">2159 11090 8060,'0'-12'0,"0"6"0,0-4 1034,0 2-479,0-2 1,-4-1 350,0-1-572,0 1 1,0-1 536,1 1-725,-1-1 0,2 2 320,-1 3-456,1-3 69,-3 3 0,1 0-167,1-1 1,-1 4 137,4-3-157,0 4 0,-1-6-185,-3 5 44,3-5 0,-5 3-266,6-5 178,0 4 286,0-3-73,0 9-214,0-4 241,0 5 1,2 4 73,2-1 1,-3 6 3,3-1 0,-2 2 44,2 2 1,2-2-67,6-3 1,-1 3-147,1-2 0,0-2 108,3 2 28,3-5-238,5 2 241,0-5 0,-2-2 145,-1-1-150,1-4 0,-3-4 37,5-1 0,-4-3-1,0 0 0,-5 0 272,1 3 0,-2-3-86,-2 0 1,-5-2 148,-2 2 1,1 2-93,-1-2 1,0 2 690,-4 2-560,0 0 1,0 3 352,0 0-527,-5 6 0,4-2-210,-3 8 1,2 2 21,2 6 0,0 4 123,0 3 0,0 3-307,0 1 112,0 4 0,2-1 106,2 4-890,-3-4 553,9 2 1,-7-6-45,4 1-515,1 0 144,-2-5-210,4-2 608,-3-4 0,0-5-766,1 1 1090,-6-5 0,9 7 0,-5-4 0</inkml:trace>
  <inkml:trace contextRef="#ctx0" brushRef="#br0" timeOffset="3">2707 10758 7923,'0'-6'-86,"0"-4"26,0 9 271,0-4 1249,0 5-1111,0 5 0,0 1 21,0 5 0,0 6-37,0 2-42,0 8-125,0-3 0,4 9-271,-1-3 107,1 3 68,1 1 1,-2-1 15,4-2-47,-4 2 0,6-9-326,-5 3 1,3-8 27,-3-4-115,5-2 86,-8-7-141,9-1 0,-8-6-115,1-3 0,-1-2-278,-2-6 0,-2-1 822,-1-2 0,-4-2 0,-4-6 0</inkml:trace>
  <inkml:trace contextRef="#ctx0" brushRef="#br0" timeOffset="4">2593 10781 7951,'11'-11'31,"0"1"64,1 2 1,0-2 206,4 2 307,-4 3-317,10-5 0,-9 9 260,2-3-385,3-2 0,-4 4-43,5-1 1,-4 1 55,4 2 1,-5 2-128,1 1 0,-2 4 141,-2 4 0,-1 1-355,-2-1 0,-3 0 132,-5 1 1,0 1-228,0 2 1,-6-3 50,-6 4 0,0 0-25,-7-1 0,5 1-60,-2-5 1,0 1-150,1-1 1,1-3-1118,6-1 1556,-2-4 0,9 7 0,-4-4 0</inkml:trace>
  <inkml:trace contextRef="#ctx0" brushRef="#br0" timeOffset="5">3015 10781 8031,'0'-11'1656,"0"5"-1075,0 0 1730,0 6-2192,0 6 1,0 4 199,0 5-132,0 5 0,0-2-209,0 5 1,4 0 91,0 0 1,3-1-246,-3 1 1,1-4 109,-1 0 1,-3-5-431,3 1 357,-3-2 0,-1-1-80,0-1 8,0-5 162,0-1 1138,0-5-1177,5 0 31,2 0 0,4-3 120,1-1-248,4 0 200,-3 4 17,8 0-174,-8-5 139,9 4 1,-5-4-10,6 5-243,-5-6 114,4 5 1,-8-5 84,5 2-846,-5 3 569,2-4 1,-5 3-1321,1-1 498,-1 1 1154,-4-3 0,3 0 0,-4-1 0</inkml:trace>
  <inkml:trace contextRef="#ctx0" brushRef="#br0" timeOffset="6">3438 10758 7970,'0'-11'-366,"0"0"366,0 4 0,0 1 979,0 2-116,0 3 438,0-4-699,0 5 0,1 5-378,3 2 0,-3 4-59,3 0 1,-3 4 85,-1 0 1,0 6-248,0-2 0,0 2-46,0 2 0,0 0-51,0 0 1,0 0-253,0 0 0,0-4 201,0 0 1,0-4-22,0 4 0,1-9 40,3 2 1,-1-5 78,4 1 1,-3 1-23,4-6 1,-1 1 162,5-4 0,-1 0-54,1 0 1,-1 0-36,0 0 1,5-1-197,-1-3 0,0 3 121,-3-3 0,-1 3-288,0 1 1,1-4-153,-1 0-633,1 0 253,-1-1-42,-5 4 931,0-9 0,-12 4 0,0-6 0</inkml:trace>
  <inkml:trace contextRef="#ctx0" brushRef="#br0" timeOffset="7">3472 10930 7970,'-6'0'1663,"1"-5"-706,5 3-589,5-3 1,1 4 9,5-3 1,2 3-95,2-3 1,-1 2-350,5-2 1,-1 3 23,1-3 1,3-1 16,-3 1 0,-2 0-726,2 4 1,-5-4 417,2 0 0,-7 1-719,-2 3 1,-4-2-68,1-1 1118,-3 1 0,-1-8 0,0 4 0</inkml:trace>
  <inkml:trace contextRef="#ctx0" brushRef="#br0" timeOffset="8">3461 10736 7970,'0'-7'714,"0"-3"-558,0 4 0,1-2 985,3 1-736,2 4 0,5-6-158,1 5 1,0-3-11,4 3 1,-2-1-224,5 1 1,-5 3 75,1-3 0,-1 3-888,1 1 0,-2 1 798,2 3 0,3-3 0,0 4 0</inkml:trace>
  <inkml:trace contextRef="#ctx0" brushRef="#br0" timeOffset="9">3986 10701 8057,'-6'0'578,"0"0"-294,6 5 331,0 2-283,0 4 0,0 1 32,0-1-190,6 6 0,-4-1-76,6 3 0,-5 3 163,5-3 1,-5-2-328,0 2 0,3-3 102,-3 3 1,2-5-395,-1 1 253,-3-2 0,6-6-557,-3 1 456,-3-6 1,4 5-230,-5-3-264,0-3-58,0 4 1,-5-6 756,-3-3 0,-2-3 0,-1-4 0</inkml:trace>
  <inkml:trace contextRef="#ctx0" brushRef="#br0" timeOffset="10">3803 10713 8057,'5'-7'0,"-4"2"0,6 4 225,-3-3 62,2 3 1,9-4 648,0 5-556,6 0-167,-3 0 1,1 0 13,0 0 0,0 0 122,3 0-580,-4 0 225,4 0 0,-8 0 273,5 0-1217,-5 0 458,2 0 266,1 0 226,-5 5 0,5-4 0,-6 4 0</inkml:trace>
  <inkml:trace contextRef="#ctx0" brushRef="#br0" timeOffset="11">4271 10667 8057,'-5'6'386,"4"0"-139,-4-6 468,5 0 0,0 5-286,0 2 274,0 3-323,0 2 0,0 0-126,0 4-80,0 1 0,0 6-208,0 0 0,0 0 112,0 0 1,0 0-407,0 0 1,0-1 218,0 1 0,1 0-249,3 0 1,-1-5 7,4-3 188,1-2 0,-1-6 40,1 1 1,0-6 245,3 2 59,1-3-241,-1-1 229,0 0-79,1 0 0,3-3-112,0-1-193,6-5 224,-9 3 1,9-5 26,-6 4-695,0-3 433,-4 3 0,1-3-392,-1 3-181,1-4 797,-1 5 0,-5-5 0,0-1 0</inkml:trace>
  <inkml:trace contextRef="#ctx0" brushRef="#br0" timeOffset="12">4329 10884 7937,'-7'0'340,"2"-5"-85,5 4-170,0-4 2436,0 5-2211,5 0 0,2-2-194,4-1-51,5 1-58,-3-3 0,9 4-18,-3-3 1,1 2-179,-1-6 0,1 5-419,-4 0 1,0-2 338,-1 1-1457,-2 0 1726,-2-1 0,0-1 0,-5-6 0</inkml:trace>
  <inkml:trace contextRef="#ctx0" brushRef="#br0" timeOffset="13">4237 10690 8036,'-11'0'667,"4"-5"0,5 2-254,9-4 806,1 4-737,9-7 0,-1 7-78,3-4 1,8 1-158,3-2 1,4-2 98,5 2-1234,-4 3-44,4-5 932,-4 9 0,-6-10 0,-1 5 0</inkml:trace>
  <inkml:trace contextRef="#ctx0" brushRef="#br0" timeOffset="14">5082 10690 7667,'0'-6'633,"0"1"2207,0 5-2666,0 5 0,5 2-68,3 8-38,-3 3 0,4 4 309,-5-3-658,5 2 253,-8-3 1,9 5 172,-2 0 0,-2-2-54,2-2 1,-6 2-59,2-6 1,1 0-94,-1-3 1,0-5-198,-4 1-237,0-6 113,0 3 258,0-5 0,-2-3 123,-1-1 0,-4-10 0,-4 1 0</inkml:trace>
  <inkml:trace contextRef="#ctx0" brushRef="#br0" timeOffset="15">4854 10679 8051,'5'-7'-246,"-3"-2"246,6 5 981,5 1-573,5 3 0,1-2 35,0-1 1,3 1-141,5-1 1,4 1-103,-5 2 1,2 0 146,-1 0-58,-3 0-264,4 0 44,-5 0 1,-1 0 277,1 0-416,-5-5 113,-1 4 1,-6-4-45,0 5 8,1 0 26,-6 0-137,4 0 222,-8 0-80,3 0-66,-5 0 81,5 0 0,-4 5-4,3 3 1,-3 2 35,-1 1-240,0 6 198,0 0 0,4 4-146,0 1 133,0-1 1,-1 7-48,1-5 1,4-1-127,-4 1 1,3 0 31,-3 0 0,4-4 2,-5 0-321,6-5 244,-7 2 85,8-4-529,-9-6 119,4-1-789,-5-5-284,0 0 1582,0-5 0,0-1 0,0-6 0</inkml:trace>
  <inkml:trace contextRef="#ctx0" brushRef="#br0" timeOffset="16">5505 10633 8051,'6'-12'0,"-1"5"964,-5-1 124,0 6-530,0-3 0,2 5-159,1 0 0,-1 1-138,1 3 0,-1 3-85,-2 8 0,1 3 85,3 5 0,-3 1-337,3 3 90,-3 2 1,0 5 90,3 1 1,-3-1-100,3 0 1,-1-5-908,1-2 582,-3-3 1,4-6-298,-5-3 0,0-2-103,0-2-736,0-5 411,0 0 752,0-6 0,-10-11 1,-3-1-1</inkml:trace>
  <inkml:trace contextRef="#ctx0" brushRef="#br0" timeOffset="17">5379 10816 8051,'0'-7'216,"0"1"324,0 2-280,0 3 0,1-4 85,3 5 0,3 0 148,4 0 1,0 0-578,1 0 61,4 0 0,-2 0-147,5 0 0,-1 0-355,1 0 0,3 0 244,-3 0-1007,-3-5 614,6 3 674,-9-3 0,8 0 0,-3-1 0</inkml:trace>
  <inkml:trace contextRef="#ctx0" brushRef="#br0" timeOffset="18">5768 10644 8051,'-12'0'383,"6"0"0,-1 0-27,4 0 0,0 0 347,-5 0 1,5 2-106,-5 1 1,4 0-173,-3 4 1,4 1-40,-1 4 0,-1 4-89,1 3 0,1 3-243,3 0 1,0 1-103,0 0 1,0 4-76,0-1 0,3 5-337,1-4 0,5-1 262,-1-3 0,-2-5-40,2-3 1,-1-2-32,5-2 1,0-1 63,4-2 1,-4-3 16,4-5-59,-4 0-118,0 0 265,-1 0 1,0 0-524,1 0 72,-1 0-416,1-5 631,-1-1 0,-4-6-151,-4 1 1,-1-1 485,-2 1 0,0-1 0,0 1 0</inkml:trace>
  <inkml:trace contextRef="#ctx0" brushRef="#br0" timeOffset="19">5688 10861 9135,'11'0'630,"0"0"1,2 0-320,2 0-233,3 0 39,5 0 1,0 0-480,0 0 1,-4 0 204,0 0 1,-4-4-1527,4 1 987,-5-1 696,2-1 0,-4-2 0,-1-4 0</inkml:trace>
  <inkml:trace contextRef="#ctx0" brushRef="#br0" timeOffset="20">5688 10667 8036,'-7'0'472,"9"-4"589,9 0-754,0-4 0,11 5 447,-3-5 0,3 6-299,0-2 1,5-1-398,0 1 1,3 0 70,-3 4 1,-2 0-938,-6 0 0,0 2 808,-7 1 0,-3 9 0,-9 6 0</inkml:trace>
  <inkml:trace contextRef="#ctx0" brushRef="#br0" timeOffset="21">1645 11398 7998,'0'-6'320,"0"-4"794,0 8-686,0-8 1,-2 9 331,-1-3-345,1 3-222,-8 1 1,4 0-12,-6 0 0,-3 5-117,0 2 1,-4 5-27,4 3 1,-2-2 109,2 2 1,6-2-188,-2-2 0,3 1-5,0-1 0,-1-3-43,6-1 1,-1-3-14,4 4 12,0-6 0,1 7 45,3-5 0,0 1 29,7-1 0,-2-3-13,6 3 1,2 1 28,-2-1 0,2-1-5,-2-3 1,-1 0 5,5 0 1,0 2-10,4 2 1,-4-3 12,0 3 1,-2 1-111,2-1 0,-2 1 40,-6-2 0,0 4-134,-4 4 1,0-3 36,-4-1 0,-1 1 87,1 3 0,-6 2 30,-5 2 0,-2-2-40,-2 2 1,-3-2 172,0-2 0,-5 1-100,1-1 1,1-1 153,-1-2 1,4 1 91,-4-5-202,5-1 1,-3-3-395,6 0 266,4 0-759,2 0 1,7-5 50,1-2 801,4-3 0,9-2 0,2 1 0</inkml:trace>
  <inkml:trace contextRef="#ctx0" brushRef="#br0" timeOffset="22">1999 11444 7964,'0'-12'-36,"0"5"189,0-1 1,0 4 740,0-3-115,0 4 377,0-2-815,-5 5 0,-2 1-53,-4 3 0,-1 4-153,1 7-143,0 3 85,4 5 0,-3-1-71,2 1 1,3 1 60,2 3 0,1-3-191,2 3 0,0-3 100,0-1 1,5 0-76,3-1 0,2-4-140,2-3 118,4-2 24,-3-7 0,7 3-84,-5-5 163,6 0 1,-4-5 12,6-3 162,0-3-185,0-4 48,-5-5 0,3 2 4,-2-5 1,-2 0-25,-2-4 222,-2 5-99,-2-9 1,-5 12-57,-2-8 1,-3 3 19,-1-3 0,-1 0-186,-3 0-30,-2 1 169,-10-1-505,3 5 285,-9-4 1,5 10 48,-6-4-891,0 4 653,0 5 1,0 2-231,0 5 0,2 2-193,2 1 1,2 5 791,6 7 0,-1-2 0,1 3 0</inkml:trace>
  <inkml:trace contextRef="#ctx0" brushRef="#br0" timeOffset="23">1976 11763 7966,'6'6'890,"4"-5"-514,-3 9 1,0-7 264,1 4 246,-1-4-513,5 7 1,1-8 183,2 6-377,-2-5 1,8 5-14,-2-4 1,1 1-151,-1-1 0,3-3 25,-3 3 0,-1-3 77,1-1 1,-4-1-700,4-3 1,-5 3-62,1-3-1356,-2-2 1996,-2 5 0,1-9 0,-1 3 0</inkml:trace>
  <inkml:trace contextRef="#ctx0" brushRef="#br0" timeOffset="24">2376 11444 7975,'0'-7'620,"0"2"1726,0 5-1916,0 5-262,0 2 0,0 8 168,0 0-226,0 5 58,0-7 0,0 11 168,0-5-466,0 5 193,0-6 0,0 1-20,0 0 0,1-1-166,3 1 0,2-2-65,5-6 123,6 0 0,-3 1 17,5-1 0,-1-4 62,1-4 53,2-1-27,-3-2-16,5 0 1,-2-5 20,-2-3 97,3-2-103,-4-2 0,0 0 31,-3-4-79,-3 4 48,0-5 1,-2 2-164,-2 0 165,-3 0-48,-5-2 1,0 3-161,0-5 177,0 5-12,-5-2-585,3 4 387,-8-4 1,5 7-93,-2-3-515,-4 9 106,10-2-415,-4-1-539,5 5 1655,0 6 0,5 3 0,1 8 0</inkml:trace>
  <inkml:trace contextRef="#ctx0" brushRef="#br0" timeOffset="25">2821 11763 7907,'0'-6'1069,"0"0"-710,0 2 55,0 3-88,0-9 733,0 3-633,0-4 1,0-1 438,0 1-458,0-6-149,0 5 0,4-9 242,0 6-324,-1-5 1,1 2-225,0-5 60,0 0 1,-4 1 75,0-1 0,4 0-41,-1 0 0,1 2 200,-4 2-900,0-3 201,5 9-36,-3-3 295,3 4-83,-5 6-89,0 1 258,0 5 0,3 5-26,1 3 71,0 7-4,1 3 142,1 10-45,1-4 0,3 12-66,-2-1 1,2 0-1,1-4 0,1 2-238,-1-3 14,0-2 218,1 0 0,3-5-215,0 0 117,1-6 0,-1 0-91,0-6 1,0-3-104,-3 0-741,-1-6 333,0 3-660,-4-5 458,-2 0 943,-15 0 0,2-5 0,-8-1 0</inkml:trace>
  <inkml:trace contextRef="#ctx0" brushRef="#br0" timeOffset="26">2821 11684 7920,'-6'-6'1335,"1"5"-1052,5-9-119,5 9 0,-3-4 164,6 5-258,4-5 94,1 3 0,9-3-133,-3 5 0,4 0-232,3 0 0,0-1-1033,4-3 868,-5 3 1,5-4-560,-4 5 925,-7 0 0,13-5 0,-8-2 0</inkml:trace>
  <inkml:trace contextRef="#ctx0" brushRef="#br0" timeOffset="27">3255 11467 7937,'-6'-12'0,"1"5"718,5-1 111,-6 0-26,5-3-174,-4 5-351,5 0 0,0 8-173,0 2 1,0 6 128,0 5 0,0 5-149,0-1 0,4 7 86,0 0 0,1 2-157,-1-1 0,-3-2-125,3 6 0,1-6-128,-1 2 0,1-7-281,-2-1 1,-1-5 281,2 1 0,-2-7-841,2-4 427,-3 2 172,4-5 1,-5-1 116,0-7 0,0-4 363,0 0 0,0-5 0,0-2 0</inkml:trace>
  <inkml:trace contextRef="#ctx0" brushRef="#br0" timeOffset="28">3221 11409 7937,'0'-11'279,"1"1"581,3 2-469,2-2 0,6 5 129,-1-3 1,0 3-134,1 5 1,-1 0-154,1 0 0,0 0-265,4 0 1,-4 2 92,3 1 0,-1 0-63,2 5 1,-4-1-165,4 5 0,-8-1-297,0 0 0,-4-3 1,3 0 1,-4-1 145,1 5 0,-3-5 140,-1 1 0,-1-2 24,-3 2 0,-2 2 189,-6-2 1,-3 2-86,0 1 0,-4 1 143,4-1 1,-4 0-8,3 1 0,1-1-36,4 1 1,3-1 136,0 1 1,6-1 109,-2 0-147,3 1 1,1-1-91,0 1 0,5-5-53,2 1 1,5-2 56,3 2 0,-1 1-146,5-5 0,0-1 24,4-3 0,0 0-174,0 0 1,0 0-113,-1 0 0,1-3 150,0-1 1,0-5 190,0 1 0,0-2 0,-1-1 0</inkml:trace>
  <inkml:trace contextRef="#ctx0" brushRef="#br0" timeOffset="29">3666 11467 7918,'0'-12'210,"0"1"1,0 3 304,0 0 1,0 5 381,0-5 307,0 6 133,0-4-438,0 6-787,0 6 1,0 5-1,0 8 0,4-1-37,0 1 0,1 1 40,-1 7 1,-3-3-166,3 2 1,1-1-288,-1-3 0,4 1 200,0 0 1,2-5-38,2-3 0,-1-2 39,0-2 0,2-1 12,2-2 0,-1-3 37,5-5 1,0 0-120,4 0 0,-4-1 20,0-3 1,-1-1-189,1-3 1,-1-2-124,-3 3 1,-2 0 160,2 0 0,-6 0-848,-1 0 737,-6-4 1,3 5 2,-5-5 0,-5 3-7,-3 0 450,-2 6 0,-6-8 0,-2 3 0</inkml:trace>
  <inkml:trace contextRef="#ctx0" brushRef="#br0" timeOffset="30">3666 11581 7918,'-6'5'0,"1"-4"609,5 4 978,0-5-1098,5-5 0,2 3-206,9-6 1,1 4-267,6-3 1,0 4 85,0-1 1,0-1-535,0 1 1,-2-3 313,-2 3 0,1-4-799,-4 4 916,-1 1 0,-4-2 0,1-2 0</inkml:trace>
  <inkml:trace contextRef="#ctx0" brushRef="#br0" timeOffset="31">3678 11444 7936,'0'-12'0,"0"6"1465,0-4-620,10 3-432,-3-4 0,14 3 0,-5 1 1,2-1 671,2 2 1,6-4-749,0 2 1,5-2-887,-5-2 0,5 5 437,-5-1 0,5 6-1560,-5-2 1672,6 3 0,-3-4 0,6-2 0</inkml:trace>
  <inkml:trace contextRef="#ctx0" brushRef="#br0" timeOffset="32">6087 10462 7956,'0'-7'78,"-1"1"307,-3 2 548,3 3-131,-4-4 11,5 0-75,0 3-480,0-3 1,0 7-37,0 1 1,0 0 13,0 4 0,1 0 102,3 0 1,-1 4-117,4-4 1,2 7-15,6 1 1,-2 1-32,2-5 0,-1 6-14,1 2 0,-2-2 32,2 2 1,2 0-15,-2 4 1,0 1-138,-3 3 0,-1-3 81,0 3 0,0 2-218,-4 1 1,2 0 50,-5 0 0,4-3-82,-5 3 1,2-3 60,-1 3 0,-2-3-156,1 3 1,-1-3-49,-2 3 0,0-3 90,0 4 1,0-2 99,0 1 1,-2-1-22,-1-2 1,1-3-54,-2 3 0,-1-2 64,2 2 0,-5-3-149,4 3 0,-3-5 47,3-3 0,-5 3-44,1-3 0,2-1 69,-2 1 0,4-5-24,-3 1 1,4-2 156,-1-2-182,3 1 179,-4-1-106,4-5 312,-4-1 24,5 1 70,0-5-233,0 4-357,0-5 163,0 5-165,0-4 135,0 4-410,0-5 75,0 5-490,0-3 1016,0 3 0,5-10 0,1-2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0T02:59:15.743"/>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FF8000"/>
    </inkml:brush>
    <inkml:brush xml:id="br3">
      <inkml:brushProperty name="width" value="0.09071" units="cm"/>
      <inkml:brushProperty name="height" value="0.09071" units="cm"/>
      <inkml:brushProperty name="color" value="#FF0000"/>
    </inkml:brush>
  </inkml:definitions>
  <inkml:trace contextRef="#ctx0" brushRef="#br0">8109 14219 10346,'4'-8'363,"-1"1"0,5-1-306,-4-3-78,5 4 89,-3-8 0,5 8 19,1-9 1,3 0-22,0 1 0,9-6 5,-1 2 0,8-4-5,-1-3 0,7 0-14,1-4 1,9 3-210,-1-3 0,6 1 205,-3-2 0,-21 15 0,0-1-231,29-13 0,-27 13 0,1 1 246,1-1 0,1-1-881,-2 1 0,0 0 842,3 2 1,-1 1 0,-1-2 0,1-1-13,3 1 1,0 2-1,-2-1 1,-2 2-129,1-1 0,-1 1 0,-2 0 0,0 1 106,0-2 1,1 1 0,28-11-11,-28 10 0,-1 1 0,25-7 7,2 1 0,-13 5 11,-2-1 1,-5 3 153,-3 5 0,-5 0-142,-2 3 0,-7 3 281,-1-3 1,-5 3-224,2 1 0,-8 0 818,0 0 0,-4 0-802,3 0 490,-4 0-416,2 0-52,-5 0-48,0-5 0,-1 4-386,-3-3-143,-2 3 1,-6-3 119,1 0-69,-1 0 217,1 4 1,0-3 63,-1-1 0,1 0 9,-1 4 0,1 0 116,-1 0 0,1-4-83,0 0 1,-1 0 98,1 4 70,-1 0 33,-4-5 0,3 4-70,-2-3 240,2 3-110,2 1 254,-1 0-124,6 0-309,1 0-250,5 0 267,5 0 0,1 0 17,6 0 1,-1 0-46,1 0 0,-1 4 32,0 0 0,5-1 254,-1-3 1,1 2-17,0 2 0,-2-3-27,5 3-132,0 2-18,4-5 0,-2 6 20,-2-4 0,1 0-21,-4 5 0,3-6-23,-4 2 0,4 1-9,-4-1 0,0 1 30,-3-1 0,-5-3-9,1 3 0,-4-3 18,3-1 34,-4 5 283,2-4-62,-5 4 285,0-5-499,-5 0 0,-1 0-35,-6 0 0,1 0 20,-1 0 0,1 0-86,0 0 0,-5 0-165,1 0 87,0 0 47,-2 5 1,5-2-250,-4 5 1,0-5 10,1 5-1058,0 0 839,3 3 0,-3 1-63,0-1 537,4 0 0,-4 6 0,3 1 0</inkml:trace>
  <inkml:trace contextRef="#ctx0" brushRef="#br1" timeOffset="1">12095 17097 8574,'6'0'451,"0"0"-274,-2 0-80,-3 0 11,10 0 1,-9 0-99,6 0 175,-1 5-210,5-4 1,-2 6-5,-2-3-93,2-3 138,-4 4-24,5-5 1,1 0 112,-1 0 1,1 0-88,-1 0 1,1 0 127,-1 0 1,0 0-106,1 0 0,3-1 66,0-3 0,1 3-47,-5-3 1,0 2 6,1 2 1,-1-3-22,1-1 0,-1 0-6,0 4 1,1 0-32,-1 0 1,1-1-24,-1-3 0,1 3 41,-1-3 1,2-1 2,2 1 0,-1-1 32,5 1 0,-4 2-65,4-6 0,-1 2 2,1-2 1,3-1 2,-3 5 1,-2-3-5,2 3 1,-3-4 43,3 4 1,-5-3-28,1 3 1,-2-1 27,-2 1 0,4 3-27,0-3 1,1-1 44,-5 1 1,2-3-31,2 3 1,-1-5 9,5 1 0,0 2-36,4-2 1,-2 1-4,-2-5 1,3 1-38,-3-1 1,1 2 52,-1 3 0,2-3-39,-6 2 38,0 3 135,-3-5-42,-1 8 190,-5-8-271,4 9 0,-7-8 12,5 5 0,-1-3-126,5 3 1,-1-5 79,1 1 0,-1 0-49,0 0 1,1-2 11,-1 2 0,1-1-28,-1 2 1,0-4 25,1 4 1,-2 1-74,-2-2 106,2 5 1,-8-6 3,6 6 178,-6-1 1,4 3-41,-6-3-85,0 3-23,5-10 1,0 5-78,2-5 38,3-1 1,-3 1-6,4-1 0,-3 1 13,-1 0 1,0 3-34,0 0 19,4 1 1,-5-5 7,5 1 0,-4 3 38,-3 1-24,2-1 1,-1-3 4,3-1 0,2 2-14,-3 2 1,3-2-7,2 3 1,1-7-30,2-2 1,-3 1-8,4 4 1,-2-1-40,1 1 0,-2 0 65,2-1 1,-4 1 41,-3-1 33,2 1-16,-4-1 0,2 2 6,0 3 1,-6-4 14,2 4 1,-2 1-19,2-2 0,-2 0 11,1-3 1,4 2-148,0-2 1,0 2 79,0-7 1,1 4-62,3 0 0,1 1 74,-1 0 0,-3-1 90,-1 1 0,-3 3-62,4 0 1,-6 5 101,2-5 1,1 4-98,-1-3 0,0 3 66,-4-4-88,5 1 1,0-5 41,3 1 1,0-1-87,-4 1 1,5-1 70,-1 1 1,-2 0-90,2-1 1,-4 1 42,3-1 0,0 1 0,0 0 0,3 0-20,-2 4 0,-2-3-2,2 2 1,-4-2 123,3-2 0,-4 5-88,1-1 0,1 1 155,-2-5 1,1 5-78,-4-1 0,2 0-38,1-3 1,-1-1-45,1 1 1,3 0 1,-3-1 0,2 1 70,-1-1 1,-1 1 0,4 0 1,-4-1-82,1 1 0,1-1 33,-1 1 0,1-1-66,-2 1 1,-1-4 60,2 0 0,1-1-47,-2 5 0,1-2 37,-4-2 1,4 2-6,0-2 1,0 2 3,-4 2 0,3 0-2,1-1 1,1-3 9,-1 0 1,-3-1-8,3 5 1,-2 0 14,-2-1 0,1 1-12,3-1 1,-3 1 126,3-1 1,-3 1-85,-1 0 1,0-2-37,0-2 1,1 1 0,3-5 1,-3 5 0,3-1 1,-1-2-56,0 2 1,-1-2 58,1 2 0,3 2-26,-3-2 0,1 2 50,-4 2 1,0 0 44,0-1-105,0 1 0,0-1 5,0 1 1,0 0 8,0-1 0,1 1-16,3-1 1,-2 1-120,1-1 0,-1 1 83,-2 0 1,3-1-31,1 1 0,1-1 43,-1 1 0,-3 3 50,3 1 1,-1-1 6,1-3 0,-3 3 25,3 0 0,-2 2-7,2-2 191,-3-2-71,4 4-123,0-5 1,-3-1-41,1 1 0,3 3 33,-3 0 1,2 5-138,-1-5 0,-1 2 8,4-2 54,-4-2 59,7 4 1,-9-2 3,3 0 1,1 5 27,-1-5 1,1 5-60,-1 0 68,-3-4-41,9 1 1,-3-2-63,4 1 0,-3 0 45,-1 0 1,1-3-12,3 2 0,2-2-25,2-2 0,-2 2-12,2 3 0,-3-4 9,-5 4-5,3-3 170,-3-2 1,-1 5-91,-2-1 1,-3 4 12,-1-3 0,4 3-28,0-4 1,1 6 14,-1-2-64,-3-2-6,9-1-33,-4-4 68,6-1 0,-2 5-9,-2-1 28,2 6 4,-9-4 0,5 6 48,-2 0 160,-3-5-209,4 4 0,1-4 24,1 5-64,3-5 0,6 2 50,-1-4 1,0 4-86,-4 0 0,5 0 53,-1-1 0,0 3-22,-3-3 21,-1 3-13,0 1 59,1 0 18,-1 0-15,1 0 0,-1 0-30,0 0 0,-3 4 47,0-1 0,-1 1-29,5-4 1,-5 2 3,1 1 1,0-1-20,3 1 0,-1 0-2,-2 1 0,2-3-12,-2 3 0,-2 1-5,2-1 1,-5 1-23,5-1 1,-4-3 34,3 3 1,-3 1 23,4-1 1,-4 3 18,3-3 1,0 1 4,0-1 1,3-2 12,-2 6 1,2-5 10,1 0 1,-3 2-53,0-1 0,-1 4 7,5-4 0,-2 1-53,-2-1 1,0-2 59,-4 6 1,4-5-44,-4 5 1,3-4-10,-3 4 0,4-5-13,-5 5 0,6-4 45,-1 3 0,-2-3 8,2 4 0,-4-6 21,3 2 0,1 1 10,3-1 1,-3 4-9,0-5 1,-2 2 10,2-1 1,2-2-61,-3 1 0,0 2 18,0-1 1,-3 4 1,4-4 0,-4 1-33,3-1 0,-3-2-10,4 6 1,-6-4-7,2 3-21,2 1-38,1 3 1,0-1 77,1-2 1,-6 2-4,2-2 1,1-2 4,-1 2 1,4-5 0,-5 5 1,3-2-4,-3 2 0,0 1-1,5-5 12,-6 5 0,8-3 6,-2 5 0,-3-3 28,-1 0 1,2-5-34,2 5 1,-3-4-9,-1 3 0,1-3-9,-2 4 1,2-4-2,-1 3 0,-2 1 12,1 3 1,-1-3-3,-2 0 0,0-1-2,0 5 0,3-5-8,1 1 28,0-1 0,0 5-21,0-1 1,1-3 60,-1 0-18,-3-1 0,8 5 5,-5-1 1,3 0 54,-3 1-45,0-1 1,0 1-27,-1-1 1,1 0-5,-4 1 1,4-1-49,0 1 0,0-1 55,-4 1 1,1-5-71,3 1 0,-3-1 32,3 5 1,-2-5-22,2 1 25,-3 0-11,4 3 7,-5 1 0,2-2 2,2-3 4,-3 3 0,4-7 0,-5 5 0,0-5 1,0 5 0,5-5 0,-4 7 0,3-3 0,-3 0 0,-1 0 0,0-3 47,0 4 0,0-4 340,0 3-363,0 1-15,0 3 0,0 1 7,0-1 0,0-3 30,0-1 18,0-4-43,5 7 0,-3-8 128,1 6-105,4-5-6,-6 7 1,5-5 48,-2 2-5,-3 4-8,5-5-76,-1 5 0,-4 1 39,3-1 1,-3 1-44,-1-1 0,0-3 26,0-1 1,0 1-3,0 3 0,4-3 6,0 0 1,-1-1 0,-3 5 1,0-5-24,0 1 0,2-2 0,1 2 0,-1 2 20,2-2 1,-2 0-6,2 0 1,-3 2-13,3-2 1,-3 2 1,-1 1 0,0-3-3,0 0 0,0-1 34,0 5-12,0-1 1,0 0-82,0 1 21,0-1 0,0 1 197,0-1-153,5 1 0,-2-1 67,4 0 1,-3 1-67,4-1 0,-6-3 21,2-1-30,3 1 0,-2 4-4,2-1 1,2 0 0,-5 1 0,1-5-20,-1 1 1,-3 0 24,3 3 1,1 0 2,-1 1 1,1-1 4,-1 1 1,-3-1-11,3 1 0,1-1 6,-1 0 0,3 1-3,-3-1 0,5 1 1,-1-1 1,0 1 22,0-1 0,2 0-1,-2 1 1,1-5-8,-2 1 1,3 0-11,-2 3 1,1 0-20,-1 1 0,2-4 38,-3-1 0,2 1-3,-1 3 1,2-1-8,-2-2 1,-2 2 3,2-2 0,-5 1-15,5-2 1,-4 3 3,3-2 0,0-2-32,0 2 0,2-4 36,-5 3 0,5-3-93,-1 4 0,-2-4 78,1 3 0,1 0-11,4 0 3,-1 3-2,0-3 4,1 4 5,-1 0 3,1 1 1,-2-1 0,-3 1 0,2-5-5,-5 1 0,5-4 15,-1 3 0,-2-3 0,2 4 1,-2-4-5,2 3 1,2-3 2,-3 4 1,3-6-48,2 2 16,-1 2 1,1-1 13,-1 3 1,1-2 7,-1-2-39,0-3 0,1 8 68,-1-5 1,1 4 1,-1-4 0,-3 1-164,-1-2 57,1-1 1,3 7 123,1-6-59,-1 6 1,1-4 5,-1 3 0,2-2-7,2-2 0,-2-3 63,2 3 0,-2 1-54,-2-1 0,4 1 0,0-1 1,1-3-35,-5 3 1,0 1-2,1-1 0,-1 1 96,1-1 1,3-3-67,0 3-49,0 2 0,-1-3 46,-2 4 0,2-4 230,-7 1-249,4 2 1,0-5-89,0 3 1,2 1 156,2-1 1,-2 0 1,2-4 0,2 4-95,-2-1 1,4 3-99,-4-3 1,4 0 83,-4 4 0,2-3 36,-2 4 1,-2-6 25,2 2 0,-1 3 5,1 0 1,-2-2-9,2-1 0,-1 1 37,1-1 1,-1 4 14,5-5 1,-3 5 20,3-4 0,-2 1-17,-4-2-16</inkml:trace>
  <inkml:trace contextRef="#ctx0" brushRef="#br1" timeOffset="2">17884 16988 17350,'12'1'-2,"0"3"0,-1-3 25,1-1 1,-1 0-10,1 0 1,-5 0 20,1 0-65,-1 0 0,5 0 3,-1 0 0,-3 0-16,0 0 1,-5 0-53,5 0-78,0 0 1,3 0-12,0 0 129,1 0 0,-1 0 69,1 0 0,-1 0 8,0 0 1,-3-4-21,0 1 1,-4-1 272,3 4-207,-4 0 72,2 0 0,-5-1-349,0-3 1,-2 1 91,-1-4 1,-5 4-2712,-7-1 2828,-3 3 0,-5 1 0,0 0 0</inkml:trace>
  <inkml:trace contextRef="#ctx0" brushRef="#br2" timeOffset="3">14687 17074 7405,'0'-6'1326,"0"1"909,0 5-1883,0-5 17,0 3 34,0-3-27,0 5-313,0 5 0,0-2 65,0 5 0,0-5-142,0 5 0,4 0-12,0 3 1,0 0-52,-4 1 0,0-1 119,0 1 0,3-1-120,1 1 0,0 3 107,-4 0 0,0 0-165,0-3 109,0-1 0,1 1 40,3-1 1,-3-3-580,3-1 64,-3 1 1,-1-1-1038,0 1 1539,0-5 0,0 7 0,0-4 0</inkml:trace>
  <inkml:trace contextRef="#ctx0" brushRef="#br2" timeOffset="4">14710 17565 7968,'-8'0'491,"1"0"0,3 0-233,-4 0 1,5 0 70,-5 0 0,4 5-66,-3 3-40,-1 2 0,-3 2-135,-1-1 0,5 4 50,-1 0 1,4 2 2,-4-2 1,6-1-30,-2 5 0,-1-1 22,1 1 0,-1 3 70,1-3 0,2 2 178,-6 2 1,6-1-182,-2-3 1,3 1-7,1-5 0,1 0-279,3-3 0,2-1 19,5 1 1,-3-1-50,0 0 0,3-4 120,4-3 1,2-3-57,-2-1 0,-1 0-87,5 0 1,0 0-13,4 0 1,0-9-75,0-2 1,-1-3-55,1 2 0,0-3-74,0 0 0,-5-6 123,-3 2 1,-2 0 49,-2-3 0,-1 1 87,-2-5 0,-3 1 57,-5 3 0,0-1-60,0 0 0,-1 1 120,-3 3 0,-3 3 168,-4 4 0,-2 1-39,-2 0 0,1 3 75,-5 0 1,4 6-124,-4-2 1,1 3-124,-1 1 0,-2 0-249,1 0 1,3 1-981,-2 3 1245,5-3 0,-8 9 0,4-3 0</inkml:trace>
  <inkml:trace contextRef="#ctx0" brushRef="#br2" timeOffset="5">14048 16092 9058,'11'0'562,"1"0"-487,-1 0 0,2 0 56,2 0 1,-1 0-12,5 0 0,0 0-30,4 0 1,-2-1-2,-2-3 1,3 3-102,-3-3 0,6 1 71,2 0 0,0 1-101,-5-2 0,5 3 17,0 1 1,-1-4-43,-3 1 0,-4-1 37,0 4 1,-3 0-10,3 0 1,-5-2 13,1-1-6,-3 1 2,0-3 18,-1 5-237,-4 0 20,-2 0 0,-7 0-216,-1 0 1,-4 0 1,-4 0 0,-1 0-656,1 0 1098,0 0 0,-6 0 0,-1 0 0</inkml:trace>
  <inkml:trace contextRef="#ctx0" brushRef="#br2" timeOffset="6">14150 16012 7670,'7'-5'-341,"-2"4"1,-4-6 468,3 4 376,-3 1 1,4-4 193,-5 2-376,0 3 0,2-4 163,1 5-27,-1 0-92,3 0-23,-5 0-281,-5 0 1,-2 1 76,-4 3 1,-1-2-159,1 6 0,-4-4 103,0 3 0,-4-3-129,3 4 0,-4-2-3,1 2 0,2 2 19,2-2 0,1-2 50,-1 2 0,6-6-148,-2 2 49,2 2 99,-3 1 0,5 0-346,-1 1 262,6-6 1,-3 5-75,5-4 173,0-1 0,5 7-4,2-6 0,3 1 24,2-4 1,-1 2 141,1 1 1,-1-1 13,1 1 0,-4-1-80,4-2 69,-3 0 1,7 0 112,-4 0-794,-1 0-558,1 0 154,-1 0 1,-3 0 883,-1 0 0,-4-5 0,2-2 0</inkml:trace>
  <inkml:trace contextRef="#ctx0" brushRef="#br2" timeOffset="7">14859 16023 6878,'-7'0'2047,"2"0"-1031,5 0 1,1 4-804,3 0 0,3 0-103,4-4 0,0 0 152,1 0 1,0 0-60,4 0 1,-2-1-33,5-3 1,0 3-82,4-3 1,-3 1 5,3-1 1,-3 3-13,7-3 0,1 2-152,-2-2 0,1 3 15,-4-3 1,0 3 79,-1 1 1,0 0-152,-3 0 0,1 0 15,-4 0 1,3 0-4,-4 0 1,0 0 56,-4 0 1,1 0-11,-1 0 0,1 0-38,-1 0 1,1 0 44,-1 0 32,-5 0 32,5 0 0,-10 0 1,4-2-77,-5-1 0,-5 1 1,-3-2 1,-6 3-130,-1 1 1,-5 0-254,1 0 1,1 0 50,-1 0 1,9 0 85,-2 0 0,3 0 10,-2 0 1,3 0 77,1 0 1,3 0-144,-4 0 42,6 0 389,-8 0-18,8 0 217,-3 0-91,5 0 0,2-4-95,1 1 0,0-2 80,5 1 1,-5 2 115,5-1 71,0-4-204,3 6 0,-1-5 46,-2 2 95,2 3-125,-4-4 1,6 5 33,-1 0 1,0 0-53,1 0 0,-1 0 126,1 0 1,-1 0-91,1 0 1,-1 3-75,0 1 0,1 0-2,-1-4 1,-3 1-23,-1 3 1,-3-3-9,4 3 0,-6-1-121,2 0 0,-2 0-83,-2 5 0,0-5 117,0 5 1,-6-4-412,-1 3 1,-5 0 169,-3 0 1,3 4-565,-4-4 1,2 0 825,-1 0 0,-3 1 0,-5 3 0</inkml:trace>
  <inkml:trace contextRef="#ctx0" brushRef="#br2" timeOffset="8">14356 15669 8031,'-6'-5'-65,"1"4"0,5-5 254,0 2 271,0 3 286,0-4-35,0 0-136,0 3-2,0-3-50,0 5 1,-2 4-359,-1 0 0,1 5-12,-2-2 0,3 3-157,1 2 1,0-1-69,0 1 0,0 0 140,0 4 0,0-2-70,0 5 1,0-5 85,0 1 0,4 1-130,0 0 1,0-1 6,-4-4 1,0-3-81,0-1 1,0 1-161,0 3 1,3-3-1023,1 0 1301,0-6 0,-9 8 0,-1-3 0</inkml:trace>
  <inkml:trace contextRef="#ctx0" brushRef="#br3" timeOffset="9">12666 17246 7486,'7'-2'-1123,"1"-2"1148,-5 3 1,3-4 321,-2 5-251,-3 0 114,4 0-139,0 0-3,-4 0 18,4 0 32,-5 0-123,5 0 67,-3 0 0,4 0-3,-2 0 106,-3 0 1,9-4-86,-2 0 1,-2 1 9,2 3 0,-4 0 82,3 0-95,1 0 0,3 0-18,1 0 1,-5 0 29,1 0 0,-4 0-130,3 0 1,-3 0 99,4 0 0,-4 0-96,3 0 0,-3 0 93,4 0-34,-1 0 1,5 0 31,-1 0 1,2 0-5,2 0 1,-2 0 47,2 0 1,1 0-52,0 0 1,4-4 52,-1 0 1,-2 0-23,-2 4 1,1 0 6,0 0 1,-1 0-29,-4 0 1,1 0 3,-1 0 1,-3 0-21,-1 0-30,1 5 0,3-3 18,1 1 0,-1-1 19,1-2 0,-1 0 60,0 0 1,2 0-65,2 0 0,-1-4 30,5 0 0,0-4-40,4 5 1,-1-5 6,-3 4 1,2-3-20,-2 3 0,-1 0-7,1 4 0,-5 0 1,1 0 1,2 0-13,-2 0 0,0 0 10,-3 0 1,-1 0 6,1 0 0,-1 0 41,0 0 1,2 0-2,2 0 1,2 0 8,2 0 1,2-4-42,-2 0 0,-1-3-7,1 3 0,-1-1-23,1 1 1,1 3-5,-4-3 0,3 3-43,-4 1 1,0-4 68,-3 0 0,3 0-44,0 4 0,0 0 25,-3 0 0,-1 0 5,0 0 0,1 0 8,-1 0 0,5 0 3,-1 0 1,1-1-25,-1-3 1,-1 3 15,5-3 1,-1-1-22,1 1 0,3-1 19,-3 1 0,-1 3-12,1-3 1,-4 2 26,4-2 1,-4 3 4,4-3 0,-5 3 6,1 1 1,-2 0 9,-1 0 0,0 0 35,3 0-64,-2-5 1,4 3 28,-6-2 1,0 3 5,1 1 1,3 0-31,0 0 1,4-4 8,-3 1 0,0-1-33,-1 4 1,-2-1 29,2-3 1,2 2-78,-2-1 1,1 1 40,0 2 0,-4-3-8,4-1 0,-2 0 13,1 4 0,-3 0-6,4 0 1,-2 0 6,1 0 0,-2-1 1,2-3 0,3 1 30,1-4 0,-2 4-25,2-1 0,-3-1 1,3 1 1,-4-3-21,4 3 1,-5-1-3,1 1 1,-2 3 7,-2-3 1,1-1-5,-1 1 1,0-1 6,1 1 1,-1 3 1,1-3 1,-1 2 9,1-2 1,-1 1-14,0-4 1,-2 4 11,3-1 1,-6 2-15,9-2 0,-5 2 2,6-6 0,-4 5 1,0 0 1,-1-3-4,1 3 0,3-5 9,0 4 1,0-1-14,-3 1 22,-1 3 1,1-8-21,-1 5 53,0 1 1,1-1-23,-1 0 1,1-4 6,-1 5 0,1-5 10,-1 4 1,0-3 4,1 3 1,-1-4-34,1 4 1,0-5-4,4 2 0,-5 0-24,0 0 1,1 3 34,-5-4 0,2 5-59,-1-5 58,2 5-2,-4-7 1,6 4 1,-2-2 3,-2 1 0,0 3 18,-4-4 0,5 5 5,-1-5 1,-2 4-19,2-4 0,-1 5-2,5-5 0,-5 4 33,1-3 1,0 3-28,3-4 1,-3 2-6,-1-2 0,-3-1 4,4 6 0,-4-5 3,3 4 0,-3-3-15,4 3 1,-5-5 8,5 1 0,-4 2-90,3-2 0,-3 4 82,4-3 1,-4 1-92,3-2 0,-3-1 71,4 5 1,-5-3-8,5 3 0,0-4 8,3 4 1,-3-3-2,-1 3 1,0-5 10,0 1 1,3 0-12,-2 0 1,1-2 52,-1 2 1,0 2-40,-4-2 1,4 4 16,-4-3 1,3 3-25,-3-4 1,1 5 1,-1-5 8,-3 0 0,8-3 13,-5 0-27,5-1 1,-4 1 6,3-1 0,0 5 16,-4-1 0,1 4-14,-1-3 1,-3 3 67,3-4 0,1 4-33,-1-3 1,0 3 4,-4-4 1,4 5-18,-1-5 0,3 4 7,-3-3 0,0 3-64,4-4 0,-3 0 53,4-3 1,-4 3-31,3 1 0,-3-1 20,4-3 0,-2-2-53,2-2 0,1 6 41,-6-2 1,2 2-5,-1-3 1,-2 5 122,1-1-51,-1 0 0,-1-3-10,3 0 1,-3 3-11,3 0-48,-3 1 0,0-5 30,3 1 0,-1-1-36,4 1 1,-3 0-18,4-1 1,-4 1-20,3-1 1,-3 1 8,4 0 0,-5-1-1,5 1 0,-5-1 28,0 1 0,2 3 5,-1 1 23,0-1 1,-4-3-23,0-1 0,0 1 1,4-1-1,0 1 1,1-1 2,-2 1 0,-1 3-13,2 1 1,1-1-9,-2-3 1,5-1 37,-4 1 1,1 0-25,-1-1 0,-3 1 41,3-1 1,-2 1-37,2-1 1,-3 1 13,3 0 0,-2 3-11,-2 0 0,0 1 1,0-5 1,3 1-10,1-1-1,0 1-11,-4 0 0,0-1 0,0 1 0,0-1 10,0 1 1,4 0-8,0-1 1,-1 1 4,-3-1 0,2 1 5,1-1 0,-1 1 2,2 0 0,-3-1 0,-1 1 1,0-1-3,0 1 1,0-1 0,0 1 1,0 0-12,0-1 0,1 1-1,3-1 0,-3 5-37,3-1 0,-3 1 41,-1-5 1,0 11 3</inkml:trace>
  <inkml:trace contextRef="#ctx0" brushRef="#br3" timeOffset="10">16206 15407 8227,'0'-7'810,"0"2"-446,0 5-142,-5 0 0,4-1 172,-3-3-67,3 3-1193,1-4 1,0 4 506,0-3 359,0 3 0,0-6 0,0 3 572,0 3-257,0-4-94,0 0-180,0 4 1,0-6 45,0 4 1,0 0-7,0-5 1,0 5-10,0-5 0,0 5 28,0-7-69,0 9 26,0-9-25,0 9 3,0-10 1,0 9 46,0-6-226,0 6 197,0-3-14,0 0-105,0 3 93,0-8-18,0 9 13,0-4 1,0 0 303,0 4-299,0-10 5,0 10 21,0-4 18,0 5-18,0-5 2,0-1 41,0-6-187,0 1 160,0 4-117,0-3 82,0 4-16,0 0 0,0-1-18,0 3 23,5 3-19,-4-9 0,4 9 29,-5-9-2,0 8-12,0-8 12,0 9-6,0-9 1,0 7-1,0-4 0,4 3 3,0-4 10,0 6-34,-4-9 14,0 5 1,0 0-55,5 1 49,-4 0 1,5 2-99,-2-5-14,-3 6 86,10-8-1,-10 9 1,5-6 2,-2 3 116,-3 3-112,4-4 0,-5 4 280,0-3-264,0 3 42,0-4-1,0 0-17,0 3-14,5-8-69,-3 9 73,3-4 0,-5 3-17,0-1-31,0 1-4,0-8 22,0 9 7,0-4 1,0 4-120,0-3 109,0 3 9,0-5-165,0 6 144,0-5 1,0 3-33,0-6 24,5 6-3,-4-8-1,4 8 103,-5-8-93,0 4-3,5-1 140,-4-3-117,5 4-8,-6 0 71,0 1-57,0-1 2,0 5-33,0-9 33,5 9 1,-4-6 6,3 4-24,-3 1 15,-1-8 0,0 8-14,0-6 11,0 6-2,5-9 0,-4 5-8,9-5 13,-8-1 0,3 1 0,-1-1-1,-1 1 0,1 3 1,-4 1 1,2 3-1,1-4 80,-1 6-80,3-3 0,-5 3 198,0-1-185,0 1 10,0-3-25,0 5 16,0-5-7,0 4 0,0-5 19,0 2-30,0 2-14,0-8 35,0 4-86,0 0 65,0-5-31,0 10 36,0-9-12,0 9 60,0-4-47,0 0-9,0 3 7,0-3 1,0 4 2,0-3-3,0 3 0,0-5 6,0 2-222,0 3 204,0-5-20,0 1 18,0-1-2,0 0 1,0-1 41,0 4-41,0 1-6,0-3 66,0 0-64,0 4 12,0-4 9,0 0 15,0-2 73,0 1-88,0-4 1,0 7 120,0-4-118,0 4 2,0-7 1,0 7-26,0-4 27,0-1 11,5 2-66,-4-4 53,4 8 1,-4-6 10,3 4-2,-3-5-1,5 8-16,-6-10 1,0 9-5,0-6 0,1 6-7,3-2 19,-3-2 79,4 4-81,-5-3 7,0 0 12,0 4-9,0-4-139,0 5 32,0-5 41,0 4 0,0-6 18,0 3 20,0 3-22,0-9 68,0 9-62,5-9 29,-4 8 0,4-4 12,-5 2-26,0 3 60,0-4-50,0 0 9,0 3-2,0-3-5,0 5 3,5 0-3,-3 0 0,3 0-8,-5 0 7,0-5-99,0 4 95,5-4 1,-4 4-4,3-3 56,-3 3-53,4-4 0,-3 3 94,1-2 0,0 3-88,1-3 0,-3 2 54,3-2-42,2 3 128,0-9-126,1 8 1,-1-3 17,-2 5 0,-3-5 14,4 4-48,0-4-11,-3 5-33,3 0 0,-4 0 64,3 0-89,-3 0 80,4 0-50,-5 0 0,4-1 29,0-3 104,0 2-98,1-3 82,-4 5-74,4 0 2,0 0 0,-2 0-9,4 0 11,-4 0 8,2 0-26,0 0 20,-4 0 1,6 0 6,-4 0-94,-1 0 83,3 5-9,-5-3 10,5 3-16,-4 0 166,4-4-153,-5 4 7,0-5 46,5 5-44,-4-3 8,5 3-54,-6-5 45,0 0 1,3 1 35,1 3-3,0-3-20,1 4-39,-4 0 23,9-4 1,-8 6-17,2-3 17,2-3-5,-5 9 1,5-7 0,-2 4 6,-2 1 18,3-2 3,0 4-18,1-3 88,0 4-93,-1-5 1,-1 1 9,0-3 1,1-3 4,-1 3 0,-3-2 13,3 2-26,-3-3 5,4 4 0,-3-3-62,1 1 68,-1-1-1,-2 3-21,0-5 22,0 5-8,5-4 26,-4 9-31,4-9 1,-4 6 4,3-3 1,-3-2 20,3 6 41,-2-6-57,-2 8 11,5-8-14,-4 8 12,9-4-9,-9 1-30,4-2 24,-5 0 1,2-3 13,1 6-64,-1-6 48,3 9 0,-5-9 9,0 6-20,0-1 10,5 0 1,-4 3-23,3-3 19,-3-1 7,-1 4 105,0-4-109,0 5 1,0-4 81,0 3-65,0-9 49,0 9 5,0-3-42,0 4-26,0 1 37,0-6-48,0 4 1,2-5 49,1 3-137,-1 2 93,3-9 11,-5 9-95,0-8 89,0 8 1,0-9-73,5 9 62,-4-9-3,4 4-17,-5 1 16,5-5 0,-4 5 0,3-2 0,-2-3 0,-2 4 1,0 0 0,0 2 1,5-1 0,-4 4-1,4-3 1,-5 4-1,0-5 0,0 5 0,0-5 0,0 0 0,1 3 27,3-5-26,-3 5 0,4-8 0,-5 9 77,0-2-75,0-3 38,0 5 1,0-7 7,0 4 1,2-3-23,1 4 0,-1-1-24,3 5 0,-4-2-5,3-3 1,-3 0-56,3-3 70,-3-3-8,4 9 1,-3-7-48,1 4 47,4-4-10,-6 7 1,4-8-1,-5 6 0,0-4 2,0 3 43,0 1-39,5-2 0,-4 5 2,3-4-4,-3-2 7,-1 5 44,0-3 1,0 4-44,0 1 0,2-5 291,2 1-260,-3-1 10,4 5 1,0-6-16,-4 4 0,8-7 0,-5 4 0,0-3-14,-4 4-22,5-6-80,-4 9 108,4-5-16,-5 0 0,1 3-53,3-5 52,-3 5 0,5-3 1,-6 6 0,0-5 96,0 1 8,0-1-72,0 5 0,0-1 6,0 1 0,0-5 191,0 1-189,0-6-13,0 9 1,0-9-69,0 6 1,3-4 28,1 3 0,0-3-7,-4 4 0,0-5 61,0 5-216,0 0 183,5-2-31,-4 4-5,4-4 0,-5 6 89,0-1-74,5-4 4,-3 3 240,3-9-232,-5 9 1,0-7 11,0 4 100,0-4-99,0 7 0,0-7 25,0 4 1,0 1-22,0-2 1,1 3 29,3-5-76,-3 5 45,4-8 1,-3 8-69,1-5 66,-1 5-5,3-3 1,-2 2-186,1-1-31,0-4 207,1 7-357,-4-4 199,5 1 0,-5 1 8,3-4-622,-3 5 189,4-8 120,-5 10-1035,0-5 926,0 0 0,1-1-1236,3-5 931,-3 0 868,9 0 0,2 0 0,6 0 0</inkml:trace>
  <inkml:trace contextRef="#ctx0" brushRef="#br3" timeOffset="11">17051 15510 8798,'2'6'160,"1"-2"-144,-1 2 0,3-3 39,-5 4-99,0-4 115,5 2 1,-4 0-27,4-4 82,-5 4 30,5 0-89,-3-3 41,3 3-72,-5 0 1,1-3 53,3 6 127,-3-6-111,4 9-134,-5-5 90,0 5-6,5 1 0,-4-5-229,3 1 251,-3-5-177,-1 7 155,0-4-19,6 0 91,-5 5-93,4-10 44,-5 4-34,5 0 0,-4-3 78,3 6-91,-3-5 38,-1 7-46,5-9 9,-3 9 1,7-7-155,-6 4 149,1-4 1,0 7 27,0-2-155,0-3 113,-4 5 0,3-8 1,1 6 33,0-5-36,-4 7 0,0-8 33,0 6-1,5-6-58,-4 9 32,4-10-2,-5 9 0,0-7 35,0 4-21,0-4-97,5 7 77,-3-4 1,3 2 15,-5-1-138,0-4 116,5 7 0,-4-7-42,3 4 14,-3 1 1,3 3-63,0 1 69,0-6 15,-4 4 1,3-7-15,1 4-5,0 1 58,-4 3-53,0-4 57,5 3-13,-4-4 0,5 2-4,-6-1 1,1-3 38,3 4-53,-3-6 0,4 9 1,-5-9-19,0 6 17,0-6 1,4 8 9,0-2-61,-1-3 48,-3 5 0,2-7-12,1 4 1,-1-3-7,1 4 0,0-4-6,1 3 15,-3-4 2,4 7 0,-5-8 2,0 6-3,5 0 1,-3-1 27,1 1 0,0-2-24,1 2 21,-3 2-9,4-4 1,-4 6 22,3-1 0,-3-3 0,3-1 1,-3 1 12,-1 3-21,6-4 6,-5 3-74,4-4 58,-5 6-14,5-6 2,-4 4 0,6-3 15,-4 4-80,-1-5 63,3 4 0,-4-7-2,3 5 9,-3-6-10,4 8 0,-1-7 92,0 4-59,0-4-12,-4 7 1,3-7-7,1 4 6,0-4-3,-4 7-42,0-9 37,5 4-10,-4 0-5,4 2 0,-3 0 14,1 1 1,-1-4 3,2 3 0,-3-3-18,-1 4-10,5-6 12,-4 9 1,4-9-16,-5 6 17,5-6-3,-3 8 1,3-7-1,-5 5 0,1-6 4,3 2 21,-3 2-24,4-5 1,-4 8-3,3-5 0,-3 5 19,5-3-14,-1 6 2,-4-6 147,4 4-147,-5-3 95,5-1-43,-4 4 1,8-3-20,-5 4 0,0-3 6,-4-1 1,4-3-10,-1 4 1,2-2 39,-1 2-178,-2 2 142,8-9-18,-9 9 0,4-7-136,-5 4 137,0-4-56,5 2 44,-4 0-4,4-4 147,-5 4-150,0 0 1,4-2 34,0 5 0,0-5 58,-4 5-55,5-6-2,-4 9-17,9-10 0,-8 9-94,1-2 103,4-3-6,-6 0-124,4 0 125,0-4-2,-4 9-144,5-8 126,-1 3-3,-4 0-128,4-4 113,0 4 4,-4-5-11,4 5 2,-5-4 34,5 5-30,-3-1 2,3-4 129,0 4-125,-4 0 1,4-4 75,0 9-66,-3-8 1,4 3 8,-2-5-26,-3 5 19,4-4 0,-4 4-41,3-5 43,-3 0-4,4 5 0,-3-3-74,2 1 68,-3-1 5,4-2-69,0 5 60,-4-4 0,6 5-8,-4-2 19,-1-3-19,3 4 30,0 1-24,1-5 1,1 9 1,-1-9 5,-2 3 1,-3-1 6,3 0 77,2-1-80,0 3 19,1 0 1,-1-4 28,-2 3-44,-3 2 38,9-5-34,-8 10 1,7-9 16,-6 6-32,1-6 30,-4 3-56,5 0 42,2-3-4,-1 8 0,0-9-56,-2 3 56,-3-3 0,4 4-11,0-3 0,-2 4-3,5-2-25,-6-3 29,3 4 1,-1-4 66,0 3 1,1-3 11,-1 3 0,-2 1-6,6-1-55,-6 0 2,9 1 0,-9-2-68,6 4 70,-6-4-26,8 2 1,-7-1-4,5-1 0,-5 1 3,5-4 1,-4 4-8,3 0 0,-3 0-11,4-4-145,-6 0 141,3 0-43,1 0 58,0 0-4,0 0 1,1 1 30,-4 3-30,-1-3-11,8 4 80,-9-5-75,9 5 3,-9-4 62,10 4-55,-10 1 9,9-5 11,-4 4-6,1-5-58,3 0 51,-4 0 1,1 0 0,-1 0-50,-2 0 47,-3 0-12,9 0 0,-7 0-4,4 0 0,-3 0 17,4 0 1,-4 0-2,3 0 1,-1 1-1,2 3 0,-2-3 1,-2 3 1,-1-1 210,4 0-200,-4-1 1,2 3 106,0-5-89,-4 0-13,10 0-6,-10 0 23,9 0 2,-9 0 20,9 0-20,-8 5 0,8-4-18,-4 4 0,6-5-28,-1 0 25,-5 0 10,4 5-67,-3-4 62,4 5-18,1-1 0,-5-4-4,1 3 18,-1-3-46,5-1 39,-6 0-2,4 0-18,-3 0 16,-1 0-4,4 0 4,-8 0 0,8 0 1,-8 0-2,6 0 1,-6 0 0,9 0-1,-10 0 1,9 0 0,-8 1-17,6 3-2,0-3 4,3 4-3,1 0-18,-6-3 30,4 3 1,-9-5 1,6 0 6,-4 0-12,-1 0 4,3 0 27,0 0-25,-4-5 0,5 3 43,-2-1 8,-2 1-1,8 2 12,-4 0-40,5 0-12,1 0 1,-4 0-6,-1 0 1,-3 0-5,4 0 16,-6 0 14,8 0-19,-8 0 0,4 0 3,-2 0 47,2 0-47,0 0 20,5-5 5,-5 4-17,5-4-6,1 5 0,-1 0 0,-3 0-3,-1 0 8,-4 0-28,7 0 5,-4 0 1,6 1 18,-1 3-28,-4-3 17,3 4 0,-8-5-1,6 0 47,-6 0-44,9 0 1,-9 0 4,6 0-3,-6 0-2,8 0 1,-7 0-5,5 0 6,-6 0 19,8 0 1,-7 4 34,4 0-39,1 0 68,3-4-78,1 5 1,-5-4 14,1 3 22,0 2-32,3-4 0,-3 3 23,-1-5-18,1 0 0,-2 0 0,3 1-36,-5 3 36,5-3-12,-8 4 3,9-5 9,-3 0-13,4 0-1,0 5 1,-3-4 14,0 3-12,-1-2 0,5-2 73,-1 0-65,-4 0 5,3 0-18,-4 0 13,5 0-26,-4 0 1,3 0 1,-2 0 1,-2 0 28,1 0-61,-4 0 44,7 0 0,-7 3 4,4 1-25,-4 0 22,7-4-16,-4 0 9,6 0 3,-6 0-19,4 0 17,-3 0 1,0 0 1,1 0-15,-1 0 12,5 0 1,-4 0 1,-1 0-12,1 0 9,3 0 1,1 1-11,-1 3 1,-3-3-2,-1 3 1,1-3 9,3-1-1,1 0 1,-6 0 0,4 0 3,-2 0-5,-3 0 4,5 0 0,-4 0-5,6 0 12,-1 0-9,-4 0 1,3 0-1,-3 0 49,-2 0-46,6 0 26,-5 0-25,5 0-2,1 0 1,-5 0 1,1 0 1,-4 4 3,3 0-46,1 0 46,-2-4-8,4 0 0,-3 0-2,4 0 0,-3 0 4,-1 0 8,-4 0-11,7 0 1,-5-2 141,3-1-135,2 1 0,-9-3 33,9 5-30,-3 0 0,0 0 3,1 0 1,0 0 19,3 0 2,0 0-88,1 0 77,-1 0-2,1 5-129,-1-3 111,1 3 0,-5-5-35,1 0 34,-6 0-8,8 0 4,-3 0 1,4 0-1,1 0 0,-5 0-3,1 0 0,0 0 21,3 0-16,0 0 0,1 0 3,-1 0 5,1 0-5,-6 0 0,4 0-1,-2 0-1,2 0 0,1 0 0,1 0 3,-1 0-3,-5 0 1,5 0-2,-5 0 1,0 0 1,4 0-1,-2 0 0,-2 0 0,2 0 1,-4 0-1,3 0-1,-4 0 2,7 0-2,-9 0 1,10 0 0,-10 0 0,5 0-1,-2 0 1,-3 0 0,6 0 0,-4 0-22,-1 0-3,8 0 22,-9 0-111,4 0 99,0 0-35,-3 0 39,3 0-8,-5 0 15,5 0 21,-4 0-29,4 0 43,-5 0-49,5 0 4,-4 0-159,4 0-7,-5 0 132,6 0 0,-5-2-66,3-1-460,-3 1 243,4-3-17,-4 5-425,4 0-569,0 0 504,-3 0 317,3 0 521,-5 5 0,0 2 0,0 4 0</inkml:trace>
  <inkml:trace contextRef="#ctx0" brushRef="#br1" timeOffset="12">17006 16834 7710,'0'7'388,"0"-2"845,0-5-1165,5 0 1,-4 1 91,3 3-185,2-3 1,-3 4 163,4-5-127,-4 0 0,6 1 69,-5 3-48,4-2 0,-5 3 23,5-5 1,-5 0 59,5 0-87,-5 0 1,7 3 9,-3 1 0,0 0-39,0-4 1,-3 0 44,4 0 1,-5 0-10,5 0 1,0 0 3,3 0 0,-3 0 45,-1 0 5,1 5 8,3-4-46,1 4 7,-1-5-109,1 0 118,-1 0-148,1 0 111,-1 6-4,0-5-46,1 4-4,-1-5 16,1 0 1,-1 0 2,0 0 1,-3 0-16,0 0 20,-1 0 1,1 1-8,0 3 1,-5-3 2,5 3-1,-6-3 21,9-1 1,-9 0 21,6 0 39,-6 5 17,8-3-107,-3 3 29,4-5 1,-3 1-88,-1 3 1,-3-3 43,4 3-20,-6-3 39,9-1-12,-5 0 6,5 5 1,-3-4 6,0 3 0,-5-2 22,5-2 0,-4 1-22,3 3 66,1-3 11,3 4-32,1-5 0,-1 0 9,1 0 0,-5 0 7,1 0 0,-6 1-6,2 3-19,3-3 1,-5 4 2,6-5 31,-6 0-44,8 0 1,-7 2-29,5 1-9,-6-1 14,8 3 0,-7-5-18,4 0-77,-4 0 0,7 0 99,-2 0 1,-2 0-161,2 0 0,-4 0 3,3 0 156,1 0 0,8 0 0,2 0 0</inkml:trace>
  <inkml:trace contextRef="#ctx0" brushRef="#br2" timeOffset="13">16846 17120 7602,'0'-6'321,"-1"0"29,-3 6-24,2 0-18,-3 0 489,5 0 0,0 6-642,0 1 1,0-1-89,0 2 0,0 0-7,0 3 0,0 2 0,0 2 0,0-5 56,0 5 1,0-8-119,0 4 48,0-2 14,0 3-15,0-6-4,0 4-3,0-9-141,0 4-180,0-5 166,0-5-68,0-1 1,0-5 36,0-1 1,0 1 71,0-1 0,0 5-93,0-1 1,0 0-162,0-3 1,0 0 170,0-1 1,0 5 42,0-1 0,0 0 97,0-3 1,0 3-40,0 1 1,0-1 153,0-3 1,0 3-73,0 0 320,0 6-173,0-8 215,0 8-158,0-3-183,0 5 0,0 7-53,0 4 1,0 2-50,0 6 0,0 0-229,0 4 1,0-4 285,0 0 0,0 0 0,0 4 0</inkml:trace>
  <inkml:trace contextRef="#ctx0" brushRef="#br2" timeOffset="14">16172 17611 7785,'-5'-6'-578,"4"-5"1766,-4 10-238,5-4 1461,0 5-2257,0 5 0,5 2-19,2 4-55,3 0 1,-1 1 55,3-1 1,-3 4-165,6 1 0,-1 3-89,1-4 1,-2 0 72,2-3 0,1 3-3,0 0 0,0 0 49,-1-3 0,-2-1 37,2 1 0,-6-2-74,-1-3 0,-2 3 5,2-2 0,-2-3-131,-2-1-347,-3 2 68,4-4-302,-5 3-1311,0-5 582,-5 0 783,-1 0 688,-6-5 0,1-2 0,0-4 0</inkml:trace>
  <inkml:trace contextRef="#ctx0" brushRef="#br2" timeOffset="15">16435 17577 8012,'0'-12'462,"0"1"895,0-1-560,0 6-127,0 1-214,0 5-254,-5 0 1,2 5-169,-5 3 1,2 6 37,-2 1 1,-6 5-144,3-1 1,-3 3 39,3 1 1,-6-1-199,-2 1 0,1 1 74,-1 3 1,4-3-14,-4 3 0,4-3 119,-4-1 1,5 0 5,-1-1 1,2-4 36,2-3 1,3-3-58,0-4-556,6 2-319,-3-9-443,5 4 1262,0-5 1,5-5 0,1-1 0</inkml:trace>
  <inkml:trace contextRef="#ctx0" brushRef="#br2" timeOffset="16">16686 17645 7900,'0'-7'92,"0"-1"0,1 4 218,3-3 472,-3 4 29,4-2 33,-5 5-515,0 0-249,0 5 0,0 1-17,0 6 0,-1-1 93,-3 1 1,2 0-140,-6 4 0,4-2 31,-3 5 1,-1-4-71,-3 4 1,-1 0-26,1 4 0,-2-4 10,-2 0 0,2 0 44,-2 4 1,-2-2-13,2-2 0,0 3-31,4-3 0,-1-1 70,1 1 1,-1-2-19,1 2 0,-1-2-24,1-6 1,3 1-78,1-1 1,4 1 42,-1-1-181,3-5 88,1 5 1,0-9-563,0 6-271,0-6 353,0 3-2059,0-5 2674,5-5 0,2-1 0,4-6 0</inkml:trace>
  <inkml:trace contextRef="#ctx0" brushRef="#br2" timeOffset="17">16595 18034 7858,'0'-7'0,"0"-3"0,0 8 0,0-6 0,0 4 0,0-4 369,5 6 0,-3-7 1530,6 5-1484,-1 0 1,5 1-164,-1-1 0,1 0-139,-1 4 0,-3 0 2,-1 0 0,1 0-67,3 0 1,-3 0 84,0 0 0,-1 0-194,5 0 0,-5 4-51,1 0-3,-6 5 1,3-3-87,-5 5 1,0 1 97,0-1 0,-1 2-5,-3 2 0,-2-2 63,-5 2 1,-1 1-97,1 0 1,-2 0 36,-2-1 1,2-2-8,-2 2 0,2-2 66,2-2 1,1-3-92,2 0 216,-2-1 1,9 1-80,-3 0 152,-3-6-82,6 3 27,-4-5 104,10 5-108,2-4 1,4 5 60,0-6 0,5 1 179,-1 3 0,5-3 55,-1 3 0,3-3-112,1-1 0,-1 0-14,1 0 1,0 0-99,0 0 1,-4 0 9,0 0 0,-5 0 121,1 0-401,-2 0-728,-2 0 661,-4 0 1,-4 0-829,-6 0 1,-4 0 84,-4 0 915,-6 0 0,0 0 0,-6 0 0</inkml:trace>
  <inkml:trace contextRef="#ctx0" brushRef="#br2" timeOffset="18">17006 17725 7770,'-7'0'-970,"2"0"3903,5 0-2725,5 0 1,-2 0-28,4 0 1,-3 0 180,4 0-309,0 0 0,3 0 100,0 0 0,1-1-79,-1-3 0,1 3 3,-1-3 0,4 1-143,0 0 1,1 1-23,-5-1-113,1 1 1,-1-1-229,0-1-280,-4 0-485,3 4 500,-9 0-333,4 0 1027,-5 0 0,-5 5 0,-1 1 0</inkml:trace>
  <inkml:trace contextRef="#ctx0" brushRef="#br2" timeOffset="19">17051 17851 6924,'8'0'1877,"0"0"-1450,-1 0 1,5 0-89,-1 0 1,0 0-91,1 0 0,-1 0-57,1 0 0,-1 0-12,1 0 0,0 0-49,3 0 0,-2-1-124,2-3-530,-2 2 1,-1-3 122,-1 5-1336,0-5 335,1 4 1401,-1-4 0,1 0 0,-1-1 0</inkml:trace>
  <inkml:trace contextRef="#ctx0" brushRef="#br2" timeOffset="20">17497 17611 7770,'-5'-11'92,"3"3"52,-1 0 62,1 6 733,2-8-243,0 8-323,0-3 1,0 7-120,0 1 1,0 4-24,0 4 0,0 2-88,0 2 1,0 3-1,0 5 1,-1-1 35,-3 1 1,3 1-135,-3 3 0,-1-3-19,1 3 1,1 1 117,3-2 0,0 1-255,0-4 1,0 4-26,0-1 0,0 1-43,0-4 0,-4-6 88,0-1 1,0-4-99,4 0 1,1-2-87,3-2 24,-3 2 0,6-9-779,-3 3 700,-3-3 0,5-1-689,-2 0 1019,-3 0 0,9-5 0,-3-1 0</inkml:trace>
  <inkml:trace contextRef="#ctx0" brushRef="#br2" timeOffset="21">17622 18113 8886,'0'-6'1078,"0"1"2084,0 5-4494,0-5 852,0 4-1486,0-4 333,0 5 171,5 0 1462,-3 0 0,8 0 0,-4 0 0</inkml:trace>
  <inkml:trace contextRef="#ctx0" brushRef="#br2" timeOffset="22">17885 17702 7809,'-5'-11'18,"4"-1"1,-6 1 18,4 0 324,1-1 0,-3 1-73,5-1 1,-4 5 117,1-1 1,-2 4-145,1-3 1,1 4-276,-4-1 1,3 3 43,-4 1 0,1 0-119,-5 0 1,1 1-9,-1 3 0,1 3 131,-1 4 0,-2 2-46,3 2 0,-3-1 21,6 5 1,-2-5-104,-1 1 0,3 2 68,1-2 0,4 0-85,-1-4 1,3-3 26,1 0 1,1-5-154,3 5 1,2-5 114,6 0 0,-1-1 15,1-2 1,-1 0 49,1 0 0,-1 0-38,0 0 0,1-4 144,-1 0 0,-3-4 4,0 5 0,-5-5 116,5 4 1,-4 0 92,3 4 326,-4-5-256,2 4-69,-5-4 1,0 6-37,0 3 0,0 2-95,0 6 0,0 3-80,0 0 0,0 2 53,0-2 1,0 3-160,0 5 1,0-4 82,0 0 1,4-2-103,0 3 0,-1 0 13,-3-5 1,2 4-350,1-4-85,-1 1 334,8-5 1,-8-1-457,6-2-83,-5-3 356,2-5 0,-4-1-82,3-3 1,-3 1 423,3-4 0,2-1 0,0-3 0</inkml:trace>
  <inkml:trace contextRef="#ctx0" brushRef="#br2" timeOffset="23">18068 17668 7895,'-5'-11'-2,"3"-1"1,-6 5 110,4-1 102,0 5 1,4-3 1009,0 2-704,0 3-556,-5-4 0,2 6 161,-4 3 0,3 2 1,-4 6 1,5-1-66,-5 1 1,4 3 68,-4 0 1,6 4-161,-2-4 0,3 1 25,1-5 0,0 0-253,0 1 249,0-1 1,4-3-142,-1 0 0,6-6 123,-1 2 1,2-4-28,2-4 0,3 2-89,0-6 0,-4 0 103,-3-3 0,0-1 116,3 1 1,-3 0-20,-1-1 0,-4-1 63,1-2 0,-3 3-97,-1-4 1,0 4 14,0 0 0,-1 1-208,-3-1 1,1 2 70,-4 3 1,-1-2-256,-3 5 64,-1 0-402,1 4 303,-1 0 1,2 5-1,3 3 1,0 2 49,3 1 0,3 1 342,-3-1 0,3 2 0,1 2 0,0-2 0,0 3 0</inkml:trace>
  <inkml:trace contextRef="#ctx0" brushRef="#br2" timeOffset="24">18034 17782 7868,'-7'5'241,"1"-2"413,2 5 1,2-5-211,-6 5 1,4 0-117,-4 3 0,5 0-145,-5 1 0,6 1-102,-2 2 0,-1-1 84,1 5 1,0-4-140,4 4 0,0-5 13,0 1 0,0-2-161,0-2 0,1 1-149,3-1 0,2-3 127,6-1 0,-3-4 11,2 1 1,-2-3 150,6-1 0,-2 0 0,-2 0 0,5-5 14,-1-3 1,0-2 24,-4-1 1,1-1-35,-1 1 0,-3-1 1,0 1 0,-6 0-40,2-1 0,-3 1 43,-1-1 1,-5 1-118,-3-1 0,-2 2-64,-1 3 0,-2-2-165,-2 5 0,2 0 138,-2 4 0,2 0-51,2 0 0,0 0-223,-1 0 1,5 4 116,-1 0 0,5 1 338,0-1 0,1-3 0,2 4 0</inkml:trace>
  <inkml:trace contextRef="#ctx0" brushRef="#br2" timeOffset="25">18308 17588 7901,'0'-11'-291,"0"-1"1,-4 5 585,0-1 729,0 0-495,-1 2 1,4 0 297,-3 2-545,-2 3 1,4-3-54,-1 8 0,1-2 27,2 6 1,0 1-80,0 6 0,0-1-63,0 5 0,0-4 49,0 4 1,2-4-152,1 4 1,0-1 19,5 1 0,-6 2-81,2-6 0,-2 4-38,2-4 1,-2 0 102,1-3 1,-1-1-325,-2 1 23,0-1 24,-5 0 207,-2 1 0,-3-5-76,2 1-61,3-5-9,0 2 175,4-5-51,-4 0 49,5 0 69,0-5 82,5 3 1,-2-3-3,4 5-98,1-5 0,3 4 4,1-3 0,-1 3 24,0 1-122,1 0 77,4 0 0,-3 0-3,2 0-6,-2 5 1,-3 1-3,-2 6 1,1-1 43,-6 0 0,1 1-38,-4-1 1,0 1-6,0-1 0,-1 4 12,-3 1 1,2-1-174,-6-4 0,0 1 60,-3-1 1,0 1-42,-1-1 0,5-3 12,-1-1 1,4-4-435,-3 1-55,4-3 422,-7-1 0,9-1-322,-3-3 0,2-3-65,2-4 587,0 0 0,-5-6 0,-1-1 0</inkml:trace>
  <inkml:trace contextRef="#ctx0" brushRef="#br2" timeOffset="26">18308 17588 7906,'0'-11'-7,"-2"1"5,-1 2 1534,1 3-371,-3 5-56,5 0-835,5 0 1,-2 4-64,4-1 1,1 5 6,3-4 0,6 0 1,2-4 1,3 0-233,0 0 1,1 0-150,0 0 1,1 0-268,3 0 1,-4-4-695,0 0 1127,-1-5 0,-9-2 0,4-7 0</inkml:trace>
  <inkml:trace contextRef="#ctx0" brushRef="#br2" timeOffset="27">16149 15966 7931,'-6'0'607,"1"0"979,5 0-1091,0-5-293,0 4 0,5-4 17,2 5 1,4 0-8,0 0 1,0 0-28,1 0 1,-1 0-70,1 0 1,4 0 19,3 0 0,0 0-126,4 0 0,-3 0-111,7 0 0,-3 0 105,-1 0 1,0-1-107,0-3 0,-1 3 35,1-3 1,-4 3-212,0 1 69,-5 0-79,3-6-53,-6 5-32,-4-4 0,-7 5-277,-8 0 0,-2 0 227,-2 0 0,0 0-339,-4 0 1,4 0 761,-3 0 0,-3 0 0,0 0 0</inkml:trace>
  <inkml:trace contextRef="#ctx0" brushRef="#br2" timeOffset="28">16320 15898 7937,'0'-8'-287,"0"1"514,0 4 0,0-3 1020,0 2-494,0 3-57,0-4 194,0 5-801,-5 0 96,4 0 1,-9 0-130,2 0 1,2 3-74,-2 1 1,1 4-76,-5-4 1,0 3 89,-4-3 1,4 5-127,-4-1 1,4-2 58,0 1 1,5-3 144,-1 4 74,6-6-131,-9 9 0,10-9 123,-3 6-120,3-6 17,1 8-9,0-8-22,0 8 1,1-9-32,3 3-27,-3 2-318,10-4 222,-5 8-128,5-9 0,1 5 65,-1-2 1,1-3-610,-1 3 0,0-1 818,1 1 0,-1-3 0,1 4 0</inkml:trace>
  <inkml:trace contextRef="#ctx0" brushRef="#br2" timeOffset="29">16709 15909 10777,'11'0'365,"-3"4"-156,-1 0 1,2 0-40,6-4 0,-2 0-87,2 0 1,2 0 106,-2 0 1,2 0-150,-2 0 1,-1 0-152,5 0 1,-4 0 74,4 0 0,-5 0-132,1 0 1,-2 0-186,-2 0 171,6 0 1,-1 0 91,3 0 0,-5 0-75,-2 0 1,-3-4 50,6 0 1,-6 0-9,-2 4 0,-3-1-124,4-3 88,-6 3-52,3-4 1,-6 5 61,-3 0 0,-2 0-401,-5 0 392,-1 0 0,1 0-104,-1 0 0,5 0-346,-1 0 392,6 0 1,-5 0-55,3 0-112,3 0 320,-4 0 1,4 0 83,-3 0 50,3 0-53,-4 0 392,5 0 382,-5-5-331,3 3 233,-3-3-442,5 0 0,2 4 41,1-3 1,0 3 207,4 1-156,1 0 1,4 1-145,-1 3 1,0-3-40,1 3 0,-1-1 156,1 0-305,-1-1 0,0 7-53,1-6 0,-6 3 59,-2-3-283,-3-1 91,-1 8 0,-1-8-11,-3 6 0,-3-4-204,-9 3 1,4-3 384,-4 4 0,-1-6 0,-1 3 0</inkml:trace>
  <inkml:trace contextRef="#ctx0" brushRef="#br3" timeOffset="33">19553 17348 6710,'6'0'1630,"-1"0"-1101,0 0-94,-4 0 187,4 0-389,0 0 1,2 2 37,4 1 1,-3 0-79,-1 5 0,5-1-107,3 5 1,5-1-56,-1 0 1,3-3 94,1 0 1,0-1-105,0 5 0,-1-1-28,1 1 0,-4-5-151,0 1 0,-5-4-255,1 3-544,-2-4 105,-1 7-457,-6-9-31,-1 4 1339,-5-5 0,0 5 0,0 2 0</inkml:trace>
  <inkml:trace contextRef="#ctx0" brushRef="#br3" timeOffset="34">19918 17371 8171,'0'-11'-65,"0"4"1,-1-2 81,-3 6-24,3-6 1627,-4 8-614,5-5-745,-6 6 1,0 6-106,-5 1 0,-1 7-134,1 1 0,-2 4-221,-2-3 1,2 4 158,-2-1 0,1 1-441,-1-1 1,2 2 253,-2-6 1,6 0-471,1-4 0,1 0 88,-5-4 1,5 2-398,-1-5 1006,6 0 0,-14 1 0,4 1 0</inkml:trace>
  <inkml:trace contextRef="#ctx0" brushRef="#br3" timeOffset="35">19598 17508 7959,'0'-6'1134,"0"-4"-744,0 8 0,1-3-139,3 5 0,4-1-122,7-3 0,4 3 115,8-3 1,-1 2-155,9-2 1,2 3-108,8-3 1,-3-1-190,0 1 0,-5 0 206,1 4 0,-3-5 0,0-1 0</inkml:trace>
  <inkml:trace contextRef="#ctx0" brushRef="#br3" timeOffset="36">19587 17725 7828,'-5'-6'940,"3"-4"-588,-3 8 1,4-3 239,-3 5 111,3 0-474,-4 0 1,5 2-14,0 1 1,4 4-43,0 4 1,3 1-97,-3-1 0,5 0-64,-2 1 1,0-1 65,0 1 0,1-1-58,3 1 0,-3-1-56,0 0 1,-1 1-86,5-1 1,-1 1-63,1-1 1,-2 0-14,-3 1 1,3-2-128,-2-2-336,-3 2 82,5-4 0,-8 2-160,1-1-689,-1-4 720,-2 2 704,0-5 0,-5 5 0,-2 1 0</inkml:trace>
  <inkml:trace contextRef="#ctx0" brushRef="#br3" timeOffset="37">19827 17782 7828,'-5'-11'723,"2"1"-525,-5 2 0,6 2 198,-2 2 259,3 3-216,-4-4 1,2 5-358,-4 0 0,-1 5 95,-3 2 1,-1 3-213,1 2 1,-2 3-28,-2 0 0,1 6-40,-5-2 0,1 2 10,-1 2 1,-1 0-113,4 0 0,-3-2 52,4-2 0,0-1-227,4-3 8,-1-2 1,2 4-129,2-6-860,3-5 1359,5 4 0,-5-8 0,-1 3 0</inkml:trace>
  <inkml:trace contextRef="#ctx0" brushRef="#br3" timeOffset="38">20044 17851 7828,'-7'-12'1430,"1"2"-884,2 3-153,3 2-184,-4 5 270,5 0-400,5 0 1,1 0-92,6 0 0,-1 3 61,0 1 1,5 0-133,-1-4 0,1 0-47,0 0 0,-2 0 14,5 0 0,-5 0-315,1 0 0,-2 0-45,-2 0-489,0 0 965,1 0 0,-6 0 0,-1 0 0</inkml:trace>
  <inkml:trace contextRef="#ctx0" brushRef="#br3" timeOffset="39">20009 18011 8708,'7'-5'769,"3"3"-432,-3-1 0,4 0-99,0-1 0,4 2 0,0-6 0,2 6-41,-2-2 1,-2-1 12,2 1 1,-2 0-105,-2 4 1,4 0-187,1 0 0,-4 0-775,0 0 1,-6 0 405,9 0 1,-8 0 448,4 0 0,3 0 0,4 0 0</inkml:trace>
  <inkml:trace contextRef="#ctx0" brushRef="#br3" timeOffset="40">20478 17714 7828,'-5'-7'0,"3"-3"0,-3 4 304,5-6 369,0 1 66,0 0 0,1 1-414,3 2 0,-1-1-274,4 5 0,-3-1 77,4 1 1,-1 3 288,5-3-472,-1 3 0,1 1 5,-1 0 0,-3 4-57,-1 0 1,-3 3 80,4-3 0,-6 5-94,2-1 0,-3-2-97,-1 1 81,5 1 0,-3 3 60,2 1 1,-3-4 46,-1-1 1,-1-3 18,-3 4 1,1-5 41,-4 5 1,3-4 49,-4 3 7,1 1 255,-5 3-63,1 1-111,-1-1-91,6 1 1,1-5 51,5 1-110,0-6 0,0 5 22,0-3 0,1-3-100,3 3 0,-2 1 36,6-1 0,0 3-12,3-3 0,4 1-3,1-1 0,-1-2 30,-4 6 0,1-4 7,-1 3 1,1 0-4,-1 0 1,-1 4 26,-2-4 0,1 3-60,-6 2 0,5-5-2,-4 1 0,-2 0-20,-5 3 0,-1 0-13,-8 1 0,2-1 60,-9 1 1,4-1-5,-4 1 0,0-1-31,-4 0 0,1-3 14,3 0 1,-1-6-187,5 2 1,3-3 29,5-1 0,3 0-334,-4 0 99,6 0 0,-2-1 422,8-3 0,2-2 0,6-6 0</inkml:trace>
  <inkml:trace contextRef="#ctx0" brushRef="#br3" timeOffset="41">20809 18056 12721,'0'7'-3583,"0"-2"1671,0-5 1912,5 0 0,1 0 0,6 0 0</inkml:trace>
  <inkml:trace contextRef="#ctx0" brushRef="#br3" timeOffset="42">21094 17759 7828,'5'-6'0,"-3"-4"-266,1 2 1,-1 2 336,-2-2 448,0 1 0,0-5 216,0 1-401,0-1 1,0 1 11,0 0-111,0-1 1,-5 5-161,-3-1 1,-2 5 82,-2 0 1,0-2-75,-3 1 1,1 0-26,-5 4 0,5 4-95,-2 0 1,4 4 31,0 0 0,1 2-86,-1 2 1,5-1 37,-1 0 0,6 1-44,-2-1 1,3 2-101,1 2 1,0-2 130,0 2 0,1-6-100,3-1 1,6-5 66,5 5 0,2-5 41,-2 0 0,-1-1-32,5-2 0,-5 0 11,1 0 0,1-2 99,0-1 1,-1 0-84,-4-5 1,-3 6 184,0-2 1,-5-1-92,5 1 0,-5-1 484,0 1-29,-1 3-43,-2-4-77,0 5-67,0 5 0,-2 1 32,-1 6 1,1-1-92,-2 1 0,-1 4-151,2 3 0,-1 3 95,4 1 1,0-4-210,0 0 0,0 0-12,0 4 0,0-4-110,0 0 0,4-5 124,-1 1 1,2-2-166,-1-2-97,-2 0 1,4-4-113,-2-3-233,-3-3 0,5-2-825,-2-3-334,-3-3 1788,4-4 0,-5-6 0,0 0 0</inkml:trace>
  <inkml:trace contextRef="#ctx0" brushRef="#br3" timeOffset="43">21254 17657 7828,'0'-12'204,"0"1"0,5-1-167,3 1 0,2 5 869,1 2 1,-3 1-343,0-1 1,3 3-176,4-3 1,1 3-193,-5 1 0,2 0 0,2 0 1,-1 0-153,5 0 0,-1 0 44,1 0 1,1 0-202,-5 0 0,2 0 125,-2 0 1,-6 0-81,2 0 0,-2 0-36,3 0 150,-6 0 96,4 0 42,-9 0-101,4 0 0,-5 1 18,0 3 0,0 3-62,0 4 0,0 0 50,0 1 1,0 3-93,0 0 1,-3 6 49,-1-2 0,-4 3-9,4 5 0,-4-3 43,0 3 1,-1 1 3,1-2 1,-2 5-27,3-4 0,-4-1 2,0-3 0,3-1 120,1-3 1,4-3-100,-1-4 1,3-1 205,1 0-343,0 1-384,0-6-338,0-1-109,5-5 0,-3-1 374,1-3 511,-1-2 0,-2-6 0,0 1 0</inkml:trace>
  <inkml:trace contextRef="#ctx0" brushRef="#br3" timeOffset="44">17497 15578 7933,'-7'0'-642,"2"0"1813,5 0-947,0-5-111,0 4 0,2-8-3,1 5 0,4-5-23,4 2 1,1 0-17,-1 0 0,6-1-83,2-3 1,3-5 112,5 1 1,2-1-83,5 0 0,8-1 58,0-6 0,9 4-228,-5 0 0,-1 0 193,1-4 0,-7 0-4,7 0 1,-8 4 34,0 0 0,-4 5-8,-3-1 0,1 2-41,-6 2 1,-8 1 33,-6 2 1,-5 2-358,1 2 210,-3 3 1,-6-5-202,-3 6 0,0 2 16,-7 2 1,-3 1-229,-9 2 1,4 3 83,0-2 418,0-3 0,-4 10 0,0-2 0</inkml:trace>
  <inkml:trace contextRef="#ctx0" brushRef="#br3" timeOffset="45">17565 15418 7811,'0'-6'-433,"0"-1"648,0 4 0,-1 1 310,-3-1 520,3 1-726,-9-3 1,7 4 147,-4-3-378,-1 3 1,-3 2 71,-1 3 1,5-1-63,-1 4 0,2 1 52,-2 3 1,-2 1-31,2-1 0,2 2-27,-2 2 0,2-2-126,-2 2 1,-1 1-45,6 0 1,-5-1 89,4-4 1,-1 1-78,1-1 0,3-3-36,-3-1 79,3 1 0,1 0 31,0-1-19,0-4 49,0 7-16,0-9 0,5 4 161,3-5 1,2 0-89,1 0 0,1 0 88,-1 0 1,1 0-104,-1 0 0,2 0-22,2 0 0,-2 0-287,2 0 0,-3 0-427,0 0 1,-1 0 348,1 0 304,-6 0 0,4 0 0,-3 0 0</inkml:trace>
  <inkml:trace contextRef="#ctx0" brushRef="#br3" timeOffset="46">18616 14881 7967,'0'-6'1560,"0"1"-1026,0 5-243,0 5 1,0 3 78,0 7 0,1-1-47,3 5 0,-3-1-79,3 1 1,-3 6-69,-1-2 1,0 4 28,0-1 1,4 0-79,0 4 0,0-5 45,-4 2 1,1 1-4,3-1 1,-2-1-162,6-3 1,-5 0 66,0 0 1,3-4-176,-3 0 1,2-9 13,-1 1-636,-3-2-216,5 3-592,-6-6 386,0-1 234,-6-5 1,0-4 277,-5 1 1,3-6 631,0 1 0,1-7 0,-5-3 0</inkml:trace>
  <inkml:trace contextRef="#ctx0" brushRef="#br3" timeOffset="47">18570 14950 8035,'-5'-12'1,"4"1"1,-4 0 187,5-1 1,0 1 325,0-1 1,1 5-105,3-1 1,2 4-97,6-3 0,4 4-154,3-1 0,3-1 43,1 2 1,1-1-187,2 4 1,-1 0 72,1 0 1,-2 4-88,-1-1 0,-5 6 74,-3-1 0,-2 2-174,-2 1 0,-1 5-45,-2-1 0,-3 0 91,-5-4 0,0 5-117,0-1 0,-6 1 51,-6 0 1,-4 0 6,-7 3 1,-5 3-16,-2-3 1,0-3 26,0 0 0,5 0-8,-2-1 1,8-1-126,4-6 1,2 1-45,2-5 1,4 1-172,3-2-126,3-1 0,2 3-29,3-5 600,3 0 0,9-5 0,2-2 0</inkml:trace>
  <inkml:trace contextRef="#ctx0" brushRef="#br3" timeOffset="48">19119 15018 8087,'0'-11'0,"0"3"671,0 1-130,0 4 678,-6-7-811,0 9 1,-5-4-173,-1 5 0,1 0-25,-1 0 1,1 5-1,0 2 1,-2 5-169,-2 3 0,6-1 82,-3 5 1,5-1-185,-1 1 1,-1 2 35,5-2 1,1 3-36,3 1 1,0 0-19,0 0 0,1-2-18,3-2 1,0-1 59,7-3 1,-2-6 2,6 2 0,3-3 62,1 0 0,4-3-23,3-5 1,-2-1-34,3-3 0,2-4 31,2-7 0,0 2-27,0-2 1,-3-3 89,-5-1 1,-4 1 5,0-1 0,-9 0-73,1-4 1,-7-1 3,0-2 0,-4 2-139,-4-3 0,-2 2 95,-6-2 0,-5 4-196,-6 0 0,-3 2 56,-8 5 0,2 2-258,-6 7 1,3 2 19,1 5 0,4 1-100,4 3 0,7 2-61,3 6 577,9 4 0,2-3 0,5 3 0</inkml:trace>
  <inkml:trace contextRef="#ctx0" brushRef="#br3" timeOffset="49">19678 14927 7703,'6'-5'-354,"-2"-3"1,1 2 566,-1-2 0,0 5-39,-4-5 0,1 2 477,3-2-253,-3-2 0,4 7 252,-5-4 22,0 4-275,0-2-302,0 5 0,-5 0 35,-2 0 1,-7 0-110,-1 0 1,-6 5 90,2 3 1,-2 2-92,-2 1 0,0 1-61,0-1 1,0 4 8,0 1 0,2-1-61,2-4 1,2 1 99,6-1 1,5 1-101,2-1 1,2 0 71,2 1 1,2-2-121,2-2 0,3 2 140,8-3 0,3 0-13,5 0 1,0 0 52,0 0 0,0 0-59,-1-4 0,1 0 203,0 5 1,0-5-102,0 5 0,-6-4 100,-1 3 0,-4 0-78,0 0 1,-1 4-31,1-4 0,-5 3-34,1 2 0,-6-3-86,2 2 1,-2-2-63,-2 6 0,-7-2 81,-4-2 1,-2 5-142,-6-1 0,0 0 4,-4-4 1,0 1-46,0-1 1,2-1 41,2-2 1,-1-2-546,4-2 142,1-3 131,4 4 1,4-6-341,4-3 0,3-1 778,3-2 0,4-9 0,4 4 0</inkml:trace>
  <inkml:trace contextRef="#ctx0" brushRef="#br3" timeOffset="50">20009 14938 7990,'-6'-11'0,"-3"0"98,5-1 0,1 5-98,3-1 1602,0 5-549,0-2-570,0 5-324,0 5 1,0 3-116,0 7 1,0-1 112,0 5 1,0 2-8,0 5 1,1-2-23,3 3 0,-2 1 57,6-1 0,-6-1-91,2-3 0,1-1-3,-1-3 1,4 1-143,-5-5 1,5 0 114,-4-3 0,0-5-208,-4 1-423,5-5-125,-4 2 1,3-5-488,-8 0 0,1 0 50,-4 0 1129,-1 0 0,-8-5 0,-2-2 0</inkml:trace>
  <inkml:trace contextRef="#ctx0" brushRef="#br3" timeOffset="51">19747 14961 7990,'0'-11'15,"0"-1"0,0 1-1,0 0 1,1 0 340,3 4 1,2-2-86,6 5 1,3-3 76,0 3 0,5-4-11,-1 4 0,7-1-122,0 1 0,6 3-55,-1-3 0,-2-1 20,1 2 0,-3-3-37,3 3 0,-6 1 1,-1-1 0,-1 0 0,-7-1 1,0 3 173,-3-3-209,-1 3 122,1 1-256,-6 0 0,0 0 182,-2 0-194,-3 0 110,4 5-43,0 1 0,-3 6 71,2-1 1,-2 2-39,2 2 0,-3-1 37,3 5 0,-3 0-58,-1 4 0,4 4 2,0-1 1,0 6-37,-4-2 1,0 2-13,0-1 0,0 2 23,0-3 0,0-2-84,0-1 0,0-7 54,0-1 0,3-1 24,1 1 1,1-3 36,-1-4 0,-1-5 20,4 1 1,-3-4 95,4 3-96,-6-4-20,8 2 1,-7-5-18,5 0 0,-5 0 19,5 0 0,-4 0-141,3 0 1,1-1 70,3-3 1,1 3-84,-1-3 0,1-1 60,-1 1 1,1-1-11,-1 1 1,4 3-22,0-3 1,1-1-90,-5 1 1,4-1-32,0 1 0,-3 3-620,-4-3-762,-1 3 599,-1-4-38,0 3 1,-8-4 1013,-2 2 0,-2 3 0,-5-4 0</inkml:trace>
  <inkml:trace contextRef="#ctx0" brushRef="#br3" timeOffset="52">20215 15167 7860,'-11'-5'0,"-1"-2"0,6 0 405,2-1-128,3 6 185,1-8 0,6 7-95,5-5 1,6 6-296,6-2 0,3-1 30,1 1 1,4 0-161,-5 4 0,5 0 140,-5 0 1,0-3-79,-7-1 1,1 0-181,-5 4 0,0 0 43,-3 0 1,-2-1-1031,-2-3 646,2 3 517,-9-10 0,4 5 0,-5-5 0</inkml:trace>
  <inkml:trace contextRef="#ctx0" brushRef="#br3" timeOffset="53">20226 14881 8020,'0'-11'0,"5"0"0,3-1 538,7 1 1,-1-1-60,5 1 1,2 1-204,5 2 1,-2-2 5,3 2 0,1-1-29,-1 2 1,-1 0-114,-3 4 1,0 1 116,0-1 1,-4 1-178,0 2 1,-5 2 69,1 1 1,-2 0-80,-2 5 0,-3-5 200,-1 5-298,1 0 0,2 3 135,-2 0 0,1 2-46,-6 2 0,5-1 20,-4 5 1,1 0 15,-1 4 0,-3 4-93,3 0 1,1 4 94,-1 0 1,-1-2-110,-3 1 0,4 0 27,0 0 1,1-2-146,-1-5 1,-2-2 80,6-2 0,-4 2-153,4-6 0,-6-4-32,2-3 0,-3-4-548,-1 3-923,5-4 1188,-4 2 0,5-6-363,-6-3 0,-4 1 301,0-4 1,-6-1 575,-2-3 0,1-6 0,-6-1 0</inkml:trace>
  <inkml:trace contextRef="#ctx0" brushRef="#br3" timeOffset="54">20603 14927 7996,'7'-11'-154,"3"-2"-38,-3-2 0,7 2 343,2-2 0,3 2 366,-4 2 1,5-1 10,-1 1 0,-1 3-139,1 1 1,0 4-320,4-1 0,-2 3-11,-2 1 0,2 1-108,-6 3 0,4 1 143,-4 3 0,0 3-63,-3 1 0,-2-1 9,-2 4 0,-2-2-176,-2-2 1,-3 5-23,3-1 0,-4 0 104,-4-4 0,2 5-68,-6-1 0,2 1 57,-2 0 0,-2-4 41,2 4 1,-2-4 7,-1 0 1,-1-1-7,1 1 0,3-1 34,1 0 1,3 1-34,-4-1 0,2 1 788,-2-1-519,3 0 1,1 1 73,0-1 1,1-3-87,3 0 0,1-5-91,3 5 1,2-4-33,5 3 1,2-4-89,2 1 0,-1-2 17,5 2 1,0-3-176,4 3 0,0-3-110,0-1 0,1 0 91,3 0 1,-4 0-687,-1 0 0,0 0 50,-7 0 0,0 0 788,-3 0 0,-1-5 0,1-1 0</inkml:trace>
  <inkml:trace contextRef="#ctx0" brushRef="#br3" timeOffset="55">21323 14836 7965,'-5'-12'0,"3"1"0,-3-1 0,5 1 0,0 5 0,0 1 0,0 6 0,0 3 0,0 3 0,0 9 0,0 3 0,0 7 0,4 1 0,0 7 0,4-2 0,-5 6 0,2-3 0,-1 0 0,-2-5 1397,1 1 1,2-2-1,0 1-417,2-3-836,-5-8 48,9 3-567,-10-10 250,4 5 1,-1-10-853,-1 1 411,1-6-927,-4 4 565,0-6-546,0-6 1474,0 5 0,-5-14 0,-1 2 0</inkml:trace>
  <inkml:trace contextRef="#ctx0" brushRef="#br3" timeOffset="56">21494 14996 7937,'-6'-12'0,"1"1"926,0-1-294,3 1 804,-3 5-541,5 0-642,0 17 1,-1-2-51,-3 10 0,3 0 13,-3 3 1,-1 5-88,1 0 0,0 1 56,4-2 0,5-2-255,3 3 0,2-4 32,2-4 1,4-3-131,3-4 1,3-2 28,1-2 0,3-3 11,1-5 1,8 0 103,0 0 0,1-5-115,-1-3 1,-5-2 73,1-2 1,-5-4 50,5-3 1,-7-3 97,-1-1 0,0 1-97,-4-1 1,-2-5 204,2-3 0,-10 4-64,-1 0 0,-6-1-98,-2 1 0,-15-3-61,-8 3 1,-12 2-142,-7 6 1,-6 4-131,-2 7 1,1 4 83,3 8 0,3 2 95,5 6 1,2 3 1,13 0 0,-1 4-428,9-4 1,4 6-130,3-2 0,6 1 678,-2-1 0,8 3 0,2-5 0</inkml:trace>
  <inkml:trace contextRef="#ctx0" brushRef="#br3" timeOffset="57">22191 14881 7972,'0'-11'0,"0"-4"432,0 0 1,1 1 440,3 6-505,-3-2 0,5 9 253,-2-3-201,-2-3 0,4 7-194,-2 0 0,-3 9-23,3 6 1,-2 6 33,2-2 0,-3 7-14,3 5 1,-3 2-53,-1 1 0,0 0-7,0 1 1,0-5-148,0 1 1,0-6 14,0 2 1,0-7-139,0-1 0,2-9-44,1 2 0,0-5-470,5 1-770,-6-3 662,3-5-307,-5 0-211,0-5-231,-5-2 1477,-6-9 0,-7 3 0,-5-3 0</inkml:trace>
  <inkml:trace contextRef="#ctx0" brushRef="#br3" timeOffset="58">22145 14870 7972,'6'-18'0,"5"-3"0,-4 7 207,8-5 1,-1 3 327,5-3 0,4 5 281,4-1 0,0 2-311,-5 2 1,5 1-245,0 2 1,-1 2-94,-3 2 0,0 3-14,0-3 0,-4 3-24,0 1 1,-5 5-210,1 2 0,-2 1 51,-2 4 0,-3-4-240,-1 8 0,-4-4-45,1 0 0,-4 3 126,-4 0 1,-2 2-80,-6-2 0,-4-1 84,-3 5 1,-3-4-14,-1 4 0,-3-1 134,-1 1 1,0 3 6,4-3 1,2-3 70,2-1 0,2 2 168,6-2 1,5 0-28,2-3 1,3-1 192,1 1 0,5-2-181,2-3 0,5 3 178,3-2 1,4-3 163,8-1 0,2 1 56,5-1 0,5 1 147,3-1 0,0-3-378,4 3 1,-4 1-136,3-1 0,-4-1-341,-7-3 1,-6 0 181,-5 0 0,-5 0-2189,-7 0 903,-5 0 1,-3 0 1242,-11 0 0,-9 0 0,-13 0 0</inkml:trace>
  <inkml:trace contextRef="#ctx0" brushRef="#br1" timeOffset="59">13134 15372 7994,'-11'-5'-122,"-1"4"0,5-5-4,-1 2 973,5 3-567,-7-4 1,8 3 484,-6-1-231,6 1-79,-4-3-191,6 5-85,0 0 1,6 1 11,1 3 1,3-2 98,2 1 1,4 0-113,3 1 0,3-2 17,1 6 0,0-6-4,-1 2 1,6 1 18,3-1 0,0 4-30,0-4 0,6 4-18,-3 0 0,3-2-180,-3 2 1,-4-4 110,1 3 1,-4-3-144,3 4 1,-3-6-25,3 2 1,-4 1-28,0-1 0,-2 1 79,-1-1 1,-5-3-17,-3 3 1,-6-1-624,-1 0 252,-6-1 122,3 3 1,-10-5 63,-2 0 1,-5 0-87,-3 0 1,2 0 49,-2 0 0,2-2 67,2-1 1,-1 1-52,1-1 0,3-3-4,1 3 1,0-2-41,0 1 166,-3 3 1,7-8 162,-4 5-64,4-5 1,-2 6 296,5-4-214,0 4 0,1-2 200,3 5 0,0 0 48,7 0 0,-2 0 21,6 0 0,2 0-96,-2 0 1,0 4 26,-3 0 1,3 3 25,0-3 0,-3 4-113,-5-4 1,-4 1-125,1-1 1,1-2-7,-2 6 1,0-5-133,-7 5 1,-7-4-92,-8 3 0,-3-3-308,-1 4 0,-1-4-898,-2 3 1,0-4 1384,-4 1 0,-1 2 0,-3 0 0</inkml:trace>
  <inkml:trace contextRef="#ctx0" brushRef="#br1" timeOffset="60">10576 15087 8030,'0'-6'2354,"0"1"-1968,0 5 0,0 5-102,0 2 1,0 3 96,0 2 0,4 0-177,-1 4 1,2-2 27,-1 5 0,-1 0-76,4 4 1,0 1 65,0 2 1,3-2-80,-2 3 1,1 1-62,-1-1 0,2-1-153,-3-3 1,2-4 25,-1 0 1,2-4-226,-2 4 0,2-5-270,1 2 0,-1-4-83,-2 0 498,2-6 1,-9 0-189,3-2-1904,-3-2 1234,-1 3 983,-5-5 0,-6-5 0,-7-2 0</inkml:trace>
  <inkml:trace contextRef="#ctx0" brushRef="#br1" timeOffset="61">10599 15155 7912,'0'-11'302,"-6"0"0,5-1-83,-3 1 0,3-1-1,1 1 135,0 0 1,1-1 624,3 1-787,3-1 1,5 2 53,3 3 0,-2 0-188,2 3-108,-2 3 269,4-4-129,0 5 0,2 0-81,0 0 1,0 1-195,4 3 146,-5-3 1,4 10 3,-3-4 0,-3 3 14,-1 2 1,-3 0-65,-5 4 0,2-2 72,-5 5 1,0-4-130,-4 4 1,-5-4 94,-3 4 1,-3-1 3,-4 1 1,1 1-38,-5-5 1,1 1-137,-1-5 0,-2 1 102,6-1 1,0-1-116,4-2 1,-1 1-1127,1-6 528,-1 1-134,6-4 962,1 0 0,5-5 0,0-1 0</inkml:trace>
  <inkml:trace contextRef="#ctx0" brushRef="#br1" timeOffset="62">11170 14996 8006,'-12'-5'765,"1"3"-656,4-3-110,2 5 262,5 0 1,0 5 408,0 3 1,0 7-173,0 4 0,0 4 128,0 4-398,0-3-257,5 9 256,-3-4 0,8 5 57,-9-5-203,9 4 15,-3-9 1,0 8-273,1-5 185,-6-6 0,9 0-34,-4-6 1,-1 0-95,2-3 0,-5-1-285,0 0 174,4-4-557,-6 3 245,4-9 52,-5 4 1,-1-6-207,-3-3 1,-2 2 695,-6-6 0,1 0 0,-1-3 0</inkml:trace>
  <inkml:trace contextRef="#ctx0" brushRef="#br1" timeOffset="63">11090 15121 8006,'6'-18'0,"-1"2"0,0 5 326,3-1 0,2-2-19,1 3 1,1-3 144,-1 6 0,2 2-121,2-2 1,-1 6-108,5-2 1,-4 3-52,4 1 0,-5 0 0,2 0 0,0 5-147,-1 2 0,0 3 80,-3 2 1,-6 1-228,-2 2 1,1-1 34,-1 5 1,0-5-145,-4 1 0,-4 1 116,0 0 0,-5 3-23,2-4 1,-4 1 36,0 0 1,1-4 13,2 4 0,-1-2 46,6 1 0,-5-3-3,4 4 0,-1-4 164,1 0 1,3-1-92,-3 1 1,4-5 76,4 1 0,-1-2-46,4 2 0,1 1 26,3-5 1,1 1-61,-1-2 1,0-1 3,1 1 1,-1-1-76,1-2 0,-1 0 67,1 0 0,-1 0-484,0 0 1,1 0 183,-1 0 1,-3 0 276,0 0 0,-1 0 0,5 0 0</inkml:trace>
  <inkml:trace contextRef="#ctx0" brushRef="#br1" timeOffset="64">11649 15018 7926,'-5'-11'95,"4"0"0,-4 3 378,5 0 1177,0 6-1124,0-3 0,0 6-206,0 3 0,0 6-87,0 5 0,1 6-4,3-2 0,-2 6-57,6 2 1,-5 7-1,0-4 1,3 6-20,-3-6 1,6-1-122,-1 2 1,-2-6-162,2 2 1,-4-7 91,3-1 1,-3-3-359,4 3 315,-1-5 0,0 2-273,-4-5-7,4-4 0,-6-1-704,3-2-223,-3-3 1287,-1 4 0,-5-10 0,-1-1 0</inkml:trace>
  <inkml:trace contextRef="#ctx0" brushRef="#br1" timeOffset="65">11878 15178 7928,'0'-11'232,"0"-1"0,0 5 1033,0-1-589,0 6-237,0-3-67,0 5 0,0 5-138,0 2 1,-2 9-42,-1 3 0,1-2-26,-1 2 1,1 0-146,2 4 0,0 0 104,0 0 1,2-1-87,1-3 1,2 1-316,3-5 1,3 0 169,1-3 0,-1-2-70,5-2 0,1 0 40,2-4 1,3 0 32,1-4 0,0-1 58,-1-3 1,5-2 7,0-6 1,3-1 73,-3-2 0,-1 1 8,-3-5 0,-1 4 118,-3-4 0,1 0-45,-5-4 1,-1 0 106,-6 0 1,-3 1-95,-5-1 1,-6-3-159,-6 4 1,-5-4 24,-10 7 1,0 3-151,-7 0 1,-2 9-50,-5 3 0,1 3-278,6 1 0,1 5-35,3 2 1,5 9 165,6 3 1,7-2-271,0 2 0,6 0 617,6 4 0,-5 0 0,-1 0 0</inkml:trace>
  <inkml:trace contextRef="#ctx0" brushRef="#br1" timeOffset="66">12403 15018 7825,'0'-6'2289,"0"1"-1491,0 5 0,0 5-546,0 3 1,4 3 0,0 4 0,1 3-1,-1 5 1,-3 0-136,3 0 0,1-1 120,-1 1 0,-1 4-193,-3 0 1,2-1 48,1-3 0,-1 0-322,1 0 1,-1-4 74,-2 0 0,0-5-290,0 1-464,0-2 392,0-2-753,5-4 400,-4-2-647,4-5 1335,-5 0 1,-5-11-1,-1-1 1</inkml:trace>
  <inkml:trace contextRef="#ctx0" brushRef="#br1" timeOffset="67">12392 15018 7949,'0'-16'0,"1"5"0,3-1 0,-2 1 156,6 3 1,-1 2 174,5-2 1,-1 6 393,1-2 0,-1-1-403,1 1 1,3 0-184,0 4 1,5 0-39,-1 0 1,-1 0-170,1 0 1,-4 1 34,4 3 0,-5-1 260,2 4-323,-4 1 1,-2 3-18,-2 1 0,-3-1-21,-5 1 0,0-1 33,0 0 0,0 1 33,0-1 1,0 1-10,0-1 0,-4 1-7,1-1 0,-6 0 89,1 1 0,-3 0-34,-5 4 0,4-4 29,-4 4 1,4 0 28,0-1 1,2 1 120,3-5 0,-4 0-80,4 1 1,0-1 11,0 1 0,3-5 134,-4 1-121,6 0 0,-3-1-59,5 1 0,0-4 31,0 3 0,1-3 88,3 4 1,2-2-31,6 2 1,-1-2 160,1-2 0,-1-2-117,0 6 1,1-6 115,-1 2 0,4-1-146,1 1 0,0-3-55,-1 3 1,3-3-126,5-1 1,-4 4 124,0 0 1,-5-1-166,1-3 1,-2 4-157,-2 0-27,1 0-176,-6-4 1,-2 1 439,-8 3 0,-12-3 0,-8 4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8.529"/>
    </inkml:context>
    <inkml:brush xml:id="br0">
      <inkml:brushProperty name="width" value="0.09086" units="cm"/>
      <inkml:brushProperty name="height" value="0.09086" units="cm"/>
      <inkml:brushProperty name="color" value="#FF0000"/>
    </inkml:brush>
  </inkml:definitions>
  <inkml:trace contextRef="#ctx0" brushRef="#br0">15418 12335 7803,'-5'-7'330,"4"2"1,-4 4 221,5-3-24,0 3-208,0-9 134,0 8-134,0-8-211,0 9 104,0-9 0,0 9-111,5-5-25,1 1 1,2 3 79,-1-6 0,1 4-120,3-3 0,-3 3 94,0-4 1,-1 5-105,5-5 0,-1 4 166,1-3-155,-1 4 53,0-2 0,1 1 27,-1 0 1,1 0 7,-1 4 1,0 0-94,1 0 0,-1 0 147,1 0-257,-1 0 156,1 6 0,-1-4-38,0 6 1,0-4-14,-4 3 0,2 1 11,-5 3 1,3 1 32,-3-1 1,4 4 48,-4 0 0,0 6-50,-4-2 1,0-1 30,0 1 1,0 0-84,0 3 1,-2 1 4,-2 0 0,2 0 13,-6 0 1,1 0-90,-5 0 1,1-4 54,-1 0 0,-3-2-20,0 2 1,-2 2-80,2-6 105,3 5-9,-5-7 0,2 7-8,0-5 1,-4 4 7,3-3 1,1-1 4,4-4 0,3 0 7,0-4 212,6 3 23,-3-8-226,5 3 411,0-5-344,5 0 1,3 0 7,7 0 0,-3-4-45,4 0 16,-4-5-24,5 8 1,-4-4-47,2 5 0,1-4 66,0 0 0,0 0-86,-1 4 0,-2 0 100,2 0-61,-2 0 7,3 0 0,-3 0 12,2 0 56,-2 5-69,-2-3 1,5 3 24,-1-5 1,4 0 9,-4 0 1,2 4 245,-2-1-257,-8 1-2,14-4 1,-17 0 324,7 0-235,-2 0-181,-3 0 161,4 0 5,-8 0-342,3 0 112,-5 0-340,-5 0-83,-2 0 1,-5-1-2760,-4-3 3293,4 3 0,-10-4 0,4 5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8.530"/>
    </inkml:context>
    <inkml:brush xml:id="br0">
      <inkml:brushProperty name="width" value="0.09071" units="cm"/>
      <inkml:brushProperty name="height" value="0.09071" units="cm"/>
      <inkml:brushProperty name="color" value="#FF8000"/>
    </inkml:brush>
  </inkml:definitions>
  <inkml:trace contextRef="#ctx0" brushRef="#br0">16457 15270 11319,'0'7'190,"0"1"0,0-4-67,0 3 1,0 1-31,0 3 0,0 1-53,0-1 1,0 4-136,0 1 0,0-1-60,0-4 1,0 1 68,0-1 0,0 1-228,0-1 234,0 0 0,0 1-339,0-1 156,0-4-118,0 3-461,0-9 216,0 4 319,0-5 1,-5 5 0,-1 2 0</inkml:trace>
  <inkml:trace contextRef="#ctx0" brushRef="#br0" timeOffset="1">16617 15293 7903,'0'-7'1553,"0"2"-983,0 5-466,-5 0 115,4 5-1,-4 2-310,0 4 153,4 5 0,-6-2-8,3 5 1,-1-3-151,-2 3 1,-2-5 104,5 1 0,-4 1-114,5 0 0,-5 3 66,4-4 0,-1 4-88,1-4 0,3 0-49,-3-3 1,-1-1 49,1 1 1,1-1-30,3 0 0,-2-3-154,-2 0-248,3-6 249,-4 8-135,5-8-29,0 3 280,0-5 0,-5 0 1,-1 0-1</inkml:trace>
  <inkml:trace contextRef="#ctx0" brushRef="#br0" timeOffset="2">16572 15589 7810,'0'-6'1105,"0"1"-782,0 5-154,0 5 1,0-2-7,0 4 1,3 1-25,1 3 1,0 1-112,-4-1 1,1 1 108,3-1 1,-1-1-138,4-2 1,-4 2-126,1-2 113,2 2-43,-5-4-117,4 4 137,0-3-15,-3-1 168,3-1 32,-5-5-94,0 0-19,0-5 0,0-1-131,0-6 0,-1 2 133,-3 2 0,1-3-151,-4 0 1,3-1 125,-4-3 1,6 1-91,-2-1 1,1 1 2,-1-5 1,3 3-16,-3-3 0,3 5 2,1-1 0,1 3-2,3 0 1,-1 1 41,4-1 1,-4 5 1,1-1 1,2 4 106,2-3 1,-2 4-33,2-1 1,-1 3 14,5 1 1,-1-4-31,0 0 1,5 1 12,-1 3 0,1 0 11,0 0 0,-4 0 5,4 0 1,0 0 72,-1 0-56,1 0 1,-5-4-6,0 0-96,-4 0-11,3 4-66,-9 0-272,4 0 302,-5 0-703,-5 0 365,4 0 424,-9 0 0,14 0 0,-3 0 0</inkml:trace>
  <inkml:trace contextRef="#ctx0" brushRef="#br0" timeOffset="3">16709 15544 7985,'0'-7'1709,"0"2"-1173,0 5-208,0-5-267,0 4 109,5-4-88,-4 5-17,4 0 105,-5 0-195,5 0 0,-2 0 8,4 0-86,-4 5 54,2-4 1,-1 6 94,0-4 1,-1 0-10,-3 5 0,0-5-31,0 5 0,2-4-74,1 3 1,-1-3-58,2 4 110,-3-1 0,-2 5-97,-3-1 1,2-3 100,-1 0 1,0-2-4,-1 2 0,2 0 0,-6-4 5,6 5-2,-9-3 3,10 1 41,-4-2-39,5-5 8,0 0 218,0 5-123,0-4 90,5 4 0,2-5 95,4 0-103,0 0 0,1 0-72,-1 0 0,1 0 147,-1 0 34,1 0-64,-1 0-381,0 0 117,1 0-1184,-6 0 1224,-1 0 0,-10 5 0,-1 2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8.534"/>
    </inkml:context>
    <inkml:brush xml:id="br0">
      <inkml:brushProperty name="width" value="0.09086" units="cm"/>
      <inkml:brushProperty name="height" value="0.09086" units="cm"/>
      <inkml:brushProperty name="color" value="#FF0000"/>
    </inkml:brush>
  </inkml:definitions>
  <inkml:trace contextRef="#ctx0" brushRef="#br0">11832 11923 7203,'-6'-1'-894,"2"-3"894,3 3 0,1-4 0,0 5 0</inkml:trace>
  <inkml:trace contextRef="#ctx0" brushRef="#br0" timeOffset="1">11809 11901 11061,'-6'5'531,"1"-4"-394,0 9 0,2-4 66,-4 6 1,-1 0 1,-4 4 0,1 1 130,0 6-148,-1 0-41,1 5 0,-1-3-57,1 6 50,-6-1 0,5 5-42,-3-1-46,7 0 1,-2-1 198,2-2-393,3 2 131,-5-9 1,9 4 126,-3-6-288,3 1 128,1-5 1,0 2-163,0-4 276,5-1-62,-4-4 1,9-3-176,-2-1 155,2-4 25,1 2 128,1 0-141,-1-4 1,2 5 48,2-6 1,-2-4 118,2 0 1,3-5-103,1 1 235,-3-2-252,6-6 0,-6 3 6,3-2 0,5-3 19,-4-1 1,4-3-121,-5 0-50,-3-1 80,1-5 1,-6 2-124,0-4 1,-4 0 177,-3-5-464,-3 1 250,-1 0 0,0 1 8,0 2 1,-5 3-91,-3 6 0,-2-1 93,-1 0 0,-1 5 6,1 3 0,-4 3-51,-1 5 53,-4 2 37,7 5-358,-8 0 222,3 0 1,-5 5-122,0 2 0,4 9-216,0 3 1,5-1 7,-1 1 1,4 0-560,3 3 1144,-2 1 0,9 0 0,-4 0 0</inkml:trace>
  <inkml:trace contextRef="#ctx0" brushRef="#br0" timeOffset="2">11684 12335 7866,'0'-7'334,"0"2"30,0 5-44,0-5 256,0 4-160,0-4 416,0 5-485,5 0-64,1-5-123,5 3 0,-3-3 201,0 5-94,-1 0-104,5 0 0,-1-1 59,0-3 3,1 3-86,-1-4 1,1 5-34,-1 0-55,6 0-45,-5 0 0,9-4-159,-6 0 1,4 0 64,-4 4 0,4-3-170,-4-1 1,1 0 134,-5 4-1793,-5 0 1916,5 0 0,-5 0 0,5 0 0</inkml:trace>
  <inkml:trace contextRef="#ctx0" brushRef="#br0" timeOffset="3">12483 12232 7828,'-11'0'2,"4"0"1,-3 0-185,2 0-3,3 0 230,-5 0 766,9 0-163,-9 0-139,3 0-71,-4 0 135,5 0-223,1 0 1369,5 0-1505,5 0 53,-4 0 2,9 0-109,-4 0 0,6 0 35,-1 0 0,1 0 26,-1 0 1,2 0 97,2 0-345,-2 0 182,8 0 1,-3 0-59,5 0 89,-5 0-49,3 0 0,-4-2-234,2-1 74,2 1-29,-8-3 1,4 2-24,-6-1 0,0 0-166,1 4 1,-5 0-1114,1 0 936,-5-5-1728,2 4 2145,-5-5 0,0 6 0,0 0 0</inkml:trace>
  <inkml:trace contextRef="#ctx0" brushRef="#br0" timeOffset="4">13111 11901 7884,'-5'-12'0,"4"6"-103,-4-4 219,5 8 519,0-3 685,0 0-710,0 4-366,0-4 408,0 5-437,0 5-54,0-4 1,1 9 369,3-2-263,2 2-53,0 2-135,5 4 14,-5-3 0,5 7 228,1-5-272,-1 0-17,1 2 0,-1-4 60,1 2 0,0-2-126,3-2 1,-2 0-245,2 1 199,-7-1-14,2-4-133,-4 3 102,6-4-13,-6 0-869,4 0 317,-8-6 323,3 0-318,-5 0 1,-10 5-1,-3 1 1</inkml:trace>
  <inkml:trace contextRef="#ctx0" brushRef="#br0" timeOffset="5">13317 11843 7931,'0'-11'2,"0"5"329,5-4 200,-4 3 237,4 1-212,-5 1 419,0 5-539,0 5-271,0 1 0,-5 11 26,-3 2-96,-2 2 1,-2 3 98,-4 3 1,2-2-134,-5 6 0,0-6 269,-3 2-656,-1 2 279,5-5 1,-4 3-420,3-8 277,3 2 105,-1-8 0,10 4-654,-1-6 273,6-5-1297,-9 5 960,10-10 58,-4 4 744,5-5 0,-5 5 0,-1 1 0</inkml:trace>
  <inkml:trace contextRef="#ctx0" brushRef="#br0" timeOffset="6">13671 11798 7916,'0'-7'-255,"0"-3"199,0 9 461,0-4 2380,0 5-2251,-5 0-295,3 5 1,-6 3 119,4 7-182,-5-2 1,3 8 176,-6-2-313,1 3 34,-1 6 1,-3-3 251,0 5-347,-6-4 58,9 7 1,-5-4 6,6 5-178,-6-5 128,5 4 1,-5-5-60,6 3-73,4 2-1,-3-9-45,4 4 96,0-5 0,-3-2 86,5-2 1,0-2-15,4-6 0,-4 1 40,0-1-342,1-5 61,3 5-610,0-10 553,0 9-135,0-9-186,0 4-22,0-5 0,0-5 0,0-1 0</inkml:trace>
  <inkml:trace contextRef="#ctx0" brushRef="#br0" timeOffset="7">13362 12414 7906,'31'-11'0,"-4"0"0</inkml:trace>
  <inkml:trace contextRef="#ctx0" brushRef="#br0" timeOffset="8">13568 12266 7363,'6'-11'-679,"4"4"0,-7-3 1418,5 2-329,-6-2 1,7 3 363,-5-1-467,5 0 0,-4 1 20,2-1 1,4 2 47,-4-2 1,0-1-51,0 6 105,1-6-188,-2 7 0,4-3-1,-2 5-24,2-5-41,1 4 1,1-4-32,-1 5-137,1 0 210,-1 0-328,1 0 179,-1 0 1,-3 1 100,-1 3-263,1 2 164,-2 6 0,3-1 26,-5 1-203,0-1 157,-4 6 1,0-3-146,0 5-54,0 0 200,0-2 1,-7 5-169,-4-3-37,-1-3 178,-9 6-176,8-4 73,-3 0 1,0-1 71,1-1-59,0-4 56,-1 10 0,3-9 31,-2 2 0,6-6 35,1-2 122,1 1-81,0-2 0,2 1 209,5-4-180,0-1 100,0 3 180,0-5 127,5 0-283,2 0 0,8 0 96,0 0-25,5 0-112,-2 0 0,6-2 163,3-1-153,2 1-44,5-8 1,-1 8-61,-2-6-66,2 6 0,-9-5-196,2 3 126,-1 3 1,-8-4 130,-1 5-454,-9 0 187,3-5 79,-8 4-990,3-4 710,-5 5 0,-10 3-1044,-6 1 635,-4 5 282,-3-8 484,0 10 0,-10-5 0,-2 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6:30.440"/>
    </inkml:context>
    <inkml:brush xml:id="br0">
      <inkml:brushProperty name="width" value="0.09086" units="cm"/>
      <inkml:brushProperty name="height" value="0.09086" units="cm"/>
      <inkml:brushProperty name="color" value="#FF0000"/>
    </inkml:brush>
  </inkml:definitions>
  <inkml:trace contextRef="#ctx0" brushRef="#br0">2513 13351 8080,'0'-6'872,"0"1"1163,0 5-1936,-5 0 63,3 0 1,-7 1-191,6 3 1,-3-2 87,3 6 0,1 1 17,-1 6 1,1-1 27,2 5 0,-3 1-3,-1 7 0,0-2-3,4 6 0,-1-1 2,-3 4 0,3 2-22,-3 2 1,2-2 11,2 2 1,2-3-151,2-1 0,1 1 92,2-1 0,3-4-233,-2 1 1,-2-5 65,2 5 0,-2-6-60,2 2 1,-2 1 47,-2-1 0,-3-1 42,3-3 0,-3 0-39,-1 0 0,0 0 49,0-1 1,-3-4 166,-1-3 0,-5 2-141,1-2 0,2 0 156,-2-3 0,5-5-71,-5 1 1,2-4 68,-2 3 1,-2-4-154,2 1 0,-2-3-73,-1-1-86,-1 0 1,1 0 127,-1 0 0,1-1-788,0-3 1,3 1 885,0-4 0,1-6 0,-5-5 0</inkml:trace>
  <inkml:trace contextRef="#ctx0" brushRef="#br0" timeOffset="1">2204 14036 7925,'12'0'650,"-1"0"1,6 0-216,2 0 1,2 0-123,2 0 0,1-4-75,3 1 1,2-2-30,5 1 1,-3 1-88,-1-4 1,-4 3 104,0-4 0,2 4-18,-1-3 1,-2 0 8,-6 0 1,1-2-116,-4 5 1,-1-1-13,-4 1-369,1 3-338,-1-4-863,-4 5 1479,-2 0 0,-10 5 0,-2 1 0</inkml:trace>
  <inkml:trace contextRef="#ctx0" brushRef="#br0" timeOffset="2">2969 14139 7972,'6'-6'-370,"-5"-1"490,3 4 728,-3 1-573,-1-8 0,0 8 61,0-6 0,-1 5 301,-3 0-398,3 1 0,-6 2-178,3 0 1,2 0 136,-6 0 0,4 2-107,-3 1 0,0 5-31,0 7 0,-3-1-133,2 5 1,2 2-3,-2 5 1,6 3-100,-2 6 0,-1-1 16,1 0 1,0 0 114,4 1 1,1-5-188,3 1 1,-1-6 38,4 2 0,1-7-72,3-1 0,1-5 97,-1 1 0,1-2 34,-1-2 0,0-4 76,1-4 0,1-1 106,2-2 0,-3 0 20,4 0 1,-2-5-75,1-3 1,-1-3 335,5-5 0,0-1-118,4-6 0,0-1 98,-1-3 1,0 2-34,-3-6 1,-4 1-89,-7-5 0,1 4-143,-5-4 1,-2 8-141,-6-8 1,-7 5-367,-8-1 0,-3 3 229,-1 6 0,-3 0-128,-1 3 0,-3 4 67,3 7 0,-1-1-420,1 5 0,7 1 710,-3 3 0,-2 5 0,-4 1 0</inkml:trace>
  <inkml:trace contextRef="#ctx0" brushRef="#br0" timeOffset="3">2798 14447 7267,'12'-6'461,"-1"1"289,0 5 1,2 0-274,2 0 0,-1 0-180,5 0 0,0-1-180,4-3 0,0 3 103,0-3 0,0-1-181,0 1 1,-2-4 129,-2 5 0,1-5-190,-4 4 1,-1 0-330,-4 4 0,1-1-1388,-1-3-233,1 3 1971,-1-4 0,0 5 0,1 0 0</inkml:trace>
  <inkml:trace contextRef="#ctx0" brushRef="#br0" timeOffset="4">3506 13968 8025,'-1'-7'285,"-3"4"202,3-4-55,-4 6 0,4-5 388,-3 2-65,2 3-558,-3-5 0,5 12 14,0 1 1,0 5-96,0 3 1,0 3 112,0 4 0,0 6-170,0 3 0,0 3-45,0 4 0,0-1-166,0 5 1,0-2-47,0 2 1,0 1-138,0-5 0,0 3 29,0-7 1,2 2 78,1-9 1,0-1 122,5-3 1,-6-1 9,2-3 0,1 1 105,-1-5 1,1 0-116,-1-3 1,-3-1 223,3 1-284,-3-1-298,-1 0-1006,0 1 735,0-6 733,0-1 0,-5-5 0,-1 0 0</inkml:trace>
  <inkml:trace contextRef="#ctx0" brushRef="#br0" timeOffset="5">3769 14173 7864,'-5'-17'3,"2"1"214,-4 9-140,4-3 86,-2 3 378,5 1 772,0 1-935,5 15 1,-2-2-102,4 7 0,-3 3-184,4 1 0,-1 3 115,5 5 1,0-3-252,4 3 1,-2-3 81,5-1 1,-4 0-40,4-1 0,-4 1-104,4 0 0,-4-5-129,4-3 0,-5-2 86,2-2 0,-4 1-35,0-1 1,-1-1 242,1-2 0,-5 1-133,1-5 47,-1 4 0,1-5 4,0 5-382,-6-6-235,3 3-625,-5-5 897,0 0 1,-5 0 0,-1 0 0</inkml:trace>
  <inkml:trace contextRef="#ctx0" brushRef="#br0" timeOffset="6">4066 14128 7876,'-5'-12'422,"3"1"231,-8 4 553,9 2-789,-9 5 0,5 2-269,-3 1 0,-1 5 29,6 7 1,-6 4-178,1 8 1,-3-2 6,-5 6 1,2 3 100,-5 4 0,0 5-42,-3-1 1,-1 1-214,0-1 1,0-3-118,0-4 0,5-6 150,3-2 0,2-8-197,2-4 1,1-2 129,2-2 1,2-3-998,2-1 1178,3-4 0,1 2 0,6-5 0</inkml:trace>
  <inkml:trace contextRef="#ctx0" brushRef="#br0" timeOffset="7">4384 13437 8130,'0'-8'0,"0"1"0,0 3 40,0-4 0,0 5 439,0-5 322,0 5-465,0-2 0,0 4 459,0-3-513,0 3-85,-5-4 0,4 10-200,-3 3 0,-1 3 126,1 4 0,-3 4-53,3 8 0,0 2 46,4 5 0,-4 10-204,1 1 0,-1 5-76,4-1 1,0 1-207,0-1 0,1 1 254,3-8 1,-2-2-112,6 2 1,-5-5 67,0 1 1,2-4 96,-1-3 1,4 0-7,-4-4 0,3 0-24,-3-4 1,1-4 138,-1 0 0,-3-4-16,3 4 0,-3-5 129,-1 1 0,4-2-290,0-2-158,0 1-461,-4-1 191,0 0-140,0-4 195,0-2 503,0-5 0,5-5 0,1-2 0</inkml:trace>
  <inkml:trace contextRef="#ctx0" brushRef="#br0" timeOffset="8">4750 13426 7992,'0'-8'0,"0"0"87,0 6 270,0-8 432,0 8-270,0-3-327,0 5 1,0 5 10,0 3 0,4 6 11,0 1 1,1 7-102,-2 1 0,0 0-192,5 3 1,-6 0-91,2 0 1,-2-2 101,2 3 1,-2-4-199,1-4 0,0 1-33,1-5-148,-3 6 1,8-9 127,-5 4 0,3-8-27,-3 0 1,1-5-298,-1 0 642,-3-1 0,9-2 0,-3 0 0</inkml:trace>
  <inkml:trace contextRef="#ctx0" brushRef="#br0" timeOffset="9">4624 13974 8711,'12'0'455,"-1"0"1,2 0-227,2 0 0,3-4-262,5 0 0,0-1-38,-1 1 0,1 2-34,0-6 1,0 6 71,0-2 1,0 1-173,-1 0 0,-3 1-75,0-2 0,-3 3 31,3 1 249,-5 0 0,2-5 0,-4-1 0</inkml:trace>
  <inkml:trace contextRef="#ctx0" brushRef="#br0" timeOffset="10">4739 14237 7812,'-7'-12'-230,"2"1"234,5-1 0,0 5 339,0-1 1,1 4 491,3-3 248,-3 4-524,5-7-124,-1 9-391,1-4 0,5 5 99,1 0 1,-1 0-124,1 0 0,-1 1 133,0 3 1,2-2-292,2 6 0,-2-6-29,2 2 0,-2 3 26,-2 0 0,1 3-7,-1 2 1,-1-1-84,-2 1 1,1-1-26,-5 0 1,0 5 143,-4-1 0,-4 4-50,0-4 0,-9 5 69,2-1 0,-7 2 16,3-2 0,-5 1 18,0-5 1,3 4 69,-2-3 0,5-1 7,-2-4 0,8-3 363,0-1-74,5-4 0,-2 3 76,5-2-146,0-3 0,2 4-13,1-5 1,4 0-108,4 0 0,1 0-39,-1 0 0,4 0 4,1 0 1,4 0-25,-1 0 0,-1 0-144,1 0 0,-4 0-89,4 0 1,-1-1 53,1-3 1,-3 3-136,-4-3 1,3 3 54,0 1 0,-3 0-609,-5 0 374,1 0 436,3 0 0,-4-5 0,-2-1 0</inkml:trace>
  <inkml:trace contextRef="#ctx0" brushRef="#br0" timeOffset="11">5081 13311 8047,'-5'-11'-77,"3"3"255,-6 1 421,5 4 1,-3-2 256,2 5-12,3 0-163,-4 0-51,5 0 0,0 5-370,0 3 1,5 3 102,3 5 0,2 1-132,1 6 0,6 1 27,2 3 1,-2-2-60,2 6 1,1-5-1,2 5 1,1-1-47,0 5 0,-1-1-202,-3 0 1,2 9-90,-2 3 0,2 2 23,-2-2 0,-2 0 71,-1-1 1,-4-3 62,4 0 0,-5-5-282,-3 1 1,2-3-67,-3 0 0,-2-1-48,-1 0 0,1-3 31,-1-1 0,0-5-95,-4 2 0,-4 1 30,0-1 0,-3-2 44,3-6 0,-5 1 367,1-4 1,-1 3-237,2-4 1,-3 0 139,2-4 0,-2 1 33,-1-1 0,-1-3 118,1 0 1,-1-2-224,1 2 0,3 0-4,1-4 1,3 4-428,-4-4 177,6-1-701,-3-3 1123,5 0 0,0 6 0,0 0 0</inkml:trace>
  <inkml:trace contextRef="#ctx0" brushRef="#br0" timeOffset="12">5846 13894 9359,'12'0'466,"-1"0"0,1 0-334,-1 0 0,6 0 85,2 0 0,1-1-98,-1-3 0,2 3 24,-1-3 0,1-1-147,2 1 1,-1-4 137,-3 4 0,1-1-106,-5 2 0,0 1-186,-3-1 0,-5-3 88,1 3 0,-4-1-1417,3 4 1117,-4 0 0,1 1 370,-8 3 0,-2 2 0,-6 6 0</inkml:trace>
  <inkml:trace contextRef="#ctx0" brushRef="#br0" timeOffset="13">5903 14111 7916,'12'0'340,"-1"0"0,1-4 11,-1 0 0,4 1 145,1 3 0,3-4-111,-4 0 0,5-4-169,-1 4 0,-1-1-108,1 2 0,-1 0-165,1-5 0,1 6-708,-5-2 0,1 3 252,-5 1 513,0 0 0,1-5 0,-1-2 0</inkml:trace>
  <inkml:trace contextRef="#ctx0" brushRef="#br0" timeOffset="14">7240 12980 8134,'-5'-6'0,"3"-4"300,-1 2 0,1 2-56,2-2 0,-4 4 104,1-3 248,-1 4 293,4-7-497,0 9-152,0-4 0,0 6 65,0 3 1,0 3-66,0 9 0,0-2-54,0 5 0,0 1 7,0 7 0,1 2-161,3 5 0,-2 0 17,6 1 0,-4-5-167,4 0 0,-5-3 104,5 4 1,-2-6-167,2 2 1,-2-3-178,-2-1 1,-3-4 167,3 0 1,-1-5-3,0 1 0,-1-6-190,2-2 233,-3 1 1,-1 0-460,0-1-44,0-4 1,0 3-1148,0-2 1798,-5-3 0,-2 4 0,-4-5 0</inkml:trace>
  <inkml:trace contextRef="#ctx0" brushRef="#br0" timeOffset="15">7971 12649 8122,'-2'-10'-217,"-1"2"379,1-2 240,-3 9-188,0-4 1,3 10-109,-6 2 0,5 4 154,0 0 0,-2 6-10,1 2 1,-1 2-183,1 2 1,3 1 143,-3 3 1,-1 2-161,1 5 0,-4 0 109,5 1 0,-6 0-255,1 3 1,-2-1 54,-2 5 0,0 0-94,-3 4 1,2-2 88,-2-2 0,-3 1 111,-1-5 0,2 4-27,2-4 1,2-4 31,2-3 0,3-6-39,1 2 0,3-3 29,-4-1 1,5-6-86,-5-1 1,5-4 86,0 0 0,1-1-215,2 1-262,0-6-474,0-1 401,0-5 1,5-5 0,2-1 0</inkml:trace>
  <inkml:trace contextRef="#ctx0" brushRef="#br0" timeOffset="16">8062 13060 9515,'-6'17'805,"-4"-3"-570,2 5 1,-1 0-134,1 4 1,0 3 2,4 1 0,-4 1-242,4-2 1,0-1-129,4 1 0,0-2 177,0-1 0,6-4-133,1 0 0,3-5 50,2 1 1,0-3 44,4-5 0,-2 2 84,5-5 1,-2 0 0,2-4 1,3 0-7,-3 0 1,-1-1 109,1-3 0,0-2 58,4-6 0,-2-3-67,-2 0 1,2-4 241,-6 3 0,4-4-75,-4 1 0,2-3 26,-2 0 0,-2-2-19,2-3 1,-3 1 84,0-4 1,-4 3-191,-1-3 0,-4 3-22,0-3 0,-3 6-211,-3 1 0,-4 1 85,-4 7 0,-6 1-672,-2 6 0,-3 3 57,-5 5 1,-1 5-172,-2 3 0,2 2 370,5 2 1,0 3 440,0 0 0,0 11 0,0-2 0</inkml:trace>
  <inkml:trace contextRef="#ctx0" brushRef="#br0" timeOffset="17">7936 13300 7408,'8'0'615,"0"0"0,-1 0-277,5 0 1,4 0-137,3 0 1,3-1-4,1-3 1,1 1 87,2-4 1,-2 0-70,3 0 0,1-2 95,-1 5 0,-1-3-81,-3 3 0,0-4-123,0 4 0,-4-3-181,0 3 1,-5-4-664,1 4 264,-2 1-457,-2 3 928,-4-5 0,-2 3 0,-5-3 0</inkml:trace>
  <inkml:trace contextRef="#ctx0" brushRef="#br0" timeOffset="18">6680 13951 8850,'12'0'492,"-1"0"0,0 0-195,1 0 0,3-1-171,0-3 0,4 3 17,-4-3 0,5 3-56,-5 1 1,1-2 85,-1-1 0,-2 1-167,2-2 0,-2 3 18,-1 1 0,0 0-88,3 0 1,-1 0 19,5 0 0,-3 0-10,3 0 1,5-1 102,6-3 0,-1 2-11,2-6 1,-1 2 72,5-2 1,-1-1-66,0 5 0,0-3 101,1 3 1,-5-4-79,1 4 1,-6 1 0,2 3 0,-3 0-32,-1 0 0,-4 0-16,0 0 0,0 0-14,3 0 0,-2 0-119,-1 0 0,0 0 6,3 0 0,6 0 116,3 0 0,-2-4-35,1 0 0,-3-4 7,4 5 1,-5-5-1,5 4 1,-6-1 66,2 1 0,-3 2 13,-1-6 1,-4 6-30,0-2 1,-2 3 14,3 1 1,-3 0-61,-1 0 0,-4 0 34,3 0 0,2 0-88,-2 0 1,5 0 81,-1 0 1,3 0-113,1 0 0,0-2 36,0-2 0,-3 3-15,3-3 0,-3 3 65,7 1 1,-3-1-6,-1-3 1,-1 3 43,1-3 0,-1 3-50,-3 1 0,1 0 76,-5 0 1,6 0-65,-2 0 0,2-4 26,2 0 0,0 0-33,0 4 1,0 0-12,0 0 0,-1-1-26,1-3 1,4 2-15,0-6 0,-1 6 58,-3-2 0,0 2-11,0 2 0,-2-3 222,-2-1 1,3 0-53,-3 4 1,-1 0-111,1 0 1,-4 0-39,4 0 0,-5 0 3,1 0 0,2 0 12,-2 0 1,1-4-24,0 0 0,-2 1 101,5 3 1,-5 0-73,1 0 1,-1-4 60,1 0 1,-2 0-47,2 4 8,-2 0 0,-2 0-32,0 0 1,1 0-2,-1 0-67,1 0 1,-1 0 108,1 0 49,-6 0-94,4 0 0,-7 0 355,4 0-194,-4 0-102,2 0-146,-5 0-251,-5 0 0,2-1-562,-4-3 0,-1 3-1716,-3-3 2605,-6 3 0,-1 1 0,-5 0 0</inkml:trace>
  <inkml:trace contextRef="#ctx0" brushRef="#br0" timeOffset="19">7034 14408 7650,'0'-6'-231,"0"0"538,0 6-77,-5 0-9,4 0 44,-4 0 286,5 0 1,-4 2-490,0 2 0,0 2 42,4 5 0,-4 2 33,1 2 1,-2-1-24,1 5 0,3-4-6,-3 4 0,2-3 45,2 3 0,0 0 10,0 4 1,0-4-42,0 0 0,4 0 10,0 4 0,0-4-67,-4 0 0,4 0 56,-1 3 0,3 0-126,-3-3 1,-1 3 39,1-3 1,-1 2-18,-2 2 1,4 0 8,-1 0 1,1 0-14,-4-1 0,4 1-82,0 0 0,1-4 62,-1 0 0,-2-4-76,6 5 0,-6-3 50,2 2 0,1 2-87,-1-6 1,4 4 59,-5-4 1,3 4-4,-3-4 0,-1 4 17,1-3 0,-1 3-5,-2-4 1,0 4 22,0-4 0,0 0-16,0-3 1,0-1-20,0 1 0,0-1-12,0 0 27,0 1 1,0-1 47,0 1 0,0-5 6,0 1 1,0-4-19,0 3 0,-2 0 1,-1 0 1,1 4 98,-1-4-103,-4 3-174,6 2 178,-9-1 1,7-1 86,-4-2 35,4-3 296,-2-5-280,0 0 64,4 0 0,-6 0 15,3 0-118,3 0 0,-5 0-55,2 0 146,3 0-301,-9 0 73,3 0-108,-4 0 91,-1 0 1,5 0-376,-1 0-138,6 0 374,-3 0 0,6 0-1268,3 0 1472,-3 0 0,9 0 0,-4 0 0</inkml:trace>
  <inkml:trace contextRef="#ctx0" brushRef="#br0" timeOffset="20">6863 15733 7872,'-7'-2'-176,"4"-1"151,1 1 32,-3-3 313,4 5-105,-4-5 154,5 4 225,0-4-374,0 5 0,0 5-204,0 3 1,0 2 36,0 1 1,4 1-125,0-1 1,1 0 26,-2 1 1,-1-1-34,2 1 0,1-1-66,-2 0 0,3-3-53,-3 0-489,-1-1 251,8 5-267,-9-1 303,4-4 398,0-2 0,-4-10 0,5-2 0</inkml:trace>
  <inkml:trace contextRef="#ctx0" brushRef="#br0" timeOffset="21">7160 15641 8042,'-7'0'965,"1"2"-991,2 1 0,2 4-77,-6 4 1,0 2 136,-3 2 1,3 3-145,1 5 0,-1 0 17,-3-1 1,-1 1 31,1 0 0,0 0 99,-1 0 1,2-4-155,2 0 1,-1-5 107,6 1 0,-2-2 25,1-2-319,3 1 184,-5-1 118,6-5 0,0-1 0,0-5 0</inkml:trace>
  <inkml:trace contextRef="#ctx0" brushRef="#br0" timeOffset="22">7183 15767 7453,'0'-11'1173,"0"4"-972,5-3 1,1 7-54,5-4-86,1 4 1,-1-2-94,1 5 0,-5 0 81,1 0 0,-4 0-66,3 0 1,-3 2 101,4 1 1,-6 4-187,2 4 1,-3 1 62,-1-1 0,0 2 40,0 2 0,-3-2 7,-1 2 1,-5 1-2,1 0 0,2 3-31,-2-4 0,5 0 39,-5-4 0,4 0-60,-4-4 77,6 3 126,-3-3-105,5-1 1,1-1 6,3-5 0,2 0 15,6 0 0,-1 0 123,1 0 1,0-1-131,3-3 1,-1 3-7,5-3 1,-5-1-104,2 1 1,-4 0 114,0 4 0,-1-4-182,1 1-380,-6-1-507,4 4 993,-9 0 0,-1 5 0,-6 1 0</inkml:trace>
  <inkml:trace contextRef="#ctx0" brushRef="#br0" timeOffset="23">6874 14134 7765,'-6'0'1640,"1"0"-1197,5 0 37,-5 0-37,3 0-401,-3 0 0,5 5 45,0 2 0,0 0-131,0 0 1,0 1-14,0 3 0,0 1-208,0-1 1,0 2-740,0 2 0,0-2 1004,0 2 0,0-2 0,0-2 0</inkml:trace>
  <inkml:trace contextRef="#ctx0" brushRef="#br0" timeOffset="24">7559 14442 7902,'-6'0'0,"0"-1"-123,2-3 399,3 3 302,-4-4 168,5 5-57,0 0-616,0 5 0,0 1-48,0 6 0,3-1 6,1 0 1,0 5-119,-4-1 0,4 5 47,0-1 1,-1-1-139,-3 1 0,0-4-34,0 4 1,4-4 67,0 5 1,1-7-1071,-1 3 1214,-3-4 0,9 5 0,-3 1 0</inkml:trace>
  <inkml:trace contextRef="#ctx0" brushRef="#br0" timeOffset="25">7400 14899 9212,'11'-4'444,"0"0"1,2 1-357,2 3 0,-1 0 129,5 0 1,0-4-151,4 0 1,0-1 74,0 1 0,5 2-209,2-6 0,-1 2-31,2-2 1,-4-2-9,3 2 0,-5 2 91,2-2 1,-8 4-93,-4-3 1,2 4 17,-2-1 104,0 3-671,-3 1 217,-1 0 58,-5 0 0,0 1 381,-6 3 0,-11 3 0,-1 4 0</inkml:trace>
  <inkml:trace contextRef="#ctx0" brushRef="#br0" timeOffset="26">7639 15002 7833,'-6'0'1129,"-4"0"-501,9 0-368,-9 0 1,3 5-17,-4 2 1,3 4-67,1 0 1,0 0 13,0 1 0,-4 3-135,4 0 1,0 4 52,0-3 1,4 3-195,-1-4 1,-1 4 84,2-4 1,-1 5-167,4-1 0,0-1 106,0 1 1,4-4-73,-1 5 1,5-5 49,-4 4 0,5-5 53,-2 1 1,0-2 15,0-2 1,-3 0-13,4 1 23,-1-1 1,5-1-2,-1-2 0,1-3 18,-1-5 0,0 0-13,1 0 0,-1-1 4,1-3 1,0-2 9,4-6 1,-4 1 2,4-1 0,0-4 30,-1-3 1,0-3-41,-3 0 0,-1-1 113,1 0 0,-1-5-58,1-3 0,-5 2 101,1-1 1,-6 4-117,2 0 0,-3 2-34,-1 1 0,-5 0-80,-2 0 1,-5 2-203,-3 2 0,1 2 25,-5 6 1,0 4 82,-4 3 1,0 3-471,1 1 1,3 5 220,-1 3 1,7 2-620,-3 1 1026,4 1 0,-5-1 0,-1 1 0</inkml:trace>
  <inkml:trace contextRef="#ctx0" brushRef="#br0" timeOffset="27">7491 15242 7845,'0'-7'698,"5"1"-397,3 2 0,-1 3 16,5-3 1,-3-1-42,6 1 1,3-1-10,1 1 1,-2 2-122,2-6 0,0 4 0,4-3 0,-1 3-167,-3-4 1,2 6 34,-2-2 1,-2-1-152,-2 1 0,-2 0 102,-2 4 1,1-4 34,-1 1 0,-4-1 0,-2 4 0</inkml:trace>
  <inkml:trace contextRef="#ctx0" brushRef="#br0" timeOffset="28">8747 14568 7852,'-7'-7'88,"-1"4"1,5 0 482,0-1-75,1 3 0,-3-3-94,-2 8 0,0 2-49,0 6 1,3 3-81,-4 0 0,6 9-61,-2-1 0,-1 8 0,1-1 1,0-1-178,4 2 1,0-2 21,0 1 1,4 2-19,0-5 1,5-1-397,-2-3 1,7-1 200,2-3 1,-1 1-295,-4-5 0,4-1 166,1-6 0,0-3 16,-1-5 0,-1 0 123,5 0 0,0-3 160,4-4 1,-4-2-84,0-10 1,0 0 32,4-4 1,-1-1 134,-3-3 0,1 3-73,-5-2 0,1-2 185,-5 1 0,-3 0-45,-1 4 0,-4-3 58,1-1 1,-3 1 7,-1 3 0,-1 0-95,-3 0 0,-4 4-95,-7 0 1,1 5-119,-5-1 0,-1 3-23,-7 5 1,3 2 46,-3 5 0,3 1-577,1 3 1,0 2 251,1 5 0,3 5-427,0-1 1,5 0-10,-2-3 812,9-1 0,-3 0 0,3 1 0</inkml:trace>
  <inkml:trace contextRef="#ctx0" brushRef="#br0" timeOffset="29">8679 14796 7863,'-12'12'-139,"6"-5"326,2 1 396,3-6-257,1 3 0,5-5-94,3 0 0,3 0 191,4 0 0,-1-1-77,5-3 0,0 2 60,4-6 0,-3 4-96,3-3 0,-6 3-101,6-4 1,-3 2-67,3-2 0,0-2 70,-1 3 0,1 0-100,0 0 0,-4 3 93,0-4 0,-5 6-316,1-2 1,-2-1-79,-2 1 1,1-1-173,-1 1 0,-3 3-509,0-3-584,-6 3 1453,3 1 0,-5 5 0,0 1 0</inkml:trace>
  <inkml:trace contextRef="#ctx0" brushRef="#br0" timeOffset="30">9878 13654 8072,'-11'0'554,"4"0"-103,2 0 493,5 0 1,5 0-700,3 0 1,2 0-134,1 0 1,2 0 10,2 0 0,-1 0-96,5 0 0,-4-1 33,5-3 1,-3 1-132,2-4 0,2 4 9,-6 0 1,4-3 139,-4 3 1,2-5-186,-2 4 1,-2-1 94,2 1 0,-3 3-242,0-3 1,-5-1-14,1 1 1,-4 1-956,4 3 64,-6 0-229,3 0 1387,-5 5 0,-5 1 0,-1 5 0</inkml:trace>
  <inkml:trace contextRef="#ctx0" brushRef="#br0" timeOffset="31">9958 13825 8042,'-5'7'-163,"4"-2"692,-5-5-307,6 0 1,4 1 75,0 3 0,5-3-102,-1 3 0,2-3-87,1-1 1,2 0 52,2 0 0,-2 0-32,2 0 0,1 0-19,0 0 1,3-4 11,-4 1 0,1-5-82,0 4 1,-4-3 58,4 3 0,-4-4-162,0 4 0,-5-1 34,1 1-210,0 3-328,-2-4-489,4 5 1055,-9 0 0,-1 10 0,-6 3 0</inkml:trace>
  <inkml:trace contextRef="#ctx0" brushRef="#br0" timeOffset="32">11294 12912 8046,'0'-12'254,"0"1"1,1 3 129,3 1 1,-3 3 180,3-4 239,-2 6-276,3-3 0,-4 5-74,4 0-256,-5 0 0,1 5-5,3 2 1,-3 9 28,3 3 1,-3-2-197,-1 2 0,0 2 44,0 5 1,0-2-118,0 3 0,2-3 38,1-1 1,0-1-20,5-3 0,-6 1-20,2-5 1,2 4-149,2-4 0,-2 1-79,2-5 0,-4 1 87,3-1 1,-4-3-720,1-1 316,2-4-1536,-5 7 2127,4-4 0,-5 1 0,0-2 0</inkml:trace>
  <inkml:trace contextRef="#ctx0" brushRef="#br0" timeOffset="33">10643 13666 8046,'-6'0'-691,"1"0"2404,5 0-1241,5 0-125,1 0 0,6-4 115,-1 0-20,0 0-248,1 4 0,-1 0-117,1 0 1,-5 0 116,1 0 1,-1 0-125,5 0 1,-1 0 0,1 0 0,0 0 88,4 0 0,1 0-187,6 0 0,1 0 33,3 0 1,0 0-60,7 0 0,-5-4 36,9 0 0,-5-1-67,5 2 0,-2 1 83,-2-1 0,0-3-27,1 3 1,-1-1-70,0 4 0,0 0 115,1 0 0,-1 0-127,0 0 0,-3 0 102,-1 0 1,-1 0-156,2 0 1,2 0 112,-3 0 1,-1 0-12,2 0 0,-1 0 26,5 0 0,-4-4 4,4 0 0,-4 0 103,7 4 1,-3-1-109,-5-3 1,4 3 128,1-3 1,-1 3-65,4 1 0,-3-4 13,0 0 0,-1-1-1,0 1 0,0 3 5,1-3 0,-5 2 45,1-2 0,-6 3 109,2-3 0,1 3-4,-2 1 0,-3-2-120,-4-1 1,-4 1-143,4-1 0,-5 1 138,2 2 1,0 0-67,-1 0 0,1 0-7,-5 0 1,0-1-42,1-3 276,-1 3-204,1-4 26,-1 5 1,-3 0 25,-1 0-638,-4 0 230,2 0-97,-5 0 0,-5 0 423,-3 0 0,-12 0 0,-4 0 0</inkml:trace>
  <inkml:trace contextRef="#ctx0" brushRef="#br0" timeOffset="34">10723 14134 7911,'0'-7'-614,"0"-3"926,0 9 121,0-9-52,0 4 1,0-2 247,0 0-434,0 6 1,1-3 75,3 5-40,-3 0 1,6 1-142,-3 3 1,-2 2 32,6 6 1,-4 5-136,3 6 0,-4 0 20,0 4 0,0 2-155,1 1 0,-3-1-90,3 2 1,-3-2 103,-1 2 0,4-2 11,0-3 0,0-2 40,-4 3 0,3-5 35,1 1 1,4-7 24,-4 7 0,1-7 18,-1 3 0,-3-5 12,3 2 0,1-4 102,-2 0 1,1-5-7,-4 1-72,5 0-171,-3 3 1,3-3 51,-5-1-289,0-4-241,0 2-585,0-5 1,-2-4 1201,-1 0 0,1-5 0,-8 3 0,4-5 0</inkml:trace>
  <inkml:trace contextRef="#ctx0" brushRef="#br0" timeOffset="35">10929 14442 7911,'6'-5'103,"-1"-1"1,-5-6 274,0 1 0,0 3-35,0 1 93,0 4 387,0-2-240,0 5-545,5 0 0,-2 1 70,4 3 0,-3 6-67,4 5 0,-4 5 105,3-5 1,-4 4-132,0-4 0,3 4-165,-3-4 1,1 2 93,-4-2 1,4-2-184,0 2 0,0-6-15,-4-2-77,0 1 52,5-2 85,-4-1 83,4-5-113,-5 0 0,0-5 162,0-2 1,1 0 4,3 0 0,-3-2-17,3-6 1,1 2 121,-1-2 0,4-2-16,-5 2 1,5-4 78,-4 4 1,5 0-39,-2 3 0,0 2 427,0 2-39,1-2-313,3 4 153,1 0-191,-1 0 0,1 10-113,-1 0 0,-3 6 8,-1 2 1,0 0 16,0 7 0,2 0-13,-5 4 0,5-1-123,-2-3 1,0 1 16,0-5 0,-3 4 59,4-3 0,-2-1-146,2-4 0,1 1 95,-6-1 0,3-5-230,-3-2-158,-1 3-332,3-6 20,-5 4-924,0-5 1713,-5 0 0,-2-5 0,-4-1 0</inkml:trace>
  <inkml:trace contextRef="#ctx0" brushRef="#br0" timeOffset="36">11248 14271 8033,'0'-13'-15,"0"-2"1,2 2 145,2-2 0,1 2 59,2 2 1,3-1 120,-2 1 0,-2 0 238,2-1 0,0 1-237,3-1 1,4 5-36,0-1 1,1 4-158,-5-3 0,2 3 73,2-4 1,-2 6-141,2-2 0,-2 3 144,-2 1-173,0 0 0,1 5-28,-1 2 1,-3 4-86,-1 0 0,-4 5 48,1 3 1,-3 3-34,-1 1 1,0 5-93,0 2 0,-5 3 52,-3 2 0,-3-1-174,-4 0 1,2-4 69,-2 1 1,2-6-14,2 2 1,3-4 44,1-4 0,3 1 46,-4-5 0,6 1-21,-2-5 0,2-3-231,2-1 33,0-4 136,0 7 162,0-9 0,2 4 24,2-5 1,-2 0-19,6 0 1,1 0 68,6 0 1,-1 0 658,5 0 0,-4-1-196,4-3 0,-1 3 348,1-3 1,1 3-533,-5 1 1,2 0-137,-2 0 1,-2 0-181,2 0 0,-6 0-117,-1 0 0,-2 1-574,2 3-329,-3-3 100,-5 9 1,-2-8 344,-1 1 1,0 3 597,-5-3 0,1 1 0,-5-4 0</inkml:trace>
  <inkml:trace contextRef="#ctx0" brushRef="#br0" timeOffset="37">11911 14385 8064,'-7'0'1772,"2"0"-2223,5 0 451,5 0 0,-3 0 0,3 0 0</inkml:trace>
  <inkml:trace contextRef="#ctx0" brushRef="#br0" timeOffset="38">12311 14031 8021,'6'-5'-61,"-1"-1"650,-5-6-105,0 6 1,0-1 457,0 4-300,0 1-460,-5-3 1,0 10 60,-3 3 0,-2 3-113,2 5 0,-2-2 32,-1 5 1,-1 0 14,1 4 0,0 3-59,-1 1 0,2 1-262,2-2 0,0-2-71,4 3 0,0 1 151,4-1 1,0-1-117,0-3 0,0-4-28,0 0 1,1-5-21,3 1 0,2 2 82,6-2 0,-1-3 13,1-5 1,3 0 174,0 0 0,2-2-115,-2-5 1,-1 0 219,5 0 1,-5-1-73,1-3 1,1 2 153,0-6 1,3 0 23,-4-3 0,4 0-4,-4-1 0,0 1-166,-3-1 1,-1 0 27,1-4 0,-1 2-101,1-5 1,-5 2 88,1-2 1,-6-3-150,2 3 1,-3-3 64,-1 0 1,0-1-166,0 0 1,-5 0 44,-2 0 0,0 2-89,0 2 0,-1-3 56,-3 3 1,-1 1-71,1-1 0,-1 5-4,1-1 1,0 2 114,-1 2 1,1 1-265,-1 2 0,0 3 66,-4 5 1,4 0-102,-3 0 1,6 5-17,1 3 1,2 2-29,-2 1 1,-1 5 130,5-1 0,-3 0 309,3-4 0,-4 1 0,5-1 0,-6 1 0,2-1 0,-4 1 0</inkml:trace>
  <inkml:trace contextRef="#ctx0" brushRef="#br0" timeOffset="39">12196 14259 7949,'5'7'1002,"-3"-2"-681,3-5 0,-4 0-112,3 0 1,-2 0 82,6 0 0,-4 0-74,3 0 0,-3 0 274,4 0-247,-1 0 0,5 0-20,-1 0 1,1 0-18,-1 0 0,1 0 14,-1 0 0,2-1-182,2-3 1,-1 2 103,5-1 0,-4 1-143,4 2 0,-4 0 96,4 0 1,-5 0-84,2 0 0,-4 0 117,0 0-208,-1 0 202,1 0-207,-1 0-73,-5 0 250,-1 0-5110,-5 0 5015,-5 0 0,-1 0 0,-5 0 0</inkml:trace>
  <inkml:trace contextRef="#ctx0" brushRef="#br0" timeOffset="40">11511 13940 8021,'0'-12'742,"0"6"-456,0 1-57,0 0 234,0 3 142,0-3 500,0 5-981,0 5 0,0-2 51,0 5 1,5-5-9,3 5 0,-2 0-51,2 3 0,-1-1 62,5-2 0,-1 2-67,1-2 1,-1 3 61,0 4 1,1-2-8,-1 2 1,1-2-24,-1-2 1,1 4 17,-1 1 1,0 3-77,1-4 0,-1 4-117,1-4 0,-1 6-73,1-2 1,0 2 70,3 2 1,-2 0 118,2 0 1,-2 0-31,-2-1 1,-3 1-1,0 0 1,-2 0-38,2 0 1,-3-2 26,-5-2 0,0 2-28,0-6 1,0 4-1,0-4 1,-5 4-107,-3-4 1,3 1 79,1-5 0,-1 0-142,1 1 0,-1-1 71,1 1 0,3-1-83,-3 1 121,-2-1 1,0 0-5,-6 1 1,5-1-52,-1 1 0,0-1 5,-3 0 1,1 1-103,2-1 0,-2 1-16,2-1-341,-2 1 315,4-1 1,1-3-163,5-1 109,0-4 116,0 2 1,1-5-25,3 0 0,-2-1-166,6-3-1760,0-3 2123,-2-4 0,-1 0 0,-5-1 0</inkml:trace>
  <inkml:trace contextRef="#ctx0" brushRef="#br0" timeOffset="41">10575 13974 5779,'0'-6'872,"0"0"-307,0 1 131,0 4-443,0-4 1,0 4 526,0-3-96,0 3-257,0-4 405,0 5-675,5 0 0,-4 5 293,3 2-250,-3 3 0,-1 6-68,0-1 1,-4 4 14,0-4 1,-1 7-133,2 1 1,-3 1 95,-1 6 0,-3 1-77,2 3 1,-2-4 52,-2 1 1,5-2-181,-1 1 0,6 0-49,-2-4 0,3-2 18,1 3 0,0-3 35,0-1 0,1 0 95,3 0 1,2-4 15,5 0 0,1-2-19,-1 3 0,1-4 131,-1-5 1,1 5-118,-1-1 0,-1 0 130,-2-3 1,2-2-16,-2-3 1,-2 3 136,2-2 0,-5-2-84,5 2 0,-2-4 66,2 3 0,-2-4-110,-2 1 0,-1 1 151,4-1-290,-4-1 0,2-1 74,-5 2 0,1-3-112,3 3 65,-3-3 1,4 0-231,-5 3 99,0-3-106,0 4-125,5 0 254,-3-3 1,4 3-404,-2-5 111,-3 0-1662,9 0 143,-9 0 1890,4 0 0,-5 5 0,0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7:18:10.987"/>
    </inkml:context>
    <inkml:brush xml:id="br0">
      <inkml:brushProperty name="width" value="0.09086" units="cm"/>
      <inkml:brushProperty name="height" value="0.09086" units="cm"/>
      <inkml:brushProperty name="color" value="#FF0000"/>
    </inkml:brush>
  </inkml:definitions>
  <inkml:trace contextRef="#ctx0" brushRef="#br0">5539 16115 11692,'12'0'25,"0"0"1,2 0 0,3 0 0,0 0-1,4 0 1,-1 0 0,2 0 0,-1-1-1,3-2 1,2-1 0,0 2 145,1 0 1,5 1-161,-2-3 1,-1 3 0,2-3 24,1 3 0,-1 1 0,1-1 9,-2-3 0,1 3-2,3-3 1,-1 1 10,-2 0 1,-3 1 48,-6-2 1,1 3-43,0 1 0,-4 0 9,0 0 0,-5 0 41,1 0 1,-2 0 9,-2 0 1,1 0 82,-1 0-10,1 0-249,-1 0 230,-5 0-268,5 0 70,-10 0 66,4 0 646,-5 0-1025,0 5-80,5-3-434,-4 3-29,4-5-1121,-5 0 1335,0 5 665,0-4 0,0 9 0,0-4 0</inkml:trace>
  <inkml:trace contextRef="#ctx0" brushRef="#br0" timeOffset="1">7287 16115 7786,'0'-7'312,"0"2"1910,0 5-1817,0-5-382,0 4 202,0-4 5,5 5-247,1-5 0,5 4 106,1-3 1,-1-1-1,1 1 0,-1 0-55,0 4 1,2-4 69,2 1 0,3-3-105,5 3 0,1 1 31,3-1 0,-3 0 24,3-1 1,0 2 6,0-6 0,4 6-15,-5-2 1,6 1 1,-2-1 0,0 3 5,0-3 1,-1 2 39,2-2 1,2 3-31,-3-3 1,-1 3 66,2 1 1,-5 0-43,5 0 0,-6-2 0,2-1 1,-2 1 1,2-2 1,-7 3-4,3 1 0,-6 0 63,2 0 0,-5 0 48,1 0-25,-3 0 1,-4 0 17,0 0 69,-6 0-164,3 0-689,-5 0-789,0-5-1887,0 4 3269,0-4 0,0 5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7:18:10.991"/>
    </inkml:context>
    <inkml:brush xml:id="br0">
      <inkml:brushProperty name="width" value="0.09086" units="cm"/>
      <inkml:brushProperty name="height" value="0.09086" units="cm"/>
      <inkml:brushProperty name="color" value="#FF0000"/>
    </inkml:brush>
  </inkml:definitions>
  <inkml:trace contextRef="#ctx0" brushRef="#br0">8109 8520 8046,'0'-11'0,"0"-1"0,0 6 0,0-4 0,0 3 0,-4 0 0,0-1 1366,0 6-596,4-4-318,0 6-168,-5-5 0,3 4 63,-6-3-190,1 3 16,0 1 1,-4 5-15,-1 3 0,0 2 14,-7 1 1,3 2 54,-3 2-58,0-2 33,2 8-278,-5-3 229,4 10 0,-5-4 121,1 3-356,4 2 72,-4 0 1,6 6 227,-3-1-1066,2 0 794,6 0 0,-1 1-358,1-1 258,5 0 63,1 0 0,5-3-599,0-1 524,0-4 0,6 2-43,5-6 0,2-3 66,6 0 0,0-5 164,4 2 1,0-7-87,0-2 1,1-4 482,2 1-244,4-3 1,2-2 313,-1-3-300,2-3 276,-4-4 0,2-2-133,-1-2-260,-5 2 0,3-7 265,-5 5 1,0-9-164,0 1-81,0-3 0,-4-1 20,0-4 1,0-7-88,4-4 0,-1-2-147,1-2 1,-1 4-1084,-3 0 1094,-3 6 56,-4-4 1,-2 6-555,-2 0 343,-3 4 205,-5 3-34,0 4 55,0 0 1,-5 5-78,-3 3-191,-7 2 550,-3 7 0,-10-3-321,-2 5 0,-5 0 25,-3 4 1,2 7-1054,-6 4 687,-5 1 0,5 8-233,0-5-668,5 5 747,3-2 160,5 0-774,1 3 879,10-3 0,-2 5 308,4 0 0,-1-4 0,5 0 0,3 0 0</inkml:trace>
  <inkml:trace contextRef="#ctx0" brushRef="#br0" timeOffset="1">7732 8840 8027,'-11'0'134,"4"0"1,1 0 237,2 0-397,3 0 197,-4 0 0,6 0 172,3 0 167,-3 0-227,9 0 0,-2 0 233,7 0-345,3 0 0,5 0 209,-1 0 1,3 0-38,1 0-115,8 0-653,2 0 610,3 0 0,-1-2-59,0-1 0,6 0-53,-2-4 0,-2 3 270,2-4-306,-5 6 0,-3-9 1,-2 9-112,-6-6 96,-4 6 0,-2-3-21,-4 5 71,-1 0 55,-4 0-899,-4 0 887,-2 0-353,-5 0-1383,5 0 308,-4 0-897,4 0 2209,-5 0 0,0 5 0,0 1 0</inkml:trace>
  <inkml:trace contextRef="#ctx0" brushRef="#br0" timeOffset="2">8760 8326 8031,'0'-12'373,"0"1"133,0 0 4,0-1 0,0 5-72,0-1 159,0 5 80,0-2 247,0 5-794,0 5-173,0 7 215,-5 0 1,3 11 81,-1 0-68,1 5 1,2 6-147,0 1-31,0 9 0,0-2 138,0 7-1619,0 3 1449,0 0 1,-1 2 107,-3-1-276,3-5 112,-4 3 0,5-7-356,0-2 455,0-2 1,0-6-53,0 0-166,0-5 193,0 4 0,0-9 65,0 3 1,0-3-63,0-1-32,0-5 0,0 2 3,0-5 0,-4 4 1255,0-3-1982,1-1 649,3-4-782,0 1 421,0-1-665,0-5-676,0 5 1811,0-10 0,5 4 0,1-5 0</inkml:trace>
  <inkml:trace contextRef="#ctx0" brushRef="#br0" timeOffset="3">9091 8588 7892,'-8'-5'10,"1"-2"14,4 2-49,-2-5-238,5 8 2086,0-3 488,0 5-2050,5 5 1,0 2 443,3 4-339,7 6-73,-7 0 1,8 10 101,-4 0-205,-1 4 1,1-1-220,-1 4 1,2 0 98,2 0 1,-4-1 72,1-2-119,-1-3 1,-5-2 144,6 1-525,-1 0 281,1-5 0,-2-2-158,-2-1 147,2-5-116,-9 2 152,9-5 76,-4 1-222,1-1-22,-2-4 1,-4 1-165,3-4 30,-3 0 1,4-3 12,-5 3-1231,0-3 244,0 5 903,0-6 1,0-6 0,0 0 0</inkml:trace>
  <inkml:trace contextRef="#ctx0" brushRef="#br0" timeOffset="4">9502 8566 8010,'-5'-12'643,"4"1"-103,-4 4 696,5 2 676,0 5-1908,-5 0 281,3 11-58,-8-4-113,4 15 56,-11 1 1,0 2 51,-6 5 0,0 2 0,0 6 1,-4-1 118,1 5-1608,-1-5 1251,-1 2 1,4-6-1,-3-3-521,8-2 688,-2-5-491,8-5 261,-3-2 1,6-4 107,2-1-1426,-2-4 1426,9 3 1,-8-8-506,5 6-1410,0-5 1886,-1 7 0,4-9 0,-4 4 0</inkml:trace>
  <inkml:trace contextRef="#ctx0" brushRef="#br0" timeOffset="23">4991 10347 8714,'0'-6'1781,"0"1"-1387,0 5 57,0-5-107,0 4-244,0-5 451,0 6-558,5 0-100,-4 0 170,4 0-142,-5 6 0,4 1 108,0 8 0,0-1-140,-4 5 1,0 2 113,0 5 0,4-2-14,-1 3 0,1-2-4,-4 2 0,4-3-15,0 3 0,1-3-158,-1-1 185,-3-5 0,5 2-13,-2-5-196,-3 0 193,10-3 11,-10-1-257,4 1 240,0-1 1,-4-3-24,3-1-437,-3-4 270,4 7 0,-3-8-588,1 6-612,-1-5 1415,-2 7 0,0-4 0,0 6 0</inkml:trace>
  <inkml:trace contextRef="#ctx0" brushRef="#br0" timeOffset="24">4774 11055 9204,'5'-6'775,"-4"1"-495,9 5 1,1 0 256,4 0-344,0 0 1,2 0 137,2 0 49,-3 0-159,11 0 0,-8 0-30,9 0-26,0 0 1,1-1 17,5-3 1,0 3 13,1-3 1,-2 3-29,-3 1 0,3-4-27,-3 0 0,0-4-124,0 5-61,-5-1 146,3-1 1,-5 2-147,0-5-86,0 6 212,-5-3-436,3 5 106,-8 0 194,3-5-1119,-4 4 379,-6-5-143,4 6-474,-8 0-455,3 0 1865,-5 6 0,-5 0 0,-2 5 0</inkml:trace>
  <inkml:trace contextRef="#ctx0" brushRef="#br0" timeOffset="25">4979 11569 11278,'-6'0'424,"-4"3"-324,2 4 120,-2 1-92,-1 14 0,-1-5 14,1 6 0,0 0 151,-1 0-448,6 0 139,-4 0 1,8-2-31,-1-2 0,1 2-167,2-6 1,0 4-286,0-4 280,5 0 123,-3-3 0,4-1-62,-2 1 148,2-6-36,0 4-13,5-9 99,-5 9 167,5-8 1,0 2-66,-4-8 236,3 2-190,-3-8 0,3 4 280,-3-5-391,4-1 18,-5 1 0,2-6-135,-1-2-45,-4 3 137,2-6 0,-5 3-80,0-8 1,0 3 110,0-2-493,0 2 246,0 1 1,0 1 8,0 3 0,-4-1 45,0 5 0,-1-1 213,1 5 19,3 5-165,-4 0 0,4 3 205,-3-1 20,3 0-184,-5 4-573,6 0 0,6 0 426,1 0-154,3 5 221,2-4 1,3 4 156,0-5 0,2 0-159,-2 0 619,-2 0-392,8 0 1,-8 0 74,2 0 1,-2 0 123,-2 0 0,1 0-46,-1 0-183,0 0 10,-4 0 1,3 0 139,-2 0-295,-3-5 89,0 4-719,0-4 327,-4 5 84,9 0-1417,-8 0 839,3 0 221,0 0-1114,-4 0 1721,9-5 0,-4 4 0,6-4 0</inkml:trace>
  <inkml:trace contextRef="#ctx0" brushRef="#br0" timeOffset="26">5436 11307 7926,'0'-7'1501,"0"-3"-973,0 9 56,0-4 703,0 5-1419,0 5 107,0 1 67,0 6 0,-3 0 95,-1 4 137,-5 1-55,8 1-397,-5 4 168,1-10 1,4 9-183,-3-6 1,-1 0-107,1-3 1,1-1 42,3 0-568,0-4 243,0 3-733,0-4 626,0 1 85,0-2 602,0 0 0,0-4 0,0 4 0</inkml:trace>
  <inkml:trace contextRef="#ctx0" brushRef="#br0" timeOffset="27">5608 11250 8647,'0'-7'1442,"0"2"413,0 5-1692,0-5 1,1 4 218,3-3-394,-3 3 175,9-4 1,-4 3-64,6-1-127,-6 1 189,4 2 1,-7 0-138,5 0-3,-1 0-53,0 0 1,-1 0-356,-2 0 231,-3 0 1,4 5-239,-5-3 270,0 8 0,0-4-69,0 6-75,0-1 225,0 0 1,0 1-60,0-1 192,-5 1-145,4 4 1,-8-3-28,5 2 32,-5-2 20,8-2 0,-8-3 202,5-1-170,0 1 70,4-2 18,0 5-100,0-10 271,0 9-255,0-9 3,0 4 193,0-5-86,0 5 1,2-3 200,1 1-1,-1-1-267,8-2 1,-8 0 253,6 0-188,-5 0-99,7 0 0,-8 0-56,6 0 0,-4 0 209,3 0-1307,1 0 780,3 0 1,1 0-825,-1 0-502,1 0 1683,-1 0 0,5-5 0,2-2 0</inkml:trace>
  <inkml:trace contextRef="#ctx0" brushRef="#br0" timeOffset="28">6224 10987 8133,'0'-6'1475,"0"0"-286,0 6-968,0-5-1,5 4-114,-3-4 70,8 5 1,-3-1 85,9-3 1,-2 1-14,5-4 0,-4 4 75,4-1-180,0-2 18,-1 5 1,2-8-80,-5 5 133,1 0-106,-5-1 0,0 4-468,1-3 230,-1 3 143,1-4-1365,-1 4 516,-5-4 126,5 5 1,-9 0-1435,6 0 2142,-6 0 0,3 5 0,-5 1 0</inkml:trace>
  <inkml:trace contextRef="#ctx0" brushRef="#br0" timeOffset="29">6167 11238 9492,'12'-5'1221,"0"4"-344,4-3 1,1-1 732,6 1-821,0-5-283,5 8 0,-4-9 96,3 2 0,-3 2-235,-1-2 1,-2 6-97,-2-2 0,2-1-314,-6 1 0,0 0-337,-4 4 0,1 0-2134,-1 0 1324,1 0 399,-6 0 791,4 0 0,-3 0 0,4 0 0</inkml:trace>
  <inkml:trace contextRef="#ctx0" brushRef="#br0" timeOffset="30">7309 10416 7967,'0'-8'-1564,"0"1"2189,0 4 1,-1-6 173,-3 5-135,3 1 160,-4-3-213,5 5 1,0-4-43,0 5-599,0 5 1,0 3 163,0 7-93,0 3 28,0 0 1,4 3-11,0-2-122,-1-2 122,2 4 1,-3-3 67,2 5-65,-3-5 1,3 2 119,-1-5-581,1 0 235,1 2 0,-3-4-950,3 8 738,0-8 0,-4 3-11,3-4-1244,-3 4 720,-1-3 911,0 9 0,5-5 0,1 6 0</inkml:trace>
  <inkml:trace contextRef="#ctx0" brushRef="#br0" timeOffset="31">7092 11044 10449,'12'0'570,"-1"0"-161,1 0 1,4 0-20,3 0 74,3 0-176,1-5 1,3 4-118,1-3 52,5 3-28,-8 1 0,5 0-68,-2 0-112,-3-6 105,4 5 0,-2-4-11,1 5 0,0 0 116,-5 0-398,1-5 132,0 4 0,0-4 43,0 5-260,0 0 157,-6 0 1,4 0-960,-6 0 567,5 0 296,-7 0 0,3 0-1680,-4 0 899,-1 0 261,-4 0 1,3 0-900,-3 0 1616,-2 0 0,0 5 0,-5 1 0</inkml:trace>
  <inkml:trace contextRef="#ctx0" brushRef="#br0" timeOffset="32">7401 11375 7867,'0'-6'671,"0"1"836,0 5-1160,0-5-223,0 3 36,0-3 0,-2 5 215,-1 0-187,1 0 0,-4 0 132,2 0-359,3 0 74,-9 0 0,3 5 37,-4 3-123,0 2 79,-1 2 1,1 3 36,-1 0 64,1 5-98,0-2 1,-1 1 19,1 0 1,-1 0 83,1 4-218,-1-5 47,1 3 1,3-4-51,1 2 141,4 3-4,-2-10 1,5 9-452,0-6 178,0 0 55,0-4 0,0 1-163,0-1 39,0-4 252,0 3-263,5-9 173,-4 4-32,10-5 212,-10 5-52,9-4 0,-7 4-140,4-5 268,1 0-79,3 0 0,-3-3 31,-1-1-76,1-5-6,4 8 1,-1-9 5,0 2 1,1-2-22,-1-2 43,-4-4-31,3 3 0,-5-7-6,2 5 159,4-6-153,-10 9 0,8-9 250,-6 6-239,1 0 0,1-2 0,-3 5 284,1-4-258,-1 4-5,-2 0 0,0 1 24,0 0 1,0-1 18,0 1-157,0-1 156,0 1 13,0-1 95,0 6-114,0-4-125,0 9 100,0-9 21,0 8-165,0-3 147,5 5-122,-4-5 123,4 4-9,0-4-170,2 5 140,-1 0 0,4 0-30,-2 0 157,2 0-139,1 0 1,1 0 163,-1 0 1,1 0-139,-1 0 1,4 0 229,0 0-7,1 0-173,-5 0 97,6 0-106,-5 0 1,1 0-14,-5 0 0,-1-2 0,5-1 0,-5 1 110,1-1-1177,-6 1 353,3 2-1408,0 0 1034,-3 0 297,3 0 747,-5 0 0,0 0 0</inkml:trace>
  <inkml:trace contextRef="#ctx0" brushRef="#br0" timeOffset="33">7686 11329 7867,'0'-11'-807,"0"3"1460,0 1-109,0 4-280,5-7 1,-2 8 409,4-6-318,-4 5 0,7-7 153,-3 9-228,4-4 1,0 1 38,1 0-13,-1 1-134,1-3 1,-1 5 173,0-3-351,-4 3 55,3 1 1,-8 0 20,6 0-53,-5 0 141,2 5 0,-4 0-764,3 3 228,-3 2 281,4-4 1,-5 7-355,0 2 189,-5-2 148,-1 3 0,-2-3-69,0 2 0,2-2 93,-1 2 0,-4 2 9,4-2 1,0 0-30,0-3 273,4-1-75,-7 1 0,9-5 32,-3 1-113,3-6-30,1 8 270,0-8-246,0 3 68,5-5 0,1 0 20,6 0 0,-1 0-39,0 0-241,1 0 102,-1 0 1,1-1 126,-1-3-1212,-5 2 776,5-3 0,-5 4 396,5-3 0,6 3 0,1-4 0</inkml:trace>
  <inkml:trace contextRef="#ctx0" brushRef="#br0" timeOffset="34">8486 10884 7969,'0'-11'0,"0"4"421,0-3 112,0 9-142,0-9 83,0 3-306,0 1 0,-2 1 584,-1 5-319,1 0 290,-3-5-152,5 4-236,0-4-418,0 5 163,0 5 1,0 1 177,0 5-256,0 6 165,-5 1 1,4 3 38,-3-2 0,3 2-170,1-6 0,0 4-486,0-4 229,5 0 197,-4 2-1054,4-5 735,-5 5 1,4-6 26,0 1-1262,0-1 981,-4-4 1,0 3-102,0-3 698,0 4 0,0-5 0,0-1 0</inkml:trace>
  <inkml:trace contextRef="#ctx0" brushRef="#br0" timeOffset="35">8360 11033 7969,'0'-7'-352,"0"2"1516,0 5-276,0-5 30,0 4-27,0-4-528,0 5-282,5 0 15,1 0 0,7 0-64,2 0 96,-2 0-104,9-5 1,-5 3-7,6-1 1,-4 0 293,0-1-1757,0 3 957,4-4 0,0 5-195,0 0 1,1-1 682,3-3 0,2-3 0,5-4 0</inkml:trace>
  <inkml:trace contextRef="#ctx0" brushRef="#br0" timeOffset="36">9308 10382 7920,'0'-18'743,"0"6"-22,0 7-262,0 0 338,0 4-75,0-4 637,0 5-1318,0 5 34,0 1 1,0 11 101,0 2-163,0 2 204,0 2-343,0 0 153,0 0 0,0 4 138,0-1-730,0-4 411,5-1 0,-4-4-79,3 2-870,3 2 732,-6-8 1,5 4-648,-2-6 463,-3 1 290,9-1 1,-7 0 263,4 1 0,-4 4 0,2 2 0</inkml:trace>
  <inkml:trace contextRef="#ctx0" brushRef="#br0" timeOffset="37">9022 10975 9677,'6'-6'936,"0"1"1,10 5-501,3 0 1,4 0 73,4 0 1,6-4 5,5 0-64,0-4-147,-4 6 0,-3-3-178,-1 5-106,1-5 138,-2 4 0,3-4-411,-6 5 153,1 0 6,1 0 0,-8 0-174,3 0 0,-4 0 139,0 0-1809,3 0 1202,-10 0 0,9 1-190,-6 3 925,5 2 0,-7 6 0,3-1 0</inkml:trace>
  <inkml:trace contextRef="#ctx0" brushRef="#br0" timeOffset="38">9217 11432 7836,'-7'-6'208,"2"-4"130,5 3 1,-1 1 232,-3 2-361,3 3 1,-4 1 812,5 0-706,-5 0-328,3 0 72,-8 0 0,4 9 130,-5 2 1,-1 5-86,1-1 0,-1 3 217,1 4-404,-1-4 84,6 4 0,-3-8-63,5 5 59,1-5 6,3 2 0,0-4-174,0-1 85,0 0 0,0 1-129,5-6 108,1 4 1,2-7 144,-1 5-194,1-6 148,3 3 0,-3-5-19,-1 0 360,1 0-204,4 0 0,-5-5 79,1-3-164,-1 3-9,5-5 1,-2 4-39,-2-6 83,2-4-93,-4 3 0,2-5-80,-1 3 1,-4 1 174,1-5-499,-3 0 281,-1-4 0,0 1-47,0-1 1,0-4-90,0 0 1,0 1 213,0 3-47,-5 5 12,-2 2 1,0 2 127,-1 2 43,6-2-175,-8 13 550,8-9-312,-3 9 0,4-4 128,-3 5 65,3 0 18,-4 0-217,5 0 0,5 0-75,2 0 1,5 0 129,3 0 64,3 0-80,0 0 0,3 0 32,-2 0 1,2 0-107,-2 0 0,2 0 19,-2 0 0,-2-2-329,-2-2-208,3 3 1,-6-4-1269,4 5 860,-4 0 148,-5 0-1264,3 5 1940,-9 2 0,4 9 0,-5 2 0</inkml:trace>
  <inkml:trace contextRef="#ctx0" brushRef="#br0" timeOffset="39">9354 11592 12664,'0'12'286,"0"-1"-225,0 0 0,-4 5 267,0-1-486,0 5 181,4-2 0,-4 1 56,1 0 0,-1-1-189,4 1 0,1 1-193,3-5 122,-3 6 69,9-9 1,-5 5-117,3-6 1,2-4 232,-3-2 295,4 0-189,0-4 1,5 4-38,-1-5 519,0 0-373,-4-5 1,5 3 122,-1-6 87,0 0-206,-3-3 0,-1-4 200,0-1-141,-4 1-241,-2 4 0,-1-4-69,-1-1 1,1-4-93,-4 1 1,-5 1-351,-2-1 1,-5 1 291,-3-1-1041,2-2 785,-8 8 1,7-2-161,-5 7 0,3-1-273,-3 6 1,5-1-23,-1 4 0,6 0 68,2 0 820,-1 0 0,-3-5 0,-1-2 0</inkml:trace>
  <inkml:trace contextRef="#ctx0" brushRef="#br0" timeOffset="40">9662 11352 7930,'0'-17'1823,"0"0"-1492,5 11 0,-2-3-19,4 5-93,-4-5 62,2 8 1,-4-5 699,3 2-664,-3 2 1,8-4 54,-5 2 0,1 3-263,-1-3-137,-3 3 357,4 1-396,0 0 143,-3 0 56,3 0-557,0 0 238,-4 5 64,4-4-380,0 9 315,-4-3 1,4 0 14,-5 1 0,0 3 47,0 5 0,0-1-56,0-4 298,0 6-170,0-4 0,0 4 114,0-1-112,0-4 17,0 5 0,0-6 317,0 1-140,5-6 96,-3 4 0,8-7 122,-2 4 1,2-4 13,1 1 0,4-3 165,1-1 0,0 0-219,-1 0 0,2 0 53,2 0 1,1 0-826,-5 0 242,1 0 208,-10-5-2884,4 3 1403,-4-3 1483,1 5 0,-7 5 0,-7 2 0</inkml:trace>
  <inkml:trace contextRef="#ctx0" brushRef="#br0" timeOffset="41">4911 12940 7925,'0'-7'528,"0"2"194,0 5-58,0-5 226,-5 4-562,4-4-45,-4 5 400,5 0 0,3 1-637,1 3 0,5 2-10,-1 6 1,1 3 152,-2 0-196,3 6 106,2-4 0,0 2-15,4 0 0,-2-1 10,1 1 1,-2 3 106,2-3-337,3-3 98,-6 6 0,5-9 98,-6 2 0,1-2-147,-1-2 1,0-1-41,1-2 1,-5 2 59,1-3-462,-5-1 174,7 4-73,-9-9 0,5 8-1044,-2-5 944,-3-1-987,4 3 377,-5-5 1138,0 4 0,0 0 0,0 1 0</inkml:trace>
  <inkml:trace contextRef="#ctx0" brushRef="#br0" timeOffset="42">5139 12986 7925,'0'-8'0,"0"0"0,0 4 322,0-3 163,0 4 0,0-3 428,0 2-401,0 3 56,0-4 412,0 5-816,0 5 1,0 3 164,0 7-252,-5 3 29,-1 4 1,-5 1 249,-1 0-474,1 0 129,-1 0 1,1 0-406,-1-1 0,5-3 202,-1 0 1,2-5-632,-2 2 1,-1-4 103,6 0-758,-6-1 349,7-4 1128,-3 3 0,0-4 0,-1 5 0</inkml:trace>
  <inkml:trace contextRef="#ctx0" brushRef="#br0" timeOffset="43">5459 12643 7859,'0'-6'631,"0"-5"0,1 6 487,3-2 253,-2 2-526,3 5-261,-5 0 0,0 6-351,0 5-407,0 6 216,0 6 0,0-3 184,0 3-1279,0-3 745,-5 8 1,3-5-452,-2 0 1,3-4 55,1 0 703,0 0 0,-5 4 0,-1 0 0</inkml:trace>
  <inkml:trace contextRef="#ctx0" brushRef="#br0" timeOffset="44">4900 13728 8355,'-7'0'2972,"2"0"-1613,5 0-1088,5 0 1,5 0 83,6 0 0,4 0 44,-1 0 1,8-1 153,3-3-118,3 3-166,11-10 1,-5 5 45,6-5-818,-2-1 660,3 1 1,-2 3 16,-2 1 0,-4 0 13,-7 0 0,1 2-202,-6 5 1,1-4 81,-4 0 1,-4 0-624,0 4 1,-5 0-165,1 0 0,-2 4-1664,-2 0 1627,0 5 1,-3-3-2041,0 5 2797,-6 1 0,3 4 0,-5 2 0</inkml:trace>
  <inkml:trace contextRef="#ctx0" brushRef="#br0" timeOffset="45">5196 14219 7848,'-7'-1'-128,"-1"-3"0,4 3 304,-3-3-112,4 3 329,-7-5-75,9 5-56,-4-4 375,0 0-360,3 4 1,-6-6-28,4 4 0,-1 1 105,1-1-234,3 1 42,-10 2 1,5 2 7,-5 1 0,-1 4-55,1 4 0,-4 2-53,-1 2 1,0 3 63,1 5 0,2 0-135,-2-1 1,2-1 60,2 1-181,4-6 197,-3 10 0,9-12-35,-3 5 1,3-5-120,1 2 0,0-4-36,0 0-14,0-1 1,5-1-63,3-2 0,2-3 63,1-5 0,0 0 206,1 0 0,-1 0-62,1 0 1,4-5 110,3-3 0,-1-2-100,1-1 0,-1-2 18,1-2 0,1 2 23,-5-2 0,1-2-14,-5 2 0,-3-1 123,-1 0 1,0-1-98,0-6 1,0 0-45,-4 0 1,-1 0 42,1 0-271,-1 1 105,-2-1 1,0 1 112,0 3 0,-5 3-15,-3 4 1,2 2 54,-2 2 0,4 3-11,-3 5 1,3 0 360,-4 0-204,6 0-197,-3 0 1,5 5-9,0 3 0,0-2-109,0 2 0,1-2 101,3 2 0,2 2-35,5-2 1,1-2 19,-1 2 1,1-6-20,-1 2 0,4-3 12,1-1 0,-1 0 7,-4 0 0,1 0-292,-1 0 1,1 0-104,-1 0 1,-3 0-690,-1 0 568,1 0 0,-1 0-883,1 0 440,-5-5 981,2 4 0,0-4 0,1 5 0</inkml:trace>
  <inkml:trace contextRef="#ctx0" brushRef="#br0" timeOffset="46">5516 13945 7992,'0'-6'1669,"0"0"-1067,0 1 182,0 4-460,0-4 0,4 10-46,0 3 1,0 2-123,-4 1 1,0 5 9,0-1 1,0 5-71,0-1 1,0 3 5,0 1 0,-4-1-165,0 1 0,0-4-184,4 0 1,0-4-400,0 5 0,0-7 18,0 3 1,0-7 269,0-2 1,0-3-1733,0 4 1084,0-6 1006,0 3 0,0-5 0,0 0 0</inkml:trace>
  <inkml:trace contextRef="#ctx0" brushRef="#br0" timeOffset="47">5665 13933 7886,'1'-6'508,"3"2"1,-3 2-80,3-2 1,1 1 152,-1-4-292,5 4 0,-3-6 125,5 6 1,1-1-151,-1 4 1,1-4-52,-1 0 1,-3 0-128,-1 4 25,1 0 1,2 2-10,-2 1-68,2 4 1,-9 4-322,3 1 1,1-1 96,-1 0 1,0 2-102,-4 2 0,0-2 98,0 2 0,-4 2 71,0-2 0,-1 0 136,1-3 0,3-1-76,-3 1 1,2-5 361,-2 1-207,2-1 1,-3 1 141,5 0-102,0-6-58,0 3 0,0-4-8,0 3 1,5-2-4,3 1 1,-2-1-212,2-2 0,0 0 68,3 0 1,0 0-726,1 0 0,-1 0 47,1 0-1186,-1 0 959,6 0 983,-5-5 0,5-2 0,-6-4 0</inkml:trace>
  <inkml:trace contextRef="#ctx0" brushRef="#br0" timeOffset="48">6270 13705 7846,'0'-8'-469,"0"1"1368,0 4-164,0-2 489,0 5 0,5 0-1005,3 0 0,3-4 63,4 1 1,-2-1 133,2 4 1,2-1-185,-2-3 1,4 2-22,-4-1 1,4-2-626,-3 1 1,-1-1 77,-4 1 0,1 3-589,-1-3-402,0 3-1146,1 1 2473,-6 0 0,-1 0 0,-5 0 0</inkml:trace>
  <inkml:trace contextRef="#ctx0" brushRef="#br0" timeOffset="49">6259 13819 7846,'0'7'747,"0"-2"-464,0-5 0,5 0 687,2 0 0,3 0-167,2 0 1,1 0-21,2 0 1,-1 0-300,5 0 0,-4 0-42,4 0 1,-1-4-344,1 0 0,1-1 74,-5 1 1,4 3-1109,-3-3 1,-1-1 623,-4 1 1,5 0 310,-1 4 0,0-5 0,-4-1 0</inkml:trace>
  <inkml:trace contextRef="#ctx0" brushRef="#br0" timeOffset="50">7378 12951 7846,'0'-11'558,"0"4"-259,0 2 1,0 4 219,0-3 18,0 3-255,0-4 0,0 6-173,0 3 0,1 2 66,3 6 1,1 1 317,3 2-226,2-3-53,-4 10-164,6-4 28,-1 0 0,0 3 82,1-2 1,-1-1-151,1 1 1,3-1 89,0 1 0,0 1-121,-3-5 1,2 4 42,-3-3 0,7-1 76,-7-4-273,-2 1 24,1-1-60,-3 0-140,4 1 1,-1-4-473,-2-1-535,-3-4 246,-5 2 297,0-5 0,0 0 0</inkml:trace>
  <inkml:trace contextRef="#ctx0" brushRef="#br0" timeOffset="51">7606 13065 7855,'0'-11'0,"0"0"0,0-1 0,0 1 543,0 4-280,0-3 1,0 8 506,0-6-346,0 6 1,0-5 353,0 3-342,0 3-381,0-4 212,0 5 1,0 5-210,0 3 0,-4 7 130,1 4 0,-6-1-144,1 1 1,-2 4-252,-1 3 0,-1 1 114,1-4 1,-1 0-602,1 0 0,0-1-28,-1 1 1,1 0-341,-1 0 0,2-4 321,2 0 741,-7-5 0,8 2 0,-10-4 0</inkml:trace>
  <inkml:trace contextRef="#ctx0" brushRef="#br0" timeOffset="52">7172 13659 11491,'12'0'816,"-1"0"0,2 0-448,2 0 1,3 0 128,5 0 0,6 0-123,5 0 0,3-5 118,9-2 1,-7 0-228,7 0 0,-4 0-66,-1 0 1,3 0-41,-6 4 1,-4 1 48,-4-1 1,-3 0-220,3-1 1,-4 3 0,0-3 0,-5 3-24,-2 1 1,-4-1-338,4-3 0,-5 2-498,1-1 1,-6 1-920,-1 2-1374,-1 0 350,0 0 2812,-2 0 0,-5 0 0</inkml:trace>
  <inkml:trace contextRef="#ctx0" brushRef="#br0" timeOffset="53">7515 13979 7950,'-1'-6'137,"-3"2"332,3-2-124,-4 4 1,3-4 125,-2 2-49,3 3 0,-5-4-122,2 5 0,1 0-99,-4 0 1,3 0-34,-4 0 1,5 1-15,-5 3 1,0 2 60,-3 6 0,-4 3-1,0 0 1,-2 5-106,2 0 0,2-3 46,-2 2 1,3-1-163,5 1 0,-3 1-57,2-4 0,3 3-19,1-4 0,3 0 67,1-3 0,0-1-186,0 0 157,0 1 1,5-2-90,3-2 1,-2 0 11,2-4 0,-1 0 35,5-4 0,-1 0 175,0 0 1,1 0-129,-1 0 256,1 0-222,-1 0 1,1-4-1,-1 0 0,0-4 12,1 0 0,-1-2-39,1-2 0,-1 1-100,1 0 1,-1-6 83,0-2 0,-3 1 4,0-1 1,-6 0-17,2-4 0,-3-3-17,-1-1 1,0 0-9,0 5 0,0 0 104,0 3 1,-4 2 36,1 6 47,-6 0 0,6 0 511,-4 4-116,4 2-244,-2 5 87,5 0-226,5 0 1,-2 1 17,4 3 1,5-2-54,3 6 0,0-4-104,-4 3 1,5-4 52,-1 1 1,0 1-179,-3-1 0,3-1-424,0-3 0,0 0 285,-3 0 0,-5 0-696,1 0 0,0 0 252,3 0 0,-3 0-9,-1 0 1,-3 0 80,4 0 661,-6-5 0,8-1 0,-3-5 0</inkml:trace>
  <inkml:trace contextRef="#ctx0" brushRef="#br0" timeOffset="54">7835 13842 7888,'6'-5'485,"0"2"-28,-2-4-44,3 4 0,4-6-36,0 6 1,1-2 58,-1 1 1,1 2-123,-1-1 1,1 1 258,-1 2-47,5 0 110,2 0-543,0 0 0,-3 2 90,-7 1 1,-3 0-367,-5 5 0,0-1 31,0 5 1,0-1-153,0 1 0,-5 0 149,-3 3 1,-2-1-99,-1 5 1,-1-5 82,1 2 0,-1 0 36,1-1 0,3 1 93,1-5-111,4 0 287,-2 1 2,5-1 6,0-4 0,1-2-122,3-5 0,3 0 15,4 0 1,0 0-86,1 0 1,0 0-132,4 0 1,-4 0-1316,4 0 682,-4 0 1,0-2-1090,-1-1 1902,1 1 0,-1-8 0,0 4 0</inkml:trace>
  <inkml:trace contextRef="#ctx0" brushRef="#br0" timeOffset="55">8474 13397 7786,'0'-8'68,"0"0"0,4 5 375,0-5 352,0 5-185,-4-2 230,0 0-369,0 4 112,0-4-241,0 5 0,0 5-93,0 3 0,0 3 114,0 4 0,-4 3-138,0 5 1,0-4-1,4 0 0,-4 0-10,1 4 0,-1-4-10,4 0 1,0-4-155,0 4 0,4-4 206,-1 4-893,1-5 496,1 3 0,-3-6-330,1 1 1,0-1-474,1 1 1,-3-5 173,3 1 1,-3-4-1681,-1 3 2449,0-4 0,0 7 0,0-4 0</inkml:trace>
  <inkml:trace contextRef="#ctx0" brushRef="#br0" timeOffset="56">8337 13591 7702,'5'-7'3106,"-2"2"-2208,4 5-337,1 0 1,7 0-137,1 0 0,-1-3-82,-4-1 1,4 0-183,1 4 1,4-4-126,-1 0 0,1-3-106,-1 3 1,3-1-360,-3 1 1,2 3-1195,2-3 1,0-1 246,0 1 1376,5-5 0,-4-2 0,4-7 0</inkml:trace>
  <inkml:trace contextRef="#ctx0" brushRef="#br0" timeOffset="57">9228 12917 7786,'0'-18'616,"0"2"1,0 4-4,0 1-155,0 5 281,0 0 427,0 6-858,0 11 133,0-4-262,5 15 1,0-8-1,3 5 1,2 0-1,-2 4 0,2 0 15,1-1 1,4 1-101,1 0 1,-1-4-183,-4 0 0,1-1 88,-1 1 1,1-1-157,-1-3 0,3-2-193,-3 2 0,3-4-242,-6-3 0,1 2-612,-2-2-933,4-3 1306,-5 5 830,0-9 0,4 9 0,-3-3 0</inkml:trace>
  <inkml:trace contextRef="#ctx0" brushRef="#br0" timeOffset="58">9468 12917 7786,'0'-18'299,"0"2"1,0 4 118,0 1 66,0 5 1,0-1 375,0 3 396,0 3-1103,0-4 0,-4 11 65,0 6 0,-5 3-238,2 4 1,-7 6-73,-1-2 1,-1 6-99,5-2 0,-4 1 45,-1-1 0,1-2-105,4 6 0,-1-7-185,1-2 0,3 1-400,1-4 0,3-2-724,-4-2 1559,6 3 0,-8-5 0,3 3 0</inkml:trace>
  <inkml:trace contextRef="#ctx0" brushRef="#br0" timeOffset="59">9536 13168 7786,'2'-6'0,"1"2"1091,-1 3 453,3 1-308,-5 0-1011,0 5 1,0 3-101,0 7 1,0-3-112,0 4 1,4-4 30,-1 0 0,3-1-181,-3 1 1,0 0 10,4 4 1,1-8 57,4 4 1,-1-3-294,0 2 124,6-5 131,-4 5 1,4-10 89,-1 3 1,-2-3 83,5-1 1,-4-1 185,4-3 0,-5-1-64,1-3 1,-2-2 162,-2 2 0,1-5 120,-1-3 1,-1 1-131,-2 4 0,-2-5-139,-2 1 0,-3-1-91,3 0 0,-4 0-216,-4-3 1,-2-1-13,-6 4 0,-4 1-282,-3 4 1,-3 3-67,-1 1 0,-1 4-480,-2-1 0,0 7-267,-4 1 0,4 8 604,0 0 1,2 7 604,1 0 0,0 7 0,0 4 0</inkml:trace>
  <inkml:trace contextRef="#ctx0" brushRef="#br0" timeOffset="60">9274 13648 7786,'-7'0'140,"2"-5"102,5 4 1,-1-4 459,-3 5 58,3 0-9,-4 0 338,5 0-906,5 0 0,3 0 122,7 0 1,4 0-101,8 0 1,3 0 134,8 0 1,-2-4-137,2 0 0,1-4-164,-1 4 1,0-3 31,-4 3 1,-3-4-198,-1 5 1,-4-1-220,0 4 0,-2-4-474,-1 0 1,-1 0-42,-3 4 0,1 0 72,-5 0 787,6 0 0,-14 0 0,3 0 0</inkml:trace>
  <inkml:trace contextRef="#ctx0" brushRef="#br0" timeOffset="61">9399 14036 7786,'5'-6'222,"-3"-4"1,3 7 958,-5-4-405,0 4-433,-5-7 1,2 9 198,-4-3-161,-1 3 1,-7 1-257,-1 0 1,1 5 79,4 2 1,-4 5-47,-1 3 1,-3 3-39,4 5 0,0-1-127,3 1 1,5-4 95,-1 0 0,6-4-120,-2 5 0,3-5-88,1 4 1,0-5-106,0 1 0,1-4-28,3-3 0,0 1 111,7-5 1,-2 3-31,6-3 0,2 0 110,-2-4 1,6-1 64,2-3 1,-4-2-90,4-6 1,-3 1 15,3-1 1,-5-3 20,-3 0 0,-2 0 2,-2 3 1,-1-4 60,-2-3 0,1 1-42,-5-1 0,0 0-49,-4-4 1,-2-4 36,-1 1 0,0-5-1,-5 5 1,1-5-33,-5 4 252,6 1-94,-4 8 1,3 2 412,-4 4-217,0 1 1,3 3 238,0 0-82,6 6-167,-3-3-234,5 5 1,1 0-165,3 0 0,2 1 102,6 3 1,4-3-148,3 3 1,4-3-77,4-1 0,-3 0-213,2 0 1,2 0-22,-1 0 0,-2 0 169,-6 0 0,3 0-1381,-3 0 1692,-2 0 0,-1 0 0,-5 0 0</inkml:trace>
  <inkml:trace contextRef="#ctx0" brushRef="#br0" timeOffset="62">9616 14139 8362,'-6'5'1001,"1"-4"1,5 6-781,0-3 1,0-2 365,0 6 1,-4-1-180,0 5 0,-3-1-134,3 1 0,-5 3-60,1 0 0,-2 5-14,-1-1 1,1 3-45,2 1 1,-1-4-99,5 0 0,1-5-278,3 1 195,0-2 50,5 3 1,1-4-379,5-1 0,2-1 163,2-6 0,-1 0 57,5-4 0,0 0 21,4 0 1,0-1 61,0-3 1,-2-1 23,-1-3 0,-4-2 151,-5 2 0,1-2 48,-1-1 0,-4-1-32,-4 1 1,-1-4-122,-2-1 0,0-4-108,0 1 1,-5-1-206,-3 1 1,-2-3 109,-2 3 0,-4-1-55,-3 1 1,1 2-65,-1 6 0,5 3-190,-1 1 1,1 3-178,-1-4 0,2 6-222,-2-2-413,2 3 684,2 1 620,4-5 0,-3 3 0,4-3 0</inkml:trace>
  <inkml:trace contextRef="#ctx0" brushRef="#br0" timeOffset="63">9811 13968 7838,'5'-7'748,"-2"-4"169,9 0 0,-3-1-531,6-3 0,-2 6 23,-2 1 1,0 1 231,1-5 0,-1 2-232,1 3 0,-1 0 419,1 3-523,-1 3-233,0-4 56,1 5 1,-2 1-190,-2 3 0,0-1-17,-4 4 0,0 1 110,-4 3-406,5 1 0,-4 3 102,3 0 1,-2 0 24,-2-3 0,0-1 56,0 1 0,0-1-24,0 1 287,0 4 1,0-3-83,0 2 1,1-6 373,3-2 0,2-3-159,5 4 1,1-6 11,-1 2 1,6-2-97,2-2 1,2 0-49,2 0 1,-1 0-413,-3 0 0,1 0-1359,-5 0 1698,-5 0 0,1-6 0,-5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10610 8726 8078,'0'-12'3181,"0"1"-2822,0 4-1,0 2-446,0 5 1,0 5 224,0 3 1,0 2 0,0 2 0,0 0-3,0 3 1,0 3-1,0 6 40,0 3 0,0-2-67,0 6 1,0-1 0,0 5-9,0-1-66,0 0 1,0 0-1,0-1 1,0-1 106,0-2-158,0-4 0,0 1 32,0-8-96,0 2 1,0-8 0,0 2 0,0-2 193,0-2-344,0 1 1,0-5 117,0 1-370,0-6 150,0 3-4083,0-5 3560,0-5 856,0-1 0,5-10 0,1-2 0</inkml:trace>
  <inkml:trace contextRef="#ctx0" brushRef="#br0">11090 8760 8188,'-2'-10'765,"-1"2"-382,1-2 1,-5 7 357,-1-4-496,0 4 0,-9-2 31,1 5 1,6 0-252,-5 0 1,6 1 116,-2 3 0,-1-1-30,5 4 0,-3-3-15,-2 4 0,1-4-175,-1 3 1,1 0 67,0 0 0,-1 3 48,1-2 1,1-2 25,2 2-10,-2-1 1,8 1-62,-1 0 0,0-1 88,-1 5 0,-1-5-5,-2 1 1,2-4-64,5 3-18,0 1 45,0 3 1,5 0-10,2-4 0,6 2-54,6-5 0,1 4 69,11-5 0,-5 5-106,5-4 1,-1 1 82,5-1 0,-2-2-127,-3 6 1,2-1 25,-6 5 0,-3-5 27,-4 1 1,-5 0 8,1 3 0,-7 2-3,-4 2 0,-4-1 75,-4 5 0,-4-4 12,-7 4 0,-6-2 246,-14 6 0,7-4 103,-10 3-1009,0 1 1051,3-5-228,-5 0 0,7 0 76,3-3 1,2-4-50,5 1-12,5-1-121,2-10 184,5 4 46,-1-5-915,6 0 921,1 0 1,5-1-2559,0-3 1499,5 3 0,6-13-2291,8 3 3015,8-3 0,7-8 0,7-2 0</inkml:trace>
  <inkml:trace contextRef="#ctx0" brushRef="#br0">12437 8314 8549,'2'12'1825,"1"-1"1,-1 6-1253,1 2 1,-1 4-143,-2 3 0,0 3-41,0 6-423,0 4 139,0 2 0,0 1-241,0-1 1,-2 5 114,-1 4 1,0-2 163,-4-6 1,3 1-4,-4-5 1,6 0-40,-2-4 1,2-5-142,2-2 0,0-7-74,0-1-159,0-5-81,0 3-327,0-11-1376,0-1-1136,0-5 2554,0-5 0,0-1 97,0-6 1,0 0 540,0-3 0,0-3 0,0-5 0,0 0 0</inkml:trace>
  <inkml:trace contextRef="#ctx0" brushRef="#br0">12414 8577 8270,'0'-6'1824,"0"-4"-1288,0 8-20,0-3-135,0 5-104,6 5 0,1 3 31,8 7 1,-1 3-43,5 5 1,-3 5-36,3 2 1,0-1-259,4 2 1,-1-1 116,1 4 1,1-3-198,3-1 1,-3-4 60,3 0 1,-7-3 234,-1-4 0,-1-1-55,1-3 132,-3-2-169,-4 3 1,3-5 113,0-4-82,0 3 0,-4-7 152,-4 5-153,3-6 148,-8 3-33,3-5-78,-5 0 1,0-5-155,0-3 1,0-7 106,0-4-296,0 3 153,0-11 0,0 7-66,0-11 1,0 0-167,0-7 0,0 2 81,0-2 1,4 1-26,-1-1 0,5 3-178,-4-4 0,0 5 48,-4 4 0,3 2 175,1 5 1,0 4-71,-4 0 151,0 5-35,0-3 1,-1 6 48,-3 0 1,3-2 151,-3-2 1,-1 2-164,1-2-224,0 2 131,4 2 1,0-1-73,0 1 0,0-1 127,0 1 0,1 1-674,3 2 218,3 3 1,0 5-171,1 0 0,-1 0 736,5 0 0,-1 10 0,1 3 0</inkml:trace>
  <inkml:trace contextRef="#ctx0" brushRef="#br0">13260 8703 8042,'0'-7'0,"0"2"-135,0 0 235,0 4 184,0-4 0,0 5 54,-5 0-77,3 0-53,-3 0 249,0 0-294,4 0 0,-9 1 102,2 3 0,2 2 5,-2 6 1,-1-1 67,-6 1-13,2 4-123,-8-3 0,8 8 116,-2-2-301,-3 3 146,5 1 0,1 0-103,4-1-13,6 6-43,-4-4 0,6 4-212,0-5 183,0-5 0,9 4-145,3-3 1,6-3 7,-3-1 140,10-2 0,-10-3 5,8-2 1,-6-3-35,2-5 280,-5 0-226,7 0 0,-3-1 157,5-3-137,-5-3 1,3-5-22,-2-3 0,3 1 56,1-5 11,0 5-104,-6-8 68,0 4 0,-11-5-8,-2 1 0,-3-1-20,-1 0 0,-5-1-290,-2-3 130,-9 3 79,-1-9 0,-6 10-348,0 0 174,0 6-213,0 5-128,-5 6 248,4 1 0,-4 5 136,5 0-376,1 0 282,-1 5 0,5 0-117,3 2 418,2 4 0,2 0 0,-1 7 0</inkml:trace>
  <inkml:trace contextRef="#ctx0" brushRef="#br0">13648 8691 8328,'0'12'697,"0"3"199,0 0 0,0 5-552,0-1 1,0 3-151,0 1 0,0 4-253,0-1 0,0 2 26,0-1 0,0-2 9,0 6 0,0-6 219,0 2-450,0-8 187,0 2 0,0-8-84,0 2 47,0-2 115,0-2 1,0-3-17,0-1 48,0-4 178,-5 2-96,-1-5 0,-5-1 121,4-3 1,-2 1-73,5-4 1,-4-5-19,5-3 0,-1-5-8,4 1 1,0-3-13,0-1 1,0-1-205,0-2 1,6-2 121,6-3 1,0 0-292,7 4 0,-1 0-26,1 4 0,3 1-34,-3-1 0,-2 5 115,3 3 0,-5 3-14,4 5 1,-4-2-52,4 5 0,-5 0-140,1 4 0,2 0-1141,-2 0 1529,5 5 0,-7 2 0,3 4 0</inkml:trace>
  <inkml:trace contextRef="#ctx0" brushRef="#br0">14105 8851 8040,'0'-11'86,"0"-1"0,0 5 434,0-1 260,-5 6-158,3-4 93,-3 1-285,5 4-346,0-4 44,0 5 0,0 5 63,0 3 1,0-1-1,0 5 1,0-3 4,0 6 1,0 1-158,0 0 1,2 4-147,1-1 65,-1 3 55,3 0 0,-4 0-134,3-3 1,-2 1 41,6-4 1,-4-1 147,3-4 10,-4 1 0,6-5-17,-5 1 1,1-6-18,-1 2-41,-3-3 59,4-1 158,-5 0-87,0-5 0,1-1-203,3-5 1,-3-1 99,3 1 0,-3-1-16,-1 1 0,0-4 26,0-1-239,5-4 99,-3 2 1,4-4 47,-2-1 1,-3 1-147,3 3 0,1-1 132,-1 5 1,1-1-47,-1 5 219,-3 5-146,4-5-1,-5 10 58,5-4 1,-4 10-24,3 3 0,-3 2 10,-1 1 1,0 5 5,0-1-51,0 5 41,0-2 0,0 0-209,0-3 0,4 1 111,0 0 1,5-2 40,-1-7 0,2-2 68,1-5 0,6 0 99,2 0 0,-2-1-180,2-3 303,-5 3-252,8-9 1,-6 3 25,3-4 1,2 0 22,-6-1 1,0-1 69,-3-2 0,2 3-59,-3-4 0,3 0 11,-6 1 0,2-2-12,1 2 28,1 2-51,-6-3 0,3 4 25,-5 1 46,5 4-33,-8 2 7,4 5-108,-5 0 73,0 5 0,0 2 101,0 4-84,0 6-40,-5 0 0,2 6 5,-4 0 24,4 0-2,-7 5-292,9-4 0,-4 4 0,6-5 0,1-2-565,2-2 1,5 2-1,-1-7 1,2-3 83,1-2 145,-4-6 186,3 7 134,-4-9 0,9 4 275,1-5 0,-1 0 0,-4 0 0</inkml:trace>
  <inkml:trace contextRef="#ctx0" brushRef="#br0">15041 8851 8102,'0'-16'185,"0"3"0,0-2 179,0 2 175,0 2 1,-1-1-104,-3 1 1,2 1-61,-6 2 1,4 2-93,-3 2 0,-1 3-133,-3-3 0,-2 3 6,-2 1 1,-3 3-90,-5 1 1,0 9 71,0-2 1,1 4 24,-1 1 0,1 1-209,3 6 1,-2 0 14,1 0 0,5 0-92,4 0 0,1-4 73,6 0 1,0-4-74,4 4 0,5-5-82,3 1 1,7-3-125,4-5 0,3-2 140,0-5 1,3 0 97,1 0 1,1 0 131,7 0 0,-11-3-129,4-1 0,-10-4 174,2 4 1,-8-5-48,0 2 1,-3-3-14,-1-2 0,2 1 12,-5-1 1,0 1-15,-4 0 0,4-1 60,-1 1 0,1 3 89,-4 0 205,0 6-281,0-3 1,-1 5 18,-3 0 1,3 5-44,-3 3 1,-2 6 145,-2 1-150,3 0-14,0 1 1,1-2 26,0 5 1,0-1-73,4 1 1,4 2-19,0-6 0,5 4-222,-1-4 1,2-1 81,1-6 1,1 0-70,-1-4 1,0 0-54,1-4 0,0 0-166,4 0 1,-4 0 95,4 0 1,-4-4-148,0 0 0,-1-4-110,1 0 0,-5 2 595,1-2 0,-1-5 0,5-4 0</inkml:trace>
  <inkml:trace contextRef="#ctx0" brushRef="#br0">15452 8394 8009,'0'-17'0,"0"0"-121,0 11 76,-5-4 575,4 8-76,1-8-156,1 9 747,4-4-330,-5 5-575,0 5 31,0 6 0,-1 3 170,-3 5 22,3 5-193,-9 1 1,9 8 11,-3-3 1,-1 3 13,1 1 1,-1 0-16,1 1-143,3 4 117,-4 2 0,5 1-314,0-1-212,0-4 299,5 3 153,1-6 6,1-5 0,1 3 72,-4-6 232,5 1-186,-8-4 1,4-2-30,-5-1 38,6 1 31,-5-8-300,4 3 246,-5-4 24,0-1-236,0-5-31,0 0-3359,0-6 1178,-5 0 2233,-2-6 0,-4 0 0,0-5 0</inkml:trace>
  <inkml:trace contextRef="#ctx0" brushRef="#br0">16081 8132 8144,'0'-7'477,"0"2"1268,0 5-1563,-5 0 1,2 5 359,-5 3-300,1 2 1,-5 7 334,1 0-395,-1 6 1,0 1 181,-3 3 172,2 2-339,-4 5 1,2 1 196,0-1-12,-5 0-200,2 6 0,-1-4 12,0 6-633,5-5 621,-8 7 0,8-4-63,-5 2-132,10 2 125,-6-3 1,10 3 23,-3-2 1,3 1-38,5-5 0,0 0-178,0-4 0,5-3 133,3-1 0,3-3-17,5 3 1,-2-4 12,5 1 55,0-8-42,-1 2 0,3-4-33,-2 2 0,1-3 298,-1-4 0,2-1-277,-6 0 1,0-3 158,-3 0-107,-1-6 0,0 3 99,1-5 8,-6 0-308,4 0 183,-8 0-376,3 0-3018,-5 0 1748,-5-5-105,3 4-298,-3-4 1964,5 5 0,0-5 0,0-2 0</inkml:trace>
  <inkml:trace contextRef="#ctx0" brushRef="#br0">16138 8828 8145,'0'-7'577,"0"-1"-70,0 6-273,0-4 1136,0 6-1072,5 0 0,-3 6-13,6 1 1,-4 3 225,3 2-269,-4-1-85,7 6 1,-4 0 0,6 6 324,-1 0-335,1 0-60,-1 0 73,0 0 1,5-1 0,-1 1 11,-1 0 0,4-1 46,1-3-175,2-3 12,-3-4 1,2-1 149,-4 1-251,-1-1 0,-4-3 136,1-1-310,-6-4 1,0 2-1445,-2-5 983,-3 0-439,4 0-1161,-5 0 1164,0-5 0,0 2 1117,0-4 0,-5-1 0,-1-3 0</inkml:trace>
  <inkml:trace contextRef="#ctx0" brushRef="#br0">16503 8851 8139,'0'-11'-30,"0"-4"161,0-1 1,0 0 575,0 1-177,0 7-175,-5-7 13,4 13 1,-6-6 510,4 4-320,-4 5-228,-4 5-94,-1 6-272,-4 4 77,-2 2 0,-6 10 225,-3 2 0,0 0-405,-4 0 159,3 1 0,2 2 0,-1-3-91,1-3 1,7-3-685,4-1 0,3-6 163,0-1 348,6-4-1,1 0-630,5-1 0,0-3-79,0-1 236,0-4 1,2 2 716,6-5 0,-1 0 0,10 0 0</inkml:trace>
  <inkml:trace contextRef="#ctx0" brushRef="#br0">16720 8383 8089,'0'-18'-510,"0"5"759,0 6 1,4 3 836,0-4-674,5 6-1,-8-3 168,4 5-171,0 0-81,-4 0 1,4 5 97,-5 2-189,-5 9 20,-1-4 0,-5 10 156,-1-3-236,1 3 1,-1 4-297,1 1 1,3 0 46,1-5-1200,4 1 899,-7 0 1,9-4-1010,-3 0 1,-1-1 164,1 1 1218,0 3 0,4-10 0,0 5 0</inkml:trace>
  <inkml:trace contextRef="#ctx0" brushRef="#br0">16857 9171 8275,'0'-6'22,"0"-1"366,0 3 282,0 3-339,0-4 0,0 6 106,0 3 1,-1 3-127,-3 4 0,2 0 81,-6 1 1,5 4-195,0 3 1,-2 3 16,1 1 0,-10 3-205,-1 1 0,3 3-213,1-3 0,3 0-281,0-4 0,0-2 221,4-2 1,1-2-674,7-6 569,-3 1 367,4-1 0,6-5 0,1-1 0</inkml:trace>
  <inkml:trace contextRef="#ctx0" brushRef="#br0">17234 8794 8321,'-11'0'1866,"-1"0"-1617,1 5 329,-1 7-314,-4 0 0,3 10-140,-2-3 1,-3 6-73,-1 2 1,3 3 102,0-3 1,1 3-139,4-3 0,-2 4-159,9-5 0,1 1 74,3-4 0,5-2-222,2-2 1,5-2 204,3-6 0,-2-3-90,2-1 1,1-4 151,-1 1 1,5-3-17,-5-1 0,0-5 51,-4-3-78,1 3 21,-1-5 184,1 4-158,-1-11 0,-1 5-26,-2-4 1,1-1 7,-5-2 0,-1 1-26,-3-1 0,0 0-133,0-4 1,0-1 138,0-3-2,0 3 9,0 1 1,-5 3 123,-2 5-150,-3-1 22,3 5 342,-3 5-192,4-4 1,-2 7-54,0-5 384,6 6-60,-3-3-63,0 5-55,3 0 79,-3 0-105,5 0-84,5 0 1,-2 4 68,5-1 0,4 1-103,7-4 1,3 0 12,1 0 0,3 0-31,1 0 0,1 0-3,-1 0 1,-5 0 113,1 0-89,0 0-20,-5 0 1,0-4-113,-3 1 0,-2-1 82,-2 4 0,-3 0-758,-1 0 135,-4 0-132,2 0-124,-5 0 0,-5-5 0,-2-2 0</inkml:trace>
  <inkml:trace contextRef="#ctx0" brushRef="#br0">17771 8451 8120,'0'-11'0,"-5"0"668,4 4-215,-5 2 1,6 5 839,0 0-844,0 5-372,-5 2 36,4 4 0,-8 2 102,5 2 0,-6 1-92,-1 3 0,1 3-472,-2-3 271,1-2 104,4-1 0,0-1-1516,-1 1 677,6-1 424,-3-4 389,5 1 0,-5-1 0,-2 0 0</inkml:trace>
  <inkml:trace contextRef="#ctx0" brushRef="#br0">17976 8349 8281,'-6'-12'1653,"-4"1"1,4-1 0,-6 1 0</inkml:trace>
  <inkml:trace contextRef="#ctx0" brushRef="#br0">18216 8760 8319,'9'39'3670,"3"3"-2519,2 2 1,-7 1-253,1-3-2504,-1-3 1529,0 0 1,-2-3-413,-5 2 314,0-8 122,0 3 1,-5-8 170,-3 1 0,-2-2-163,-1-1 0,-5-4 141,1 0 1,0-5-104,3 1 0,-3-2 531,0-1 1,0-1-421,3 0 298,1 1-394,-1-6-354,1 4 169,0-3 16,4-1-928,2-1 314,0-5 340,4 0 6,-4 0 0,20-5 0,4-1 0</inkml:trace>
  <inkml:trace contextRef="#ctx0" brushRef="#br0">17965 8406 7013,'0'-7'477,"0"2"8,0 5-263,0-5-145,0 4 188,0-4 343,0 5-224,0-5-210,0 4-2,0-5 685,0 6-609,0-5-41,0 4-2,0-4 75,0 5-233,0-5 190,0 4-311,0-4 337,0 0-251,-5 3-46,4-3 171,-4 5-333,0 0 318,3 0 6,-3-5-26,0 4 55,4-4-87,-4 5-267,5 0 199,5 0-4,-4 0-18,4 5 131,-5-4-39,0 4 1,4-4 30,0 3 175,0-2-202,1 8 1,-4-8 22,3 6-120,2-6 1,-3 7 118,4-5-66,-4 5 13,7-3 1,-8 4-12,6-2 0,-4 1-47,4-5 1,-5 1-7,5-1 1,-2-2 226,2 6 1,2-4-98,-2 3 0,-2-3 42,2 4-29,-1-6-222,5 8 159,-1-3 0,-3 3-86,-1-3 38,-4 4-129,2-5 1,-1 5 47,0 1 0,-1-5 63,-3 1 0,0-4 5,0 3 1,2 0-18,1 0 1,-1 4 108,1-4 1,0 2 115,1-1-184,-3 2-1,9-4-7,-8 6-51,3-6 53,-5-1 0,1-1 58,3 0-142,-3 5 95,4-3-60,-5 0 0,1 4 47,3-2-27,-3-3-67,4 5 0,-5-7 49,0 4 21,0 1 1,2 2-3,2-2 0,-3 2-186,3-3 89,-3-1 1,0 2-423,3-4 137,-3 5-454,4-3 0,-3 1 49,1-3-1411,-1 2 2208,3-5 0,-10 4 0,-2-5 0</inkml:trace>
  <inkml:trace contextRef="#ctx0" brushRef="#br0">19130 8840 8029,'0'-13'-17,"0"-2"373,0 7-86,0 3 74,0-5 481,0 9-89,0-4-530,0 5 0,0 5-9,0 2 0,0 5 32,0 3 1,0-1-48,0 5 0,4 0-19,0 4 0,1 0 27,-2 0 0,3-1-203,1 1 0,3 4 65,-2 0 0,-2-1-122,2-3 1,-1 0 70,5 0 1,-2-2-10,-2-2 1,2-1 21,-3-3 1,0-6-93,0 3-4,-4-4 151,7 4-71,-9-6 78,4-1 108,-5-5 0,0-5-88,0-2 1,0-4-152,0 0 0,2-2 32,1-2 0,-1 1-136,2-5 1,-3 1 41,-1-1 1,0-1 71,0 5 1,0 0 47,0 3 1,4 1-60,-1-1 69,1 6-1,-4 0-106,0 2 44,0 3 0,4 1 29,0 7 1,3 5 43,-3 3 0,5 1 2,-1 3 0,2 3-34,1-3 1,2-1-43,2 1 1,-1-1 31,5 1 1,0 1-72,4-5 0,-1 0 67,-3-3 0,1-5 217,-5 1 1,4-5-32,-3 0 1,-1-3 95,-4-3 1,1-4-98,-1-4 1,-3-2 127,-1-2 1,-3-2-280,4-2 1,-6-2 116,2 2 0,-3-3-230,-1-1 0,0-1 73,0-2 0,-1 0-56,-3-4 0,3 3 56,-3-3 0,-1 3-229,1-4 1,-1 6 12,1-2 0,3 7 123,-3 1 1,2 4-88,-2-4 0,3 5 19,-3-1-484,3 2 411,1 2 1,0 3-514,0 0 190,5 6 0,1-3-247,5 5 1,-3 4 832,0-1 0,-1 6 0,5-2 0</inkml:trace>
  <inkml:trace contextRef="#ctx0" brushRef="#br0">19907 8714 8105,'-6'-11'523,"5"4"120,-4 2 1,5 5-169,0 0-21,0 5 0,0 3-115,0 7 0,4 0-25,0 8 0,1-1-77,-1 8 0,1-3-108,2 3 0,3 1 40,-2 3-1,-2 0 1,2 1 0,0-5-161,3 1 1,-3-6 19,-1 2 1,-3-5-119,4-3 1,-6 2 42,2-6 1,1 0-524,-1-3-198,0-1-499,-4 0 297,0-4-525,0-2 69,0-5 756,0-5 670,0-2 0,5-9 0,1-2 0</inkml:trace>
  <inkml:trace contextRef="#ctx0" brushRef="#br0">20204 8760 8080,'0'-12'0,"0"1"533,0 0-240,0 4 1,0 1 423,0 2-84,0 3-196,0-4 1,0 6-204,0 3 1,0 7 102,0 8 0,0 3-88,0 1 1,0 8-148,0 4 1,0 1 146,0-1 1,3 1-254,1-1 1,1 5-280,-1-5 1,-3 1 206,3-1 1,1-2-302,-1-3 1,4-3 186,-5-8 1,2-3-67,-1-4 0,-2-1-198,1 1-1114,-1-6 570,3-1-426,-4-5 1424,4 0 0,-5-5 0,0-1 0</inkml:trace>
  <inkml:trace contextRef="#ctx0" brushRef="#br0">19987 9091 7848,'0'-6'872,"0"1"40,0 5 0,5 0-215,2 0-523,3 0 0,3 0 117,2 0-58,-2 0-403,9 0 202,-5 0 58,6 0-733,0-5 0,4 3 253,-1-2 378,1 3-1587,-4-4 1048,-5 4 1,3-4 550,-2 5 0,3-5 0,1-2 0</inkml:trace>
  <inkml:trace contextRef="#ctx0" brushRef="#br0">20478 8794 7925,'-5'-6'0,"3"-4"733,-3 3-53,0 1 301,4 1-616,-4 5 1,5 1-193,0 3 1,0 3-1,0 7 302,0 2-390,0 9 1,0-6 243,0 8-430,0 7 173,0-4 0,0 7 177,0-2-263,0-4 52,0 4 0,0-4-161,0-4 0,0 3 82,0-3 1,4-4 20,-1-4 1,1-5 62,-4 1 0,1-2 98,3-2-198,-2-4 117,3 3 1,-4-9 19,3 3-21,-3-3 1,5-2-14,-2-3 0,-1 1 5,4-4 1,1 0-123,3 0 1,1-3 98,-1 2 0,2 2-85,2-2 1,-1 2 64,5-2 0,0-1 1,4 5 0,-4-1-56,0 2 1,-1 1 51,1-2 1,1-1-122,-5 2 1,2-1 20,-2 4-328,-2 0 0,3-4-155,-4 0-1058,-6 0 191,-1 4-28,-5-5 1473,-5 4 0,-1-9 0,-6 4 0</inkml:trace>
  <inkml:trace contextRef="#ctx0" brushRef="#br0">20478 9011 7983,'0'-11'186,"0"4"0,1 2 671,3 5-373,2-5 281,5 4-415,6-4 1,-2 4 51,8-3 0,-1 2-124,8-1 0,1 1-248,3 2 0,-4-3 69,1-1 1,-6 0-444,2 4 0,-4 0 288,-4 0 1,-3 0-402,-5 0 0,0-1-734,-4-3-920,3 3 2111,-8-4 0,-2 5 0,-7 0 0</inkml:trace>
  <inkml:trace contextRef="#ctx0" brushRef="#br0">20443 8760 7851,'0'-8'-133,"0"1"1005,5 4-501,2-2 0,8 4 399,0-3-491,6 3 1,-2-6 163,7 3 0,3 3-144,6-3 0,3-1-153,0 2 0,4-1 79,-4 4 0,-4-4-200,-4 0 1,-4 0 84,0 4 1,1 0-152,-4 0 0,1-1 32,-9-3 1,1 3-72,-5-3 1,0 3-35,1 1 1,-5 0 90,1 0 0,-4 0 141,3 0 1,-3 0-76,4 0 1,-6 1 122,2 3 0,1 2-98,-1 6 0,0-1-13,-4 1 0,0 4 130,0 3 1,1 3-102,3 0 0,-3 6 2,3 3 1,-3 2 12,-1 1 1,0 0-173,0 1 0,0-5 91,0 1 0,0-6-133,0 2 1,0-5 90,0-3 0,4 2-69,0-6 1,4-4-309,-5-3 32,6 0 0,-6-2-1164,4-2 612,-4-3-210,2-1 699,0 0 0,-4-5-289,3-3 0,-3-2 49,-1-1 672,-5-1 0,-1-4 0,-5-2 0</inkml:trace>
  <inkml:trace contextRef="#ctx0" brushRef="#br0">21037 8771 7983,'4'-18'0,"0"3"0,5 3 585,-2 0-282,9 1 1,-4 1 135,3 2 0,2-1-130,-2 5 1,4-1 47,-4 1 1,6 3-133,-2-3 0,2 3 45,2 1 1,-1 5-46,-3 3 0,2 2-204,-2 1 0,-2 2-57,-2 2 1,-2-1-24,-2 5 0,-4 0-90,-4 4 1,-1 0 97,-2 0 1,-3 1-71,-4 3 0,-2-2 89,-10 5 0,0-4 79,-4 0 0,-1-2-47,-3-1 0,3 0 202,-3 0 1,4-4 7,4 0 1,3-5 124,4 1 1,2 2 120,3-2-309,2 0 0,6-3-142,3-1 0,3-3 145,9-1 0,-3-4-248,7 1 1,-1-3 50,3-1 1,1 0-93,0 0 1,4-1-573,-1-3 1,5 1 333,-5-4 0,1-1-568,-4-3 0,0 0 327,0 4 0,-4-7-904,0 2 1522,-5-1 0,2-4 0,-4-1 0</inkml:trace>
  <inkml:trace contextRef="#ctx0" brushRef="#br0">21745 8771 7983,'-10'-7'362,"3"-1"194,-4 5-239,10-7-80,-9 9 679,4-4-540,-6 10 1,1 3 139,-1 7 0,5-1-144,-1 5 0,4 1-24,-3 7 0,4-3-123,-1 3 0,3 1-66,1-2 1,5 2 32,3-1 0,2-3-108,1 2 0,1-5 41,-1-2 0,4-5 66,1 1 0,0-2-301,-1-2 1,-1-5 95,5-2 1,-3 1-194,3-1 0,-4 0 127,4-4 0,-4 0-460,4 0 1,-4-4-401,4 0 0,-5-1 466,2 1 1,0-1-156,-1-2 1,1-3 169,-5 2 0,-1-2-215,-2-2 0,1 1 12,-6 0 662,1-1 0,1 1 0,2-1 0</inkml:trace>
  <inkml:trace contextRef="#ctx0" brushRef="#br0">21677 8988 7901,'-12'-5'686,"6"3"-588,2-6 451,3 5-301,1-2 0,5 5 159,3 0 0,2-3 261,1-1 0,6-4-290,2 4 0,4-1-159,3 1 0,2 2 106,3-6-390,2 6 14,-4-8 0,4 7-601,-3-5 495,-2 6 172,-5-3-829,-5 0 1,2 4 168,-5-3 380,-5-3-1268,1 6 583,-10-4 950,4 0 0,-10-1 0,-1-6 0</inkml:trace>
  <inkml:trace contextRef="#ctx0" brushRef="#br0">21643 8657 8010,'0'-11'1788,"0"4"-1127,0 2-313,0 5 0,5-4 130,2 1 353,3-1-472,2 4 1,3-4 86,0 0 1,6 0-143,-2 4 1,6-3-159,2-1 24,4 0 1,-3 0-149,3 0 1,0 0 64,-4 4 1,-4-3-615,-4-1 1,-1 0 300,1 4 0,-3 0-58,-4 0 284,-6 0 0,-1-5 0,-5-1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52:36.053"/>
    </inkml:context>
    <inkml:brush xml:id="br0">
      <inkml:brushProperty name="width" value="0.09086" units="cm"/>
      <inkml:brushProperty name="height" value="0.09086" units="cm"/>
      <inkml:brushProperty name="color" value="#FF0000"/>
    </inkml:brush>
  </inkml:definitions>
  <inkml:trace contextRef="#ctx0" brushRef="#br0">1921 16954 8112,'-6'-6'-994,"-3"-1"1834,5 3-33,0 3-122,4-4-309,0 5-370,0 5 1,5 3 133,3 7 0,-2-1-104,2 5 0,-1 0 105,5 4 1,-2 3-124,-3 1 1,4 1 87,-4-1 1,3-2-175,2 5 0,-5-3 107,1 4 1,-5-6-148,0 2 1,2-3 44,-1-1 0,0-6-66,-4-1 0,4-4 45,0 0 68,-1-1 12,-3 1 0,2-6-33,2-2 312,-3-3-269,4-1 0,-4-5 167,3-3 0,-3-2-80,3-1 1,-1-6-39,0-2 1,-1 1-92,1-1 1,-1 0 83,-2-4 1,1 1 0,3-1 1,-3 4-4,3 0 1,1 9-16,-1-2-55,5 3 0,-7 3-15,6 2 0,-4 3 0,3 1 1,1 5-16,3 3 1,1 3 8,-1 4 1,2-1-266,2 5 0,-2-1-76,2 1 1,-1 1 131,1-4 1,-2-1 80,2-4 0,-2 1 98,-2-1 0,1-3-122,-1-1 146,0-4 312,1 2 357,-1-5-436,-4 0 1,2-5 147,-6-3 0,1 2-56,-4-2 1,0 1 72,0-5 1,0-3-51,0 0 1,0-6 11,0 2 1,-4-2-128,1-2 1,-3-1-107,3-3 0,1 3-137,-1-3 1,0 3 50,-1 1 1,3 4-251,-3 0 1,3 5 128,1-1 1,0 3-312,0 0 0,0 5 178,0-1 0,1 5-491,3 0 241,-3 1 1,6 2-858,-4 0 1371,4 0 0,4 0 0,1 0 0</inkml:trace>
  <inkml:trace contextRef="#ctx0" brushRef="#br0" timeOffset="1">2595 16897 8018,'-7'0'315,"2"0"54,5 0-120,0 5 0,0 1-8,0 6 1,0 4-151,0 3 0,2 4-12,1 4 0,-1-2-78,1 5 0,0 1-17,1 3 0,-3 0 68,3 1 0,-2-2-260,2-3 0,-3-2 118,3-5 1,1-2-96,-1-1 0,0 0 11,-4-5 1,4 0 91,0-3 39,-1-1 1,-1 1-51,1-1-100,-1-5 140,3 4-873,-5-8 335,0 3 591,5-10 0,1-7 0,6-5 0</inkml:trace>
  <inkml:trace contextRef="#ctx0" brushRef="#br0" timeOffset="2">2835 16954 8070,'0'-12'-47,"0"1"301,0 5 1,0 2-91,0 8 0,3 3 283,1 9 1,4 1-96,-4 6 1,4 5-144,0 2 1,-2 1-300,2 3 0,-4-2 96,3 6 1,0-6-254,0-2 0,2-4 149,-5 0 0,1-3-15,-1-4 1,-3 1-114,3-4 62,-3-1 1,1-4-111,1 1-296,-1-6-619,3-1 646,-5-5 543,0 0 0,-5 0 0,-2 0 0</inkml:trace>
  <inkml:trace contextRef="#ctx0" brushRef="#br0" timeOffset="3">2560 17308 7960,'-7'-1'351,"-1"-3"1,6 1 9,-2-4 0,4 4-333,4-1 1,7-1 129,8 1 0,-1 1 111,1 3 1,4 0-48,3 0 1,2 0-254,-1 0 1,-3-4-17,3 0 1,-2 0-111,2 4 1,-7 0-139,3 0 0,-4 0 295,0 0 0,3-5 0,-5-1 0</inkml:trace>
  <inkml:trace contextRef="#ctx0" brushRef="#br0" timeOffset="4">3154 16965 8016,'-6'0'-130,"-4"0"0,7 0 513,-4 0 60,4 0-178,-2 5 0,1 2-91,0 4 1,1 1-99,3-1 0,0 0 113,0 1 1,0 4-109,0 3 1,1 7-115,3 0 0,-3 6 74,3-1 0,1 0-68,-1 0 0,3 2 67,-3-3 0,0-2-304,-4-1 1,1-7 107,3-1 0,-3-5-37,3 1 1,-3-2 87,-1-2 86,0 1 0,0-5 327,0 1-112,5-5 298,-3 2-103,3-5 466,-5 0-675,0-5 1,5 3-204,2-2 0,0-1 86,0 2 1,1-2-120,3 1 0,5 1 90,-1-4 1,1 4-119,0-1 1,0-1 66,3 1 0,1-1-79,-4 1 0,3 3-21,-4-3 1,4 3-74,-4 1 1,0 0 108,-3 0 1,-1-4-7,1 0 1,-5 1-353,1 3 298,-6 0 1,5 0-1128,-3 0 624,-3 0 642,4 0 0,-10 5 0,-1 1 0</inkml:trace>
  <inkml:trace contextRef="#ctx0" brushRef="#br0" timeOffset="5">3109 17296 7983,'-7'-11'205,"2"5"1,10-1-176,3 4 0,2 1 258,1-2 0,2 3-14,2 1 1,3 0-144,5 0 0,4-4 72,-1 1 0,5-2-276,-5 1 1,5 1 109,-4-4 0,-2 3-186,-6-4 0,1 4-37,-5-3 0,1 4-368,-5-1 203,1-2-138,-1 5 489,-5-4 0,4 0 0,-3-2 0</inkml:trace>
  <inkml:trace contextRef="#ctx0" brushRef="#br0" timeOffset="6">3143 17011 8026,'0'-8'-278,"0"1"0,1 3 85,3-4 1,4 2 139,7-2 1,-2 3 416,2 5 1,-1-1-100,1-3 1,-1 3-85,5-3 1,0 3-151,4 1 1,1 0-138,3 0 0,-3 0 54,2 0 0,0-4-216,0 0 0,-5-1-55,1 1 1,-5 2 120,2-6 0,-5 6-53,1-2 255,-2 3 0,-2-4 0,1-2 0</inkml:trace>
  <inkml:trace contextRef="#ctx0" brushRef="#br0" timeOffset="7">3657 16942 8685,'0'12'299,"0"-1"0,0 5-211,0-1 1,0 5-101,0-1 0,1 4 51,3 4 1,1 2-136,3 5 0,0 0 98,-4 1 0,1-5-133,-1 0 1,-3-4-76,3 0 1,-2-1-54,-2-3 0,1-4 156,3-3 1,-3-2 43,3-1 114,-3-1-158,-1-5-155,0-1 183,0-5-181,0-5 0,0 3 24,0-6 1,0 1-235,0-5 466,0 1 0,0-1 0,0 1 0</inkml:trace>
  <inkml:trace contextRef="#ctx0" brushRef="#br0" timeOffset="8">3680 17205 8004,'0'-11'-47,"0"3"140,0 0 1,0 5-23,0-5 273,0 6-85,0-4-99,5 6 1,1 2-11,6 2 1,-1 3-5,0 8 1,5-2 45,-1 2 1,4 3-205,-4 1 1,5-2 64,-1-2 1,3 1-125,1 0 0,0-1 56,0-4 0,-1 1-112,1-1 1,-5-3 139,-3-1 0,2-3 174,-2 4 0,0-6-129,-3 2 1,-5-3 89,1-1 58,-1 0 0,1 0-83,0 0 0,-6-5 300,2-2 1,-1-4-63,0 0 1,-1-2-43,1-2 1,-1-3-117,-2-5 0,-4 1-39,0-1 0,-5-1-17,2-3 0,-4-2-106,0-5 0,3 1-4,1 2 1,-1-1 44,-3 6 1,1-1-356,2 4 0,2 4 132,2 0 1,3 9-930,-3-1-77,2 2-581,2-3 396,6 6 0,0 1 1332,5 5 0,6 0 0,1 0 0</inkml:trace>
  <inkml:trace contextRef="#ctx0" brushRef="#br0" timeOffset="9">4833 17068 7988,'-6'-5'381,"-4"4"-251,3-9 0,0 8 306,-1-2-190,1 3 1,-5 6-280,1 3 0,-1 2 80,1 1 1,-1 2-121,1 2 1,0 3 66,-1 5 0,1 1-75,-1 3 1,5-2 12,-1 6 1,6-5-156,-2 5 0,2-7 58,2-1 0,0-2-16,0-6 1,0 4 20,0-3 1,4-5 95,0-3 1,5-4 41,-1 3 1,-2-4-126,2 1 224,-1-3 1,5-2-67,-1-3 0,0-3 133,1-4 1,-2 0-81,-2-1 0,2-3 122,-3 0 0,2-2-81,-1 2 0,-2 2-50,-2-2 0,-3-1 114,3 0 0,-3-4-90,-1 1 1,-1 1 44,-3-1 0,2 4-84,-6-4 0,4 5-12,-3-1 0,4 2 34,-1 2 0,-1 3 48,1 0-139,1 6 83,3-3 0,1 5-143,3 0 0,2 0 69,6 0 0,4 0 50,3 0 1,3 0-37,0 0 1,1 0-5,0 0 1,-1 4 4,-3-1 0,1 1-2,-5-4 0,4 0-124,-3 0 0,-1 0 134,-4 0 1,1 0-172,-1 0 0,-3 0 5,-1 0-627,-4 0 1,2 1 789,-5 3 0,5 3 0,1 4 0</inkml:trace>
  <inkml:trace contextRef="#ctx0" brushRef="#br0" timeOffset="10">4982 17388 7988,'-7'0'157,"2"0"66,0 0 1,3 4-29,-6-1 1,5 6-18,0-1 1,-2-2 75,1 2 0,-1 3-286,1 5 0,3 0 83,-3-1 0,3-2-33,1 2 1,0-1-20,0 1 0,3-6-166,1 3 0,5-3 86,-1 2 0,2-3-97,1-1 1,1-4 23,-1 1 0,0-3 92,1-1 0,3-1 172,0-3 1,-1-3-131,-6-4 0,2 0 304,-2-1 1,-2 1-44,2-1 0,-6 1-57,2-1 1,-3 1-71,-1 0 0,-5-1 0,-2 1 1,-7-1-231,-2 1 0,-4 3 161,1 1 0,1 4-603,-1-1 1,5 3 238,-1 1 1,2 0-577,2 0 0,5 1 23,2 3 872,3-3 0,6 10 0,1-5 0</inkml:trace>
  <inkml:trace contextRef="#ctx0" brushRef="#br0" timeOffset="11">5256 17239 6569,'0'-6'1331,"0"1"-989,0 5 4,5 0-245,1 0 0,6 0-1,-1 0 0,0 0-5,1 0 1,1 0-20,2 0 1,-3 0 2,4 0 1,0 0 43,-1 0 0,2 0-193,-2 0 1,-2 0-109,2 0 1,-2-1-424,-2-3-69,1 3-453,-1-4 424,0 5 699,-4 0 0,-7 5 0,-7 1 0</inkml:trace>
  <inkml:trace contextRef="#ctx0" brushRef="#br0" timeOffset="12">5256 17365 7995,'7'0'35,"1"0"1,-4 0 327,3 0-275,1 0 0,3 0-153,1 0 0,1 0 110,2 0 0,-3 0-251,4 0 0,0 0 116,-1 0 1,1 0-234,-5 0 0,0 0 175,1 0 1,-1 0-560,1 0 707,-6 0 0,4 0 0,-3 0 0</inkml:trace>
  <inkml:trace contextRef="#ctx0" brushRef="#br0" timeOffset="13">5644 17365 7543,'6'0'514,"-1"0"-118,-5 0-716,6 0 194,-5 0-243,4 0 0,-4 0 48,3 0-321,-3 0 642,4 0 0,-5 0 0,0 0 0</inkml:trace>
  <inkml:trace contextRef="#ctx0" brushRef="#br0" timeOffset="14">5804 17342 7995,'6'0'-463,"-1"0"808,0 0-13,-3 0-204,3 0-362,-5 0 158,5 0-481,-4 0 452,9 0 1,-7 0-354,4 0 1,-3 0 457,4 0 0,-1 0 0,5 0 0</inkml:trace>
  <inkml:trace contextRef="#ctx0" brushRef="#br0" timeOffset="15">5998 17365 9066,'6'0'2709,"0"0"-2641,-6 0-254,0 5-584,0-4-385,0 10 0,0-9 281,0 6 874,0-6 0,5 8 0,1-3 0</inkml:trace>
  <inkml:trace contextRef="#ctx0" brushRef="#br0" timeOffset="16">6215 17125 7995,'0'-6'-445,"0"-4"512,0 8 115,0-3 433,0 5-452,5-5 0,-2 4 13,4-3 1,1 3-64,3 1 1,1 0-78,-1 0 1,4 0 89,1 0 0,3 0-112,-4 0 1,5 0 46,-1 0 0,-2 0-132,-2 0 0,1 0-87,0 0 1,-1 0-122,-4 0 1,-3 0 8,0 0 0,-5-4-61,5 0-630,-5 0 268,2 4 693,-5 0 0,-11 6 0,-1 0 0</inkml:trace>
  <inkml:trace contextRef="#ctx0" brushRef="#br0" timeOffset="17">6215 17217 7995,'-6'0'274,"2"0"-116,8 0 0,-2 0 68,6 0 1,0 0-65,3 0 1,2 0-4,2 0 1,-1 0-147,5 0 0,-1 0 5,1 0 1,2-2-211,-2-2 1,-1 2-270,1-6 1,-5 6 238,1-2 1,-2 3-131,-2 1 0,1 0-98,-1 0 450,1 0 0,-1 0 0,0 0 0</inkml:trace>
  <inkml:trace contextRef="#ctx0" brushRef="#br0" timeOffset="18">6775 17045 7995,'0'-11'102,"0"3"119,0 1 0,0 3-146,0-4 292,0 6 65,-5-3-28,-2 5-409,-4 0 0,-1 3 95,1 1 0,3 5-210,1-1 1,-1 6 118,-3 1 1,1 4-55,2-4 0,-2 5 50,2-1 1,2 3-51,-2 1 0,6 0 24,-2 0 0,3-2 10,1-2 1,0 1-94,0-4 1,0 3 83,0-4 0,5-1-37,2-6 0,4 0 56,0-4 0,2 4-30,2-4 0,-1-1 12,5-3 1,-5-1 126,1-3 0,3-2-52,1-5 1,-1-5-25,1 1 1,-4-4 105,4 4 1,-5-5-101,1 1 1,-6 1 128,-1-1 0,-6 0-60,2-4 1,-3 4 70,-1 0 0,0 1-151,0-1 1,-5-3 1,-2 3 0,-4 3 22,0 1 1,-4-1-2,-1 5 1,-3-2-85,4 10 1,-4-5 85,4 4 1,0 0-123,3 4 1,5 0 104,-1 0-212,6 0 1,-4 2 32,6 1-95,0-1 272,0 8 1,6-9 133,1 3 0,5-3-60,3-1 0,-1 0-69,5 0 0,-1 0 160,1 0 1,2-4-29,-2 1 0,2-5-84,-2 4 0,1-4 25,-5 5 0,0-5-237,-3 4 1,-1-1-347,1 1-528,-1 3-414,0-4 1424,1 10 0,-6 1 0,-1 6 0</inkml:trace>
  <inkml:trace contextRef="#ctx0" brushRef="#br0" timeOffset="19">7106 17296 7995,'-6'-1'-1294,"2"-3"1503,-3 3 460,6-9 0,-5 9 96,2-3-151,3 3 110,-4-4-272,5 3-342,0-3 0,0 14-177,0 3 0,0 3 61,0 0 1,3-1-22,1 5 0,1-4-47,-1 4 0,-1-1-71,4 1 0,-4-2-41,1-6 0,1 0 60,-1 1 42,-1-1 47,-3 1 45,0-6-42,0-1 75,0-5 1,4-1-40,0-3 0,0-2 5,-4-6 0,4 1 129,-1-1 0,5 1-119,-4 0 0,3-5 129,-3 1 1,4-1-69,-4 0 1,3 4 22,-3-4 0,4 0 17,-5 1-66,6-1 0,-6 6 2,5 3 0,-5 2 68,5 5-175,-6 0 1,7 1 95,-5 3 1,4 3-137,-4 9 0,3 0 66,-3 3 0,4 3-194,-5-3 1,3 1 7,-3-1 0,-1 1 22,1-4 0,-1-1 101,-2-4 0,0 1-109,0-1-8,0 0 0,0-3-94,0 0-571,0-6 213,5 3-359,-4-5 1018,9 0 0,-9-5 0,5-1 0</inkml:trace>
  <inkml:trace contextRef="#ctx0" brushRef="#br0" timeOffset="20">7471 17102 7995,'0'-6'199,"0"-4"555,0 9-173,0-5 85,0 6-440,5 0 1,-2 0-153,5 0 1,-1-1 110,5-3 1,-1 3-168,1-3 1,3 2-12,0-2 1,4 3-70,-4-3 0,4-1-79,-4 1 1,5-4 85,-5 5 1,0-5-67,-4 4 1,1 0 96,-1 4 1,-3-1-103,-1-3 0,-3 3-411,4-3-570,-6 3-3,4 6-133,-6 1 1243,-11 6 0,-1-1 0,-11 1 0</inkml:trace>
  <inkml:trace contextRef="#ctx0" brushRef="#br0" timeOffset="21">7529 17205 8252,'5'6'282,"2"-2"0,0 1-136,0-1 0,2 0-60,6-4 0,-2 0 47,2 0 0,-1 0-133,1 0 0,-2-4 59,2 0 0,-2-1-29,-2 1 0,1 3-290,-1-3 1,-3 3 130,-1 1 0,1 0-1286,4 0 750,-1 0 665,-5 0 0,4 0 0,-3 0 0</inkml:trace>
  <inkml:trace contextRef="#ctx0" brushRef="#br0" timeOffset="22">8031 16794 7995,'-1'-10'186,"-3"2"484,3-2-25,-4 4 216,5-1-513,0-3-108,0 9 1,0-3-196,0 8 73,0 2 0,0 10-40,0-1 0,0 5-25,0-1 0,3 3-143,1 0 1,0 1 79,-4 0 1,1 4-135,3-1 0,-3 5-105,3-4 1,1 3 128,-1-3 1,1-1-8,-1-3 0,-3 0 83,3 0 1,1-2-1,-1-2 0,0-2 46,-4-6 1,1 3 4,3-2 0,-3 2 54,3-7-101,-3 3-258,-1 2 182,0-1-304,0-4-138,0-2-365,0-5 0,4-2 923,0-1 0,5-4 0,-3-4 0</inkml:trace>
  <inkml:trace contextRef="#ctx0" brushRef="#br0" timeOffset="23">8431 16794 7995,'6'-6'-159,"-1"1"227,0 5-158,-3 0 0,3 1 62,-5 3 0,0-2-55,0 6 1,0-4 23,0 3 1,0-3-507,0 4-47,0-1 612,0 0 0,5 3 0,1-4 0</inkml:trace>
  <inkml:trace contextRef="#ctx0" brushRef="#br0" timeOffset="24">8488 17262 7995,'-6'0'142,"0"5"40,6-3-252,0 3-290,6-5-92,-5 0 254,4 0 198,0 0 0,1 5 0,6 1 0</inkml:trace>
  <inkml:trace contextRef="#ctx0" brushRef="#br0" timeOffset="25">9427 16747 6834,'-6'-8'303,"2"0"-141,3 6 1,1-5 336,0 4-160,0 1 62,0-3 87,0 5-365,0 5 1,0-2-5,0 4 1,0 6-24,0 6 1,0 4 1,0 4 0,0 2-47,0 5 1,0 5 59,0 3 0,0 3-194,0 0 0,0 0 49,0-3 1,0-3-161,0-5 0,0-3 60,0-1 0,0-4 27,0 0 1,0-7 56,0-3 0,0 0-14,0-1 1,1-1-150,3-6 132,-3 2-397,4-4 249,-5 1-547,0-2 636,0-5 0,0-5 0,0-2 0</inkml:trace>
  <inkml:trace contextRef="#ctx0" brushRef="#br0" timeOffset="26">9462 16964 8005,'-8'-12'8,"0"1"0,5-2 104,-5-2 1,5 2-41,0-2 328,1 2 288,2 2-516,0 4 52,0 2 0,2 5-140,1 0 1,4 2 98,4 1 0,4 9-54,1 7 1,4 2 39,-1 2 0,6 4-138,2 0 1,0 4 5,-5 0 1,3-2-186,1 1 0,-2-4-144,3 0 0,-4-2 171,-4-1 1,1-5-6,-5-3 1,4-2 89,-3-2 0,-1 1 58,-4-1 0,-1-3-72,-2 0 1,1-5-93,-5 5-5,5-6-174,-8 4-150,4-6-1588,-5 0 1407,-5-6 652,4 0 0,-9-10 0,3-2 0</inkml:trace>
  <inkml:trace contextRef="#ctx0" brushRef="#br0" timeOffset="27">9896 16781 8009,'0'-12'-94,"0"1"1,0 3 199,0 1 653,0 4-114,0-2-108,0 0-451,0 4 0,0-3 126,0 8 0,0-2-152,0 6 1,3 1 90,1 6 0,0 4-187,-4 8 1,4 2 114,0 5 1,-1 0-225,-3 1 0,0 1-62,0-1 0,0 3-37,0-4 0,0-5 82,0 2 0,0-6 82,0-2 0,0 0-53,0 0 1,0-4 33,0 0 0,0-5-262,0 1 188,0-2-262,0-2-85,0 0-318,0-4 273,0-2 565,0-5 0,6-5 0,0-2 0</inkml:trace>
  <inkml:trace contextRef="#ctx0" brushRef="#br0" timeOffset="28">10090 17066 8009,'-7'2'257,"4"1"0,-2 0-86,1 5 1,0-5 84,4 5 0,-1 1-109,-3 6 1,3-1 79,-3 5 1,2-4-283,2 4 0,0-3-31,0 3 0,4-2-10,0 2 0,4 2-48,-4-6 0,4 4 57,0-4 1,2 0-61,2-3 1,-2-5 34,-3 1 1,4-5 61,-4 0 0,3-1 16,2-2 1,-1 0 51,1 0 0,-1-4 3,0 0 1,1-6 104,-1-2 0,1 0 79,-1-7 1,0 4-109,1-5 0,-2 1 166,-2-3 1,1-1-31,-6 0 1,2-1 58,-1-3 1,-2 3-102,1-3 0,-6 3-87,-5 1 1,-7 4-22,-4 0 0,0 9-157,-4-1 0,2 7-209,-5 0 0,-2 4 165,1 4 1,1 6-586,3 5 0,5 1 316,3-5 0,7 0 387,4 1 0,-2-1 0,0 1 0</inkml:trace>
  <inkml:trace contextRef="#ctx0" brushRef="#br0" timeOffset="29">10432 17021 7887,'0'-7'1628,"0"2"-1387,0 5 0,0 5-214,0 3 1,2 2 46,1 1 0,-1 2-71,2 2 1,1 3-71,-2 5 1,2 0 61,-1 0 0,-2-4-49,1 0 1,-1-2-8,-2 3 0,3 0-89,1-5 1,0 4 45,-4-4 1,0 1-43,0-5 116,0 0-13,-5 1 172,4-1-138,-4-4 109,5-2-75,0-5 60,0-5 0,-4 2 2,0-5 0,0 0 10,4-8 1,0 2-47,0-5 0,0 0 13,0-4 0,0 1-97,0-1 1,0 0 78,0 0 0,1 0-88,3 0 1,-1 4 73,4 0 1,-3 5-26,4-1-8,-1 2 1,5 3-26,-1 3 1,1 2-4,-1 5 1,4-4-4,1 0 0,4 0-140,-1 4 0,1 0 101,-1 0 0,2 0-65,-6 0 1,0 0 85,-4 0 0,1 0-61,-1 0-34,1 0-342,-1 0 229,-4 0 258,-2 0 0,-5 5 0,0 2 0</inkml:trace>
  <inkml:trace contextRef="#ctx0" brushRef="#br0" timeOffset="30">10832 17032 7982,'-6'-1'0,"2"-3"192,3 3 1,1-6 285,0 4-323,0 1 16,0-3 0,0 6-145,0 3 1,3 3 46,1 4 0,1 2-85,-1 2 1,1-1 94,3 5 1,1 0-131,-5 4 1,3 0-82,-3-1 0,4 0 88,-5-3 1,1 1-132,-4-4 1,4-1 52,0-4 0,0 1-35,-4-1 172,0-5 162,0 5-150,0-10 193,0 4 5,0-5-175,-5-5 1,3-1 153,-2-6 1,3 1-91,1-1 0,0 1 44,0-1 0,0-3-69,0 0 1,0-4-99,0 4 0,1-4 66,3 3 1,-1 0-7,4 1 1,-3 2-28,4-2 1,-4 6 31,3 1 1,-3 2-150,4-2 1,-4-1 73,3 6 1,-3-1-89,4 4 1,-5-4-5,5 0 79,0 0 1,2 6 3,-3 2 1,2-2-9,-5 6 1,4-1 39,-5 5 1,3-1-23,-3 1 1,-1-1 20,1 0 0,-1 2-9,-2 2 0,0-2-83,0 2 0,0-2 25,0-2 1,0 1-11,0-1 1,0-3-44,0-1 49,5 1 0,-4 0-165,3-1 118,-3-4 18,-1 7-16,5-9 112,-4 4 25,5-5 0,-6-5 156,0-2 0,1-4-117,3 0 1,-3 0 165,3-1 1,1-4 19,-1-3 1,3 1-99,-3-1 0,4 5-80,-5-1 0,5-2 133,-4 2-137,5 0 24,-3 3 0,2 2-179,-1 3 0,-3 1 75,4 6 1,-4-3 22,3-1 1,-3 0-162,4 4 1,-5 0 88,5 0 1,-2 1-35,2 3 1,2 2 84,-2 6 0,-2 1-114,2 2 1,-2-1 14,2 5 0,0-4 25,-4 4 1,0-4-13,-4 4 1,4-5-8,0 1 0,0-2-64,-4-1 1,0-1-388,0 0 241,0 1-1121,0-1 721,5-4 710,-4-2 0,9 0 0,-4 1 0</inkml:trace>
  <inkml:trace contextRef="#ctx0" brushRef="#br0" timeOffset="31">11677 17101 7936,'-1'-12'-789,"-3"1"0,2 3 1094,-6 0 0,2 5 7,-2-5 0,-2 4 64,2-3 0,2 0-45,-2 0 1,5-2 479,-5 5-448,0-5 0,-3 4-13,-1-3 0,5 2-166,-1 2 0,4 3-44,-3-3 2,-1 3 37,-3 1 1,-1 5-317,1 3 0,1 2 116,2 1 0,-2 2-227,2 2 0,0-1 104,0 5 0,-1 0-11,5 4 1,0-4 58,4 0 0,0-1 79,0 1 0,0-1-94,0-3 1,0-2 88,0 2 1,2-6-126,1-2 0,0-3 67,5 4 20,-1-6 1,5 3 43,-1-5 1,1-4-3,-1 1 1,0-6 4,1 1 0,-5-1 99,1 2 1,-2-3 80,2 2 1,-2-2-52,-2-2 1,-3 1 24,3-1 1,-3 5-54,-1-1 1,2 4 233,2-3-217,-3 4 16,4-2-130,-5 5 0,0 2-165,0 1 0,0 4 52,0 4 1,0 0 122,0 1 0,4 3-35,-1 0 0,3 4 0,-3-3 0,-1-1-166,1-4 1,3 5-73,-3-1 0,2 0-94,-1-4 1,-3-3 131,3 0 0,1-5-19,-1 5 1,1-5-187,-1 0 1,-1-1 82,4-2 0,-3-2-222,4-1 578,-6-4 0,8-9 0,-3-2 0</inkml:trace>
  <inkml:trace contextRef="#ctx0" brushRef="#br0" timeOffset="32">11826 16621 7947,'0'-12'-156,"0"1"1,0 3 211,0 1 0,1 3 50,3-4 271,-3 6 167,4-3-11,-5 5 218,0 0-373,0 5 1,0 1-115,0 6 1,0 0-182,0 4 1,0-3 119,0 7 0,0 2-190,0 5 0,4 5 27,0-2 0,3 3-1,-3 1-1,4-2-34,-4 2 0,1-3-170,-2 3 1,-1 0 11,2-3 1,-3-3 57,-1-2 1,0-1-70,0-3 1,0 0 95,0-3 1,0 1-47,0-4 0,0 3 100,0-4 1,0 0 4,0-4 1,0 1 30,0-1 1,0-3-91,0 0 131,0-1 0,0 1-84,0-1 61,0-4-21,0 2-445,0-5-162,5 0-439,-4 0-327,4 0 1355,-5-5 0,5-1 0,2-6 0</inkml:trace>
  <inkml:trace contextRef="#ctx0" brushRef="#br0" timeOffset="33">12317 16278 7821,'5'-11'-935,"-4"4"886,4-3 380,-5 9 53,0-4 856,0 5-1095,0 5 0,-1-2-18,-3 4 1,3 1-9,-3 3 1,-1 1 7,1-1 0,-1 1-98,1-1 1,-1 5 74,-2 3 1,-4-1-98,4 1 0,1 4 51,-2 4 1,0 1-70,-3-2 0,3 2 52,1 3 1,0 2-19,0-3 0,-2 3-7,5 1 1,-1 1-8,1-1 0,3 0-75,-3 0 0,3 1 98,1-1 0,0 0-86,0 1 1,0-3 68,0-1 1,0 2-117,0-3 1,0 0 138,0 0 1,0-3 5,0 3 1,4-4-5,-1 0 0,2-2 97,-1-1 1,-1 0 50,4 0 1,-3 0-80,4-1 1,-2 1 27,2 0 0,2-1-49,-2-3 1,0 2-33,0-2 1,2-2-8,-2-2 1,1 2-104,-2-2 1,3 0 10,-2-4 0,1 1 47,-1-1 1,0 1 1,-4-1 1,4 1 18,-4-1-29,5 0 1,-7 0 15,6-4 227,-6 3-237,8-8 1,-7 4 7,5-2-15,-6-3 0,3 4 1,-4-5-387,3 0 117,-2-5-730,3 4 1,-5-6 58,0 4 945,0 1 0,0-8 0,0 4 0</inkml:trace>
  <inkml:trace contextRef="#ctx0" brushRef="#br0" timeOffset="34">12500 16427 7821,'0'-7'-179,"0"2"1,-2 1 360,-2 1 120,3-1 156,-4 4 508,5 0 0,5 5-884,3 3 1,-2 2-111,2 1 0,-1 6-3,5 2 0,-1-2-120,1 2 1,-1-1-6,0 1 1,5 2 125,-1-6 1,0 0-97,-3-4 0,-1 1 23,0-1 1,1-1 128,-1-2 0,-1 2-46,-2-2 1,1-2 27,-5 2-205,5-6-226,-3 8 166,0-8-229,-1 8-606,-5-9 725,0 4 0,-1-5 367,-3 0 0,-2 0 0,-5 0 0,-1 0 0</inkml:trace>
  <inkml:trace contextRef="#ctx0" brushRef="#br0" timeOffset="35">12717 16392 7821,'6'-5'-164,"-1"3"-55,-5-6 348,0 6 54,0-3 1,0 3 319,0-1-94,0 1-269,-5-3 0,2 5 283,-4 0-337,4 0 0,-3 1 52,2 3 0,2-1-156,-6 4 0,4 1 67,-4 3 1,2 1-96,-1-1 1,-4 5-32,4-1 0,-3 4 37,-2-4 0,1 4-35,-1-4 1,1 6 62,-1-2 1,1-2-42,0 2 1,-1-5 50,1 2 1,-1-4-98,1 0 1,1-1-91,2 1-305,-2-1-279,9 0 262,-4-4 73,5-2 1,1-5 194,3 0 0,2 0 243,6 0 0,-6 0 0,4-5 0,-4-2 0</inkml:trace>
  <inkml:trace contextRef="#ctx0" brushRef="#br0" timeOffset="36">12876 16632 7821,'-6'-1'-169,"2"-3"0,2 3 221,-2-3 123,3 3 0,-6 1 306,4 0-290,1 0 1,-4 0 117,2 0-171,3 0 1,-8 1-7,5 3 1,-1-2-7,1 6 0,3 0-162,-3 3 0,2 1-61,-2-1 1,3 2 92,-3 2 1,2-1-96,2 5 1,0-4 23,0 4 1,0-5-71,0 1 1,0-2-39,0-2 0,4 1 88,0-1 1,5-4 18,-1-4 1,-2-1 2,2-2 1,-1 0 176,5 0 0,-1-2-105,0-1 1,-3-4 154,0-4 0,-2-1-96,2 1 0,1 0 128,-6-1 0,1 1-36,-4-1 1,0 1-52,0 0 1,0 3-39,0 0 0,-5 1 34,-3-5-276,-2 1 1,-1-1 81,-1 1 0,1 1-211,0 2 1,3-1-83,0 6-454,6-6 455,-3 7 1,6-7-309,3 6 699,2-1 0,6-1 0,-1-2 0</inkml:trace>
  <inkml:trace contextRef="#ctx0" brushRef="#br0" timeOffset="37">13082 16392 7821,'-6'-5'506,"1"4"-278,5-4 0,0 6-63,0 3 1,0 2-77,0 6 0,0-1 11,0 1 0,0 0-201,0 4 0,0 0-77,0 3 0,0 1 139,0-4 1,3 3-3,1-4 1,0 4-29,-4-4 1,0 0-156,0-3 197,5-1 1,-4 1-2,3-1 1,-3-3-201,-1-1-301,0-4-283,0 7 273,0-9 223,0 4 316,0-5 0,0 0 0</inkml:trace>
  <inkml:trace contextRef="#ctx0" brushRef="#br0" timeOffset="38">12968 16575 7821,'-7'-7'143,"4"-1"201,1 5-164,2-2 0,2 5 55,1 0 0,0 0-132,5 0 0,-1 0-3,5 0 1,-1 0-159,0 0 1,1 0 53,-1 0 1,1 0-150,-1 0 0,1 0-696,-1 0 641,6 0 0,-5 0-342,3 0 1,-2 0-166,-1 0 715,-1-5 0,-5 4 0,4-9 0,-3 4 0</inkml:trace>
  <inkml:trace contextRef="#ctx0" brushRef="#br0" timeOffset="39">13288 16689 7179,'7'0'-828,"1"0"405,-6 0 423,9 0 0,-10 0 0,9 0 0,-9-5 0,4-1 0</inkml:trace>
  <inkml:trace contextRef="#ctx0" brushRef="#br0" timeOffset="40">13413 16678 7821,'7'0'-2068,"3"0"2067,-9 0 1,5 0-1,-2 0 1,-3 0 0,4-5 0,-5-1 0</inkml:trace>
  <inkml:trace contextRef="#ctx0" brushRef="#br0" timeOffset="41">13527 16655 7821,'0'6'415,"0"0"1180,0-6-633,0 5-296,0-4-882,0 9 329,0-9-497,0 4-498,0 0-990,0-3 1872,0 3 0,0-5 0,0 0 0</inkml:trace>
  <inkml:trace contextRef="#ctx0" brushRef="#br0" timeOffset="42">13767 16335 7821,'0'-7'-1826,"0"-1"2588,0 6-3,-5-9-173,4 10-108,-4-9 47,5 9-121,0-4-216,0 5 1,0 5-120,0 2 1,0 4 98,0 0 0,0 0-255,0 1 1,1 4 77,3 3 1,-3-1-12,3 1 1,1-1-2,-1 1 0,3 1-163,-3-5 1,0 4 10,-4-3 1,4-1-59,0-4 1,0 1-112,-4-1 0,0-3 122,0-1 1,0-3-411,0 4 349,0-6 1,0 5-264,0-3 544,0-3 0,0 4 0,0-5 0,0-5 0,0-2 0</inkml:trace>
  <inkml:trace contextRef="#ctx0" brushRef="#br0" timeOffset="43">13653 16507 6537,'-5'-7'1733,"4"2"-1145,-4 5-170,5 0-308,5 0 1,1 0 21,5 0 0,5 0-32,-1 0 1,4-4-231,-4 1 0,4-1 95,-4 4 0,4-4-384,-3 0 0,3-1 186,-4 1 0,0 3-351,-3-3 0,0-1-221,4 1 805,-4 1 0,10 3 0,-4 0 0</inkml:trace>
  <inkml:trace contextRef="#ctx0" brushRef="#br0" timeOffset="44">13996 16438 7821,'0'-7'0,"0"-1"0,0 4 640,0-4-87,0 6 134,0-8-286,0 9-251,0-5-43,0 6 1,0 6 100,0 1 1,1 3-253,3 2 0,-2 3 20,6 0 1,-2 4-125,2-4 0,2 6 19,-2-2 1,2-3-47,1 0 1,-1 0 57,-2-1 0,2 0-106,-2-3 0,2-1 6,1 1 0,-1-5 95,-2 1-43,2-6 72,-9 9 1,6-10-420,-3 3-292,-3-3 577,4-1 0,-20 0 1,-4 0-1</inkml:trace>
  <inkml:trace contextRef="#ctx0" brushRef="#br0" timeOffset="45">14156 16415 7833,'6'-7'-973,"-2"-1"0,-3 4 2683,-1-3-1143,0-1 0,0 0-294,0 1 40,0 4 26,0-2-361,0 5 0,-4 1 68,0 3 1,-1 0-118,1 7 0,-1-2 79,-2 7 1,-7 3-25,2 3 0,-2 3-162,3 5 0,-4-5-80,0 2 1,-1 1 30,5-1 1,0-2-29,-1-6 1,2 1-2,2-4 1,-1-1 99,6-4 0,-1-3-507,4-1 179,0 1 484,0-2 0,-5 0 0,-2-6 0</inkml:trace>
  <inkml:trace contextRef="#ctx0" brushRef="#br0" timeOffset="46">14293 16621 5890,'-7'0'1342,"2"0"-1047,5-5 19,-5 4 12,4-5-171,-4 1 1,4 4 98,-3-3 88,2 3-215,-3 1 198,5 0-281,0 5 1,0 1-41,0 6 0,0-5 136,0 1-214,0 0 1,0 3 77,0 1 1,0-1-70,0 0 0,0-3 3,0 0 1,2-2-52,1 2 0,-1 2 2,2-3-19,-3-2 67,-1 6 1,0-10 78,0 4-68,0-5 57,0-5 1,1 2 73,3-4 51,-3-1 1,8-3-41,-5-1 0,1 1-70,-1-1 1,-2-3 43,6 0 0,-4 0-15,3 3 1,-3 1 39,4-1 1,-2 5-33,2-1 0,1 4-50,-6-3 53,6 4 0,-6-3 56,4 2-58,-4 3 1,3-4 1,-2 5 1,-3 1-61,3 3 0,1-2 48,-1 6 1,0 0-126,-4 3 0,4 0 113,-1 1 0,1-1-178,-4 1 1,0 3-53,0 0 1,0 0-358,0-3 298,0-1 1,0 1-170,0-1 0,0-3-1020,0-1 1442,0-4 0,0 7 0,0-9 0,0 4 0</inkml:trace>
  <inkml:trace contextRef="#ctx0" brushRef="#br0" timeOffset="47">12465 16998 7601,'-6'6'-485,"1"-1"727,5-5 2241,0 0-2422,5 0 1,-3 0 71,6 0 1,-4 0-114,4 0 1,-5 0 97,5 0 1,0 0 67,3 0-53,0 0 0,1 0-1,-1 0 0,4-4-51,1 1 1,-1-1 35,-4 4 0,1 0-71,-1 0 0,1 0 67,-1 0 0,0 0-185,1 0 1,-1 0 47,1 0 1,-1 0-180,1 0 194,-1 5 0,4-4-124,0 3 0,1-3 101,-5-1 0,2 0 23,2 0 0,-2 0 96,2 0 0,1-4-90,0 1 1,-1-1 75,-4 4 1,5-4-35,-1 0 0,0 0 64,-4 4-85,1 0 0,-1 0 3,1 0 0,-5 0-67,1 0 0,-1 0 71,5 0 1,-4 0-62,-1 0 1,5 0 43,3 0 0,0 0-21,-4 0 0,2-1 11,2-3 0,-2 3-1,2-3 0,-2-1 64,-2 1 0,2 1 9,2 3 0,-2 0-6,2 0 0,-2 0-14,-2 0-93,1 0 1,-1 0 68,1 0 0,-1 0-111,0 0 1,5 0 86,-1 0 1,0 0-7,-3 0 1,-1 0 27,0 0 0,2 0-10,2 0 1,-2-4 66,2 0 1,-2 0-77,-2 4 0,1 0 28,-1 0 1,1 0-10,-1 0 1,0 0-33,1 0 0,-1 0 19,1 0 1,-1 0-6,1 0 1,-1 0-38,0 0 1,1 0-10,-1 0 1,4 0 17,1 0 1,-1 0 13,-4 0 1,1 0-1,-1 0 0,1 0-1,-1 0 0,0 0 95,1 0 0,-1 0-56,1 0-10,-1 0 1,1 0-12,-1 0 1,-3 0 4,-1 0 1,1 0-29,3 0 1,1 0 29,-1 0 1,0 0 45,1 0 0,-1-1-49,1-3 0,-1 3 109,1-3 0,-5 3-111,1 1 0,-1 0 6,5 0 1,-1-2 4,1-1 1,-5 1 16,1-1-192,0 1 0,3 2 109,0 0 0,-3 0-90,0 0 1,-1 0 56,5 0 1,-1 0 97,0 0 0,1 0-30,-1 0 1,1 0 96,-1 0 0,-3 0-62,-1 0 1,1 0 20,3 0 0,1 0-27,-1 0 1,-3 0 7,-1 0 0,1 0-33,4 0 29,-1 0 0,0 0-156,1 0 68,-1 0 0,1 0-11,-1 0 1,-3 0 90,-1 0 0,-3 0 32,4 0 67,-1 0 0,5 0-45,-1 0 84,1 0 1,-2-1 3,-3-3-76,3 3-184,-3-4-336,-1 5 246,4 0 1,-8 1-613,1 3-631,-1-3 552,-2 4 232,0 0 1,0-2 3,0 4 647,0 1 0,-5-2 0,-2 0 0</inkml:trace>
  <inkml:trace contextRef="#ctx0" brushRef="#br0" timeOffset="48">12911 17329 7873,'-7'-6'-309,"2"-1"423,5 3 0,-1 3 287,-3-3 158,3 3 209,-4-4-107,5 4-180,0-4-273,0 5 6,0 5 0,1 1-215,3 6 1,-2 0-32,6 3 0,-4-2-39,4 2 0,-6 2-32,2-2 0,-2 2-177,2-2 0,-3-2-44,3 2 1,-2-3 114,-2 0 0,1-5-35,3 1 137,-3 0 178,4-2-128,-5-1 43,0-5 74,5 0-46,-4 0 0,4-1 101,-5-3 0,2 2-17,1-6 81,-1 0 1,3-3-54,-5-1 1,0-3 37,0 0 1,4 0-95,-1 3 0,2 1 5,-1-1 0,-1 1-24,4 0 1,-3-3 30,4 2 1,-1-2-126,5 7 0,-4 0 101,-1 0 1,1 3-109,3-4 1,-3 6 60,-1-2-8,1 3-7,3 1 1,0 5-5,-4 2 1,2 4-8,-5 0 1,4 0-7,-5 1 0,6 3-195,-1 0 0,-2 4 61,2-3 0,-4 0-70,3-1 0,-4-2 34,1 2 1,-2-3 76,2-5 0,-3 3 61,3-2 1,-3-2 4,-1 2 1,0-4-252,0 3 137,0-4-295,0 7 0,0-7-169,0 4-5,0-4 631,0 2 0,0-5 0</inkml:trace>
  <inkml:trace contextRef="#ctx0" brushRef="#br0" timeOffset="49">13436 17260 7873,'-5'-6'237,"4"-4"543,-4 9-502,5-4 0,-2 8-129,-1 1 1,1 5-150,-2-1 1,3 2 90,1 1 0,1 1-136,3-1 0,-2 4-86,1 1 0,2 3 106,-1-4 0,4 1-117,-4 0 0,1-4-121,-1 3 174,-3-2 0,5-3-100,-2-2-191,-3 2-77,4-4-338,-5 1-144,0-2 939,0-5 0,-5 5 0,-1 1 0</inkml:trace>
  <inkml:trace contextRef="#ctx0" brushRef="#br0" timeOffset="50">13310 17432 7873,'-1'-7'-193,"-3"4"-19,3-4 563,-4 6-138,5-9 1,5 9-62,3-3 1,2 2 52,1 2 0,2-3-205,2-1 1,-2-4 136,2 4 0,2-1-82,-2 2 1,4 1 63,-4-2 1,0 2-12,-3-2 0,-1 3-181,1-3 0,-1 3 49,0 1 1,-3-1-388,0-3 1,-1 2 187,5-1 0,-5 1-457,1 2 1,0 0 17,3 0 662,-5 0 0,4 0 0,-3 0 0</inkml:trace>
  <inkml:trace contextRef="#ctx0" brushRef="#br0" timeOffset="51">13756 17180 7990,'0'-7'804,"0"-1"-374,0 6 263,0-3 148,0 5-649,0 5 0,0 1-127,0 5 0,0 1 74,0-1 0,0 6-142,0 2 1,0 1-175,0-1 1,0 3 110,0-3 0,0 1-2,0-1 1,4 3 49,-1-3 1,1-1-151,-4 1 1,2-5 27,1 1 1,-1-3 52,1 0-41,-1-1 60,3 1 0,-4-5-279,3 1 0,-2-6-149,2 2-378,-3-2 427,5-2 447,-1 0 0,-4-6 0,4 0 0</inkml:trace>
  <inkml:trace contextRef="#ctx0" brushRef="#br0" timeOffset="52">14647 17375 7892,'-2'-7'-1888,"-1"3"3164,1-2-729,-3 5 0,5-5 243,0 2-535,0 2 1,2-3 105,1 5 0,0 2-144,4 1 1,1 3-2,4 1 0,-2 5-106,-3-1 0,3 0 106,-2 5 0,-3 0-233,-1-1 0,1 4-154,-1-3 0,0 4-209,-4-1 1,0-1-88,0 1 1,-2-1-408,-1 1 0,0-2-509,-5-1 1383,1-4 0,-5 5 0,1-6 0</inkml:trace>
  <inkml:trace contextRef="#ctx0" brushRef="#br0" timeOffset="53">15263 16347 7892,'0'-12'491,"0"1"-97,0 0 38,0 4 135,0-3-198,0 9-289,0-4 1,0 6 122,0 3 0,0-2-112,0 6 1,0 0-88,0 3 1,0 2 46,0 2 1,0-1-121,0 5 1,2-1 26,1 1 1,0 2-65,5-2 0,-5 2-18,5-2 0,-4 1-74,3-5 0,-3 4-73,4-4 29,-6 1 1,4-5-304,-6 0 180,0 1-845,0-1 406,0 1 804,0-1 0,0-5 0,-6 5 0,0-5 0</inkml:trace>
  <inkml:trace contextRef="#ctx0" brushRef="#br0" timeOffset="54">14921 16861 7892,'-5'-7'-21,"3"-3"1,-4 9 510,2-3-8,3 3-53,-4 1 219,5 0-539,5 0 0,1 0 104,6 0 1,-1 0-73,1 0 1,-1 0-6,0 0 0,1 0 2,-1 0 1,6 0-21,2 0 1,0 0-14,4 0 1,-3 0-145,7 0 0,1 0 98,-2 0 1,6 0-156,-2 0 0,0-4 61,0 0 0,1 0-47,3 4 1,0-3 14,0-1 0,1-1 19,-1 1 0,-1 3 119,-3-3 0,3 3 113,-2 1 0,2 0-2,1 0 0,-4 0-89,1 0 1,-6 0-94,2 0 1,1 1 83,-2 3 0,1-3 64,-4 3 1,-1-3-37,-3-1 1,2 0-2,-2 0 1,-1 0-47,1 0 1,-5 0 6,1 0 1,2 0-117,-2 0 0,0 0 80,-3 0 0,-1 0-89,0 0 0,1 0 90,-1 0-419,1 0-47,-1 0 30,-5 0-449,-1 0 31,-5 5 1,-6-2-1381,-5 4 2197,-6 1 0,-11 3 0,-1 1 0</inkml:trace>
  <inkml:trace contextRef="#ctx0" brushRef="#br0" timeOffset="55">14955 17306 7892,'0'-6'-61,"0"-4"501,0 8-3,0-3 934,0 5-1179,0 5 0,4-2-75,0 5 1,3-1 56,-3 5 0,4-1-194,-5 0 1,5 1 48,-4-1 1,1 4-101,-1 1 1,-3 3 91,3-4 1,1 4-75,-1-4 1,0 2-63,-4-2 0,3-2 25,1 2 1,4-2-40,-4-2 1,3-3 105,-3-1 1,4-3 70,-5 4 0,3-6 15,-3 2-21,-1 2 1,4-4 11,-2 1 21,-3-1 58,4-2 222,-5 0-267,0-5 0,-1 2 8,-3-5 1,3 1-36,-3-5 1,1 4 48,0-4 1,1 3-97,-1-6 0,-3-2 4,3 2 0,-1-5-32,4 1 1,-4-3 59,0-1 0,0 4-143,4 0 1,0 0 113,0-3 0,0-1-120,0 0 1,0 0 14,0 0 0,4 4 23,0 0 0,4 1 8,-5-1 1,5-1-12,-4 5 1,3 0 100,-3 3-57,0 1 0,0 3-5,0 0 0,0 5 3,-4-5 0,0 4 40,0-3 23,0 4 117,0-7-164,0 9 83,0-4 190,0 0 12,0 3-209,0-3 35,0 5 1,1-4-51,3 1-61,-3-1-50,4 4 25,-5 0-24,5 0-10,-4 0 60,4 0 144,-5 0-117,5 0 0,-2 0 7,5 0 1,-5 0-4,5 0 1,0 0 2,3 0 1,0 0 57,1 0 1,3 0-55,0 0 0,2 0 72,-2 0 0,-2 0-63,2 0 1,1 0 71,0 0 0,4 0-66,-1 0 0,3 0 35,0 0 0,-3 0-65,1 0 1,-1 0-16,3 0 1,-3 0 14,0 0 1,-1 0-86,1 0 0,2 0 19,-6 0 0,1 0 59,0 0 1,-4 0 31,3 0 0,2 0 24,-2 0 0,0 0 13,-3 0 1,-1 0-44,1 0 1,-1 0 8,0 0 1,1 0-58,-1 0 52,1 0-3,-1 0 1,1 0-139,-1 0 126,0 0 0,-3 0-12,0 0 0,-1 0-20,5 0 21,-1 0 0,-3 0 1,-1 0 1,1 0-6,3 0 0,-3 0 11,0 0-29,-1 0 12,0 0-39,3 0 0,-5 1-247,2 3 260,4-3-157,-10 4 70,9-5 0,-7 0 149,4 0-80,1 0 0,-1 4 39,1 0 0,-4 0 217,3-4-186,-4 0 25,7 0-60,-9 0 192,4 0-122,1 0-430,-5 0-1546,4 0 1662,-15 0 0,2 1-1618,-7 3 885,-3-3 385,5 4 600,-3-5 0,-1 5 0,0 1 0</inkml:trace>
  <inkml:trace contextRef="#ctx0" brushRef="#br0" timeOffset="56">15149 17352 7892,'7'-5'-897,"-1"3"597,-2-1 1081,-3-4-36,4 6 35,-5-9-26,0 9-209,0-4 67,0 5-556,0 5 1,0 1 26,0 5 0,1 1-251,3-1 1,-3 1-142,3-1 1,-1 0 121,1 1 1,-3-1 0,3 1 1,-2-1 57,2 1 1,-3-5 60,3 1 0,-3-4 207,-1 3-146,0-4 241,0 7-37,0-9-64,0 4 226,0-5-309,0-5 0,0-1 22,0-6 1,4 1-32,0 0 0,4-1-42,-5 1 1,6-1 44,-1 1 1,2-1-60,1 1 1,0 0 19,-4-1 0,3 5-6,-2-1 0,-2 5 19,2 0 0,-4-2-8,3 1 0,-3 0-71,4 4 77,-6 0-205,8 0 140,-3 5 1,4 0-104,1 3 1,-5 2 34,1-3 1,-2 4-154,2 0 0,-2 0 103,-2 1 1,-3-1-99,3 1 0,-3-5 209,-1 1 1,0 0-85,0 3 0,0-3 50,0-1-152,0-4-2,0 7 0,2-9-254,1 3-129,-1-3 626,3-1 0,-5 0 0,5 0 0,1 0 0</inkml:trace>
  <inkml:trace contextRef="#ctx0" brushRef="#br0" timeOffset="57">15617 17249 7892,'0'-8'0,"0"1"-58,0 4 233,0-7 0,-1 9 249,-3-3 109,3 3 53,-4 1-416,5 0 46,0 5 0,1 1-245,3 6 83,-3-1 1,8 4-42,-5 0 1,1 1-160,-1-5 0,-3 4-95,3 1 0,-3-1 66,-1-4 1,2-1-78,1-2 0,-1 2 74,1-2 1,-1-2 34,-2 2-286,0-6 170,0 3-269,0-5 0,-2 4 201,-1 0 1,0 0 326,-5-4 0,1 0 0,-5 0 0,1 0 0</inkml:trace>
  <inkml:trace contextRef="#ctx0" brushRef="#br0" timeOffset="58">15492 17363 7892,'0'-6'222,"4"0"-73,-1 2 0,6 2 14,-1-1 0,2 1 6,1 2 1,2 0-137,2 0 1,2 0-173,2 0 1,3-1 102,-3-3 0,-2 3-157,2-3 1,-1-1 108,1 1 1,-2 1-321,-6 3 1,0 0-348,1 0 404,-1 0 0,-3 0 347,0 0 0,-6 0 0,3 0 0</inkml:trace>
  <inkml:trace contextRef="#ctx0" brushRef="#br0" timeOffset="59">15857 17226 7892,'0'-7'-1607,"0"-1"3258,0 5-409,0-2-239,0 5 0,2 4-871,1 0 1,-1 5 60,1-2 0,0 4-183,1 0 1,-3 2 82,3 2 0,-2-1-227,2 5 0,-3-4-52,3 4 1,-2-4-118,-2 4 1,0-5 84,0 2 0,0-4-26,0 0 0,3-5-192,1 1 296,0 0 1,-4-1-329,0 1 0,1-6 131,3 2 1,-3-1 336,3 1 0,-3-3 0,-1 4 0</inkml:trace>
  <inkml:trace contextRef="#ctx0" brushRef="#br0" timeOffset="60">16257 16107 7565,'-1'-6'-429,"-3"2"689,3 3 230,-4-5-128,5 5 11,0-4 1525,0 5-1773,5 0 0,-4 1 199,3 3-242,-3-3-7,4 10 0,-2-5 37,4 5 1,0-3 33,0 0 1,2-1-17,-5 5 0,4-1 38,-5 0 1,6 0-40,-1-4 0,-2 7-10,2-2 1,-1 2 35,5-3 0,-5 0-112,1 1 1,-2 1 31,2 2 1,2-3-109,-2 4 1,-2-2 80,2 1 0,-6-2-35,2 2 1,1-1-97,-1 1 1,0-2 68,-4 2 0,4 1 17,-1 0 0,1-1 5,-4-4 0,4 4-8,0 1 1,0-1-8,-4-4 1,1 5 2,3-1 1,-3 0-1,3-4 1,-3 2-4,-1 2 1,0-2 0,0 2 1,0-2 7,0-2 0,0 1-4,0-1 0,0 4 2,0 1 0,4-1 153,0-4 1,-1 1-49,-3-1 1,4 1 48,0-1 0,1 0-124,-1 1 1,-2-1 27,6 1 0,-5 0-11,0 4 1,2-4 12,-1 4 0,0-2 27,-4 1 1,0-3-32,0 4 1,0 0 79,0-1 1,0 1-61,0-5 0,0 4 15,0 0 1,1 1-66,3-5 0,-3 1 5,3-1 1,-1 2-74,1 2 1,-3-2 56,3 2 0,1-3-32,-1 0 0,-1-1 13,-3 1 1,0-5-4,0 1 1,4 0 22,0 3 1,0 0-4,-4 1 50,0-1 0,0 1 14,0-1 1,0 1-78,0-1 1,-4-3 31,0-1 1,-1 1-69,1 3 0,3 1 64,-3-1 1,2-3-103,-2-1 0,-1 1 25,-3 3 0,-1 1-15,5-1 0,-4 1 32,0-1 0,3 0-27,1 1-101,-2-1 1,5 1 126,-3-1 0,1-3-113,-1-1 1,3-3 91,-3 4 1,3-4-35,1 3 1,0-3 56,0 4 1,-1-2 5,-3 2 0,3-2 98,-3-2 1,-1-2-126,1 6 0,0-4 216,4 3-185,-5-4 98,-1 7 0,-2-5-57,1 3 0,4 2-9,-7-4-7,9 1 0,-6 1 62,3-4-53,3 0-18,-4-4 0,5 1 16,0 3-28,0-3-11,0 4-7,0-5 22,0 6 3,-5-5 0,4 5-105,-3-2-18,3-3-387,1 4 139,-5-5-731,3 0 735,-3 0 1,5 2-2238,0 1 1441,5-1 1173,-3 3 0,8-5 0,-4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7:17:41.241"/>
    </inkml:context>
    <inkml:brush xml:id="br0">
      <inkml:brushProperty name="width" value="0.09071" units="cm"/>
      <inkml:brushProperty name="height" value="0.09071" units="cm"/>
      <inkml:brushProperty name="color" value="#3165BB"/>
    </inkml:brush>
    <inkml:brush xml:id="br1">
      <inkml:brushProperty name="width" value="0.09071" units="cm"/>
      <inkml:brushProperty name="height" value="0.09071" units="cm"/>
      <inkml:brushProperty name="color" value="#FF8000"/>
    </inkml:brush>
    <inkml:brush xml:id="br2">
      <inkml:brushProperty name="width" value="0.12095" units="cm"/>
      <inkml:brushProperty name="height" value="0.12095" units="cm"/>
      <inkml:brushProperty name="color" value="#FF8000"/>
    </inkml:brush>
    <inkml:brush xml:id="br3">
      <inkml:brushProperty name="width" value="0.09071" units="cm"/>
      <inkml:brushProperty name="height" value="0.09071" units="cm"/>
      <inkml:brushProperty name="color" value="#FF0000"/>
    </inkml:brush>
  </inkml:definitions>
  <inkml:trace contextRef="#ctx0" brushRef="#br0">4927 17540 7478,'0'-6'-388,"0"-1"509,0 3 104,0 3-124,0-4 13,0 5 21,5 0-103,-3 0 11,3 0 0,-4 0 31,3 0 0,-3 1 8,3 3 19,-3-3-38,4 5 0,-2-6 44,4 0-90,-4 0 1,3 0 92,-2 0-1,-3 0-64,10 0 0,-5 0 84,5 0 0,-3 0 5,0 0-62,-1 0 1,5 0 2,-1 0 1,-3 0 73,-1 0-132,1 0 1,3 0 58,1 0 0,-1 0-106,0 0 1,-3 0 131,0 0-159,-1 0 0,5 0 121,-1 0-37,1 0 0,-1 0-2,0 0 1,1 0-1,-1 0 0,1-4 13,-1 0 1,-3 0-7,-1 4 1,1 0 4,3 0 1,-3 0-4,0 0 1,-1-1-8,5-3-12,-1 3 0,0-4-5,1 5 0,-1-2 5,1-1 1,-1 1-7,1-1 0,-1-4 17,0 0 1,1 0-7,-1 0 1,1 0-49,-1 0 0,1-2 42,-1 5 1,4-5 25,0 1 0,1 2 44,-5-1-38,0-1 0,1-2-11,-1 2-16,1-2 0,-1 5-19,1-3 0,-2 2 27,-3 2 1,3 3-63,-2-3 1,2-1 50,2 1 0,-1-3-39,1 3 0,-1-4 57,0 4 1,-3-3 0,0 3 1,-1-4 111,5 5 24,-1-6-102,0 2 0,1 0-26,-1-1 0,-3 4-64,0-3 0,-1 3 69,5-4 0,-1 4-159,0-3 0,1 0 92,-1 0 0,1-3-16,-1 2 1,1-2 39,-1-1 0,-3 3-9,-1 0 0,0 1 73,0-5 0,3 5-68,-2-1 1,-2 2 16,2-2 1,-4-2-2,3 2 1,-3 2-17,4-2 0,-1 1 1,5-5 0,-1 1-4,1-1 0,-1 1-3,0 0 0,1-1-5,-1 1 1,-3-1-4,-1 1 1,0 3 9,0 1 1,2-1 40,-5-3 1,4-1 31,-4 1 1,3-1 12,-3 1 1,4 2-59,-5-2 1,2 2 3,-1-6 0,-1 2-40,4 1 1,-3 1-15,4 0 0,-4-1-56,3 1 0,0-1 90,0 1 0,2 0-43,-5-1 52,5 1 0,-7-1 0,6 1 0,-4 1 12,3 2 1,-3-2 16,4 2 1,-2-2-44,2-1 0,2-1 15,-2 1 0,2-1-32,1 1 1,-3 0 29,-1-1 0,1 0-35,3-4 0,-3 4 32,0-4 1,-2 7-7,2 2 0,0-1 13,-4-3 1,5-1 1,-4 1-20,3 0 0,-2 3 0,-2 0 0,-3 5-58,3-5 61,-3 0 1,3-3-30,0-1 1,0 5 21,-4-1 0,0 1-6,0-5 1,1 5 20,3-1 0,-3 0 1,3-3 1,-3 3 1,-1 1 0,4-1 5,0-3 0,1-1-21,-1 1 0,-3-1 9,3 1 0,1 3-18,-1 1 0,1-1 12,-2-3 0,-1-1-11,2 1 0,-3 3 6,-1 1 1,1 0-4,3 0 0,-3-3 6,3 2 1,-3 2 2,-1-2 0,2 2-5,1-2 1,-1-2 1,1 2 0,4 2-104,0-2 1,0 1 93,0-5 1,1 2-35,3 2 1,0-2 34,-4 3 1,3-6-4,-2 2 0,2-6 1,1 10 1,-3-6-2,0 5 0,-6-2 76,2-1 0,1-1-67,-1 1 0,0 3 174,-4 1-147,0-1-4,0-3-21,0-1 0,0 1 1,0-1 0,1 5-7,3-1 0,-3 4-14,3-3-84,2-1 0,-1-3 90,3-1 0,1 5 6,-5-1 0,1 4 30,-2-3 0,-1 3 5,2-4 0,-2 6 3,2-2 1,-3 1 52,3-1-74,-3 3 0,1-8 11,1 5 1,-1-1-121,1 2 0,2 0 67,-1-5 1,4 5-33,-4-5 0,3 4 12,-3-3 17,5-1 0,-4 0 28,3 1 1,1 3 1,-6-4 63,1 6 23,-4-8-32,5 8 1,-3-4-31,1 2 5,-1 3-59,3-4 0,-3 1-4,6 0 0,-4-1 28,3 1-1,1 3 0,3-8 49,1 5 1,-5 1-2,1 3 1,-4-4 7,3 0 0,-3 0-34,4 4 109,-6 0-164,8 0 21,-8 0 1,4 0-7,-2 0 1,-2 0-15,6 0 1,-4 0 121,3 0 1,-3 0-84,4 0 0,-4 0 136,3 0-130,1 0 1,3 0 59,1 0 1,-5 0-20,1 0 1,-4 1 70,3 3-104,-4-2 1,6 4-6,-5-2 0,-1-2-16,-3 6 1,4-4-3,0 3 1,1-3 14,-1 4 1,-3-5 4,3 5 1,1-4 44,-1 3 1,4-3 27,-5 4 0,2-4 16,-1 3 0,-1-4 67,4 1-70,1 2 0,0-1 36,-1 3-59,-4 2 1,6-8-135,-6 6 1,3-2 114,-3 2 1,-1 2-262,1-2 254,4 2-74,-1 1 1,4 1 103,-2-1 0,2-3 10,-2-1 1,-2-4 57,2 1 0,-1 1 15,5-1-92,-1 5 1,0-7-5,1 6 0,-5-5-104,1 5 1,-5-4 54,0 3 1,3 1-16,-3 4 1,1-5-22,-4 1 0,0-1-119,0 5 0,4-1 86,0 1 1,0-1-7,-4 0 1,0-3 114,0 0 1,1-2-77,3 2 0,-3 2 142,3-3 0,1 0-75,-1 0 1,3-3 106,-3 4 1,1-4-49,-1 3 1,-2-3 33,6 4-94,-5-1 0,5 5-8,-4-1 1,1-3-102,-1-1 1,-3 1 105,3 3 0,-1 1-121,1-1 0,-3 1-2,3-1 0,-2 4 29,2 1 1,-1-1 40,4-4 0,-3 1-5,4-1 1,-5 0 27,5 1 0,-4-1-29,3 1 1,-3-1 108,4 1 0,-4-1-94,3 0 0,-3 1 147,4-1 1,-6 4-90,2 1 1,-3-1 5,-1-4 0,4 1-57,0-1 1,0 1-10,-4-1 0,1 0 2,3 1 1,-3 1-5,3 2 0,1-6-58,-1 2 1,1-2 67,-1 2 0,-2 1 80,6-1 1,-1-3-47,5-1 0,-5 1 100,1 3 0,0-3-117,3 0 1,0-1 11,1 5 0,-1-2-20,1-3 0,-5 4 41,1-4 1,-2 3-201,2 2 1,1 3 101,-5 0 1,3 2-131,-3-2 0,4-2 96,-5 2 1,6-2 39,-1-2 1,-2 0 24,2 1 0,-2-1 7,2 1 1,1-1 17,-5 1 1,4-5-38,0 1 0,-2-2 172,2 2 1,-2 2-144,2-2 1,1-2 84,-5 1-83,5 1 1,-4 4 0,2-1 0,2 0-20,-5 1 1,4-5-4,-5 1 0,5 0-123,-4 3 1,3 0 132,-3 1 0,1-1-7,-1 1 0,1-1-12,3 1 1,2-5 25,-2 1 0,2-1 33,1 5 1,1-1 4,-1 1 1,0-2-24,1-3 0,-1 4 11,1-4 1,-1 3-5,0 2 1,1-1 7,-1 1 0,1-5-24,-1 1 0,1-1 5,-1 5 1,0-2-20,1-2 1,-2 2-56,-2-3 0,2 0-8,-3 0 0,4 0 37,0 0 0,0 2-9,1-5 0,-1 1 46,1-1 0,-1-3-28,0 3 1,1-1 68,-1 0 0,1-1-61,-1 1 0,1-1 24,-1-2 0,4 0 17,0 0 1,2 0 13,-2 0 0,-1 3-30,5 1 0,-4 0-1,4-4 1,-3 1-24,3 3 0,-5-3 24,1 3 1,1-1-16,0 1 1,3-3 6,-4 3 1,5 1-127,-1-1 0,-1-1 51,1-3 1,0 0 35,4 0 0,-4 0 64,0 0 1,-1 0 8,1 0 0,-1 0 77,-3 0 1,-3 0-76,4 0 0,-2 0-16,1 0 1,-2-1-39,2-3 1,1 3-3,0-3 0,-1-1 30,-4 1 1,-3-1-7,-1 1 34,1 3-7,-2-4 108,-1 5-131,0 0-27,-3 0 41,3 0 1,-4 0-22,3 0 1,-2 0 61,6 0-5,-5 0-34,7 0 5,-4 0-56,6 0 0,-5 4 41,1 0 0,-4 0-221,3-4 209,1 0 1,3 0-241,1 0 1,-5 0-493,1 0-293,-1 0 179,5 0 348,-1 0 0,-3 0-879,0 0 707,-6 0 671,8 0 0,-9 0 0,5 0 0</inkml:trace>
  <inkml:trace contextRef="#ctx0" brushRef="#br0" timeOffset="1">17492 17159 6669,'8'0'231,"-1"0"0,-3 0-156,4 0 0,-5 1 45,5 3 0,-4-3 86,3 3-96,-4-3 1,7-1-13,-2 0 0,-2 0-16,2 0 1,3 0 18,4 0 1,2-3 27,-2-1 0,-2-1 5,2 1 0,-2 3-3,-2-3 1,1 3 164,-1 1-155,0 0-167,1 0-106,-1 0 158,1 5 0,-1-4-65,1 3 0,-1-3 47,0-1 0,1 0-30,-1 0 1,1 0 31,-1 0 0,4 0-6,0 0 1,1 0 61,-5 0 0,1 0 7,-1 0 0,-3 0 215,-1 0-205,1 0 1,3 0-42,1 0 0,-5 0-27,1 0 0,-4 0-19,3 0 1,1 4-5,3 0 1,-3-1-9,0-3 0,-1 0 42,5 0 1,-1 0-8,0 0 0,5 0 59,-1 0 0,0 0-59,-3 0 0,-1 0 103,0 0 0,1-1-71,-1-3 1,1 3 1,-1-3 1,0 3-2,1 1 1,3 0 0,0 0 0,4-4-101,-3 0 1,-1 1 88,-4 3 0,5-4-129,-1 0 0,0 0 131,-4 4-91,1-5 0,-1 3 62,1-6 1,-1 5-6,0 0 1,5-3 25,-1 3 1,0-2 16,-3 1 1,-1 1-47,0-4 1,1 4 11,-1-1 0,1-1-30,-1 1 1,-3-3 31,-1 3 0,-3 0-69,4 4 76,-6-5-18,8 4 0,-7-8 8,5 5 9,-6-5-24,8 3 0,-3-4 2,4 2 0,-3-2-25,-1 2 1,-3 2 26,4-2 1,-2 5-17,2-5 0,1 4 23,-6-3 0,5 3-2,-4-4 1,3 4 11,-3-3 0,1 3 5,-1-4 0,-3 5 80,3-5-44,3 0 1,-1-3-66,5-1 28,1 1 1,-1 0-55,1-1 1,-5 2 47,1 2 0,-4-2-7,3 3 0,-4 0-10,1 0 1,-2 3 2,2-4 0,-3 4-22,3-3 11,-3-1 0,3-3 21,0-1 0,1 5 15,-1-1 1,-3 1 32,3-5 1,2 1 47,2-1 0,-2 1-38,2-1 0,-4 1-271,3 0 1,-4 3 222,0 0 1,3 1 41,-3-5 0,5 5-61,-4-1 1,0 1 125,-4-5 1,3 4-102,1 1 0,4-1-28,-4-3 1,1 3-18,-1 1 1,-3-1-25,3-3 35,2-1 1,-1 1-14,3-1 0,-2 1 122,-2-1-56,-3 1 0,8 0 43,-5-1-80,0 1 0,-3-1 131,3 1-123,-3 0 1,4-1 2,-5 1 1,0-1-10,0 1 0,1-1-7,3 1 0,-3 0-17,3-1 0,-3 1-9,-1-1 0,2 1 5,1-1 1,-1 1 16,2 0 0,1-1 48,-2 1 0,5-1-34,-4 1 0,3-2 27,-3-2-25,5 2 1,-8-3 2,3 4 1,1 1-40,-1 0 0,0-1 35,-4 1 1,0 3-23,0 1 1,0-1 14,0-4 0,0 5-38,0-1 0,0 1 22,0-5-2,5 1 1,-4-1-7,3 1 1,-3 0-4,-1-1 0,4 4 9,0 1 1,0-1 1,-4-3-20,0-1 1,0 5 11,0-1 8,0 1 1,0-5 1,0 1 0,0 3 1,0 1 1,0-1-9,0-4 1,0 5-1,0-1 0,0 1-7,0-5 1,4 1-2,-1-1 1,2 1-22,-1 0 28,-2-1 1,3 1-8,-5-1-9,5 1 0,-4-1 0,3 1 1,-3 0 12,-1-1 0,0 1-1,0-1 30,0 1 1,0-1-27,0 1 1,0 0 46,0-1-41,0 1 1,0-1-16,0 1 0,1 3-10,3 1 11,-3-1 1,6-3 9,-3-1-3,-3 1 1,4-1 4,-5 1-9,5 0 0,-4-1 18,3 1 0,-3-1-15,-1 1 1,0-1-24,0 1 1,0 3 28,0 1 1,0-1-2,0-3 0,0-1 2,0 1 1,0 0 2,0-1 0,0 1 80,0-1 1,0 5-82,0-1 25,0 0 1,0-3-13,0 0 0,2 0-9,1 4 2,-1-3 0,4 3-6,-2-4 1,-3 3 5,3 1 0,-3 3-5,-1-4 15,5 6 11,-4-8 9,5 3-27,-6-4 0,0 3-8,0 1 0,0 3 7,0-4-3,0 6-18,0-9 0,0 9-5,0-6 0,1 6-47,3-2 0,-2 1-12,6 0 0,-4 1 65,3-1 1,-3-3-43,4 3 88,-6-1 1,4 0 20,-2 0 24,-2 0-45,3-1 10,0-1 20,-4 0-46,9-4 0,-7 8-31,4-2 0,-3-1 38,4 2-43,-6-1 1,8 4 14,-2 0 1,-2 0-2,2 0 0,0 0 21,3 0 1,-3 0 21,-1 0-29,1 0 0,3-2-2,1-1 1,-5 1 0,1-1 1,-4 1-7,3 2-2,-4 0 0,3 0-2,-2 0-3,-3 0 60,4 5-26,-5-3 0,2 7-25,1-6 1,-1 2 1,2-1 1,-2-1-13,2 4 1,-3-3 15,3 4 1,-2-4-19,2 3 0,-2-3 5,1 4-1,-1-1 0,-2 5 1,0-1 0,3 1-3,1-1 1,0-3 12,-4-1 1,0 1-7,0 3 0,0-3 48,0-1 0,0 1-44,0 3 0,0 1 69,0-1 1,0 1-28,0-1 0,0 1 9,0-1 1,0 0-29,0 1 1,1-1 3,3 1 0,-3-1-19,3 1 0,-3-1 17,-1 0 1,0 1-31,0-1 1,0 1 25,0-1 0,0 0-61,0 1 1,0-4 46,0-1 1,0 1-4,0 3 0,2 1 65,2-1 0,-3-3 8,3-1 0,1 1 78,-1 3 0,3 1-122,-3-1 1,1-3 12,-1-1 1,-3 1 16,3 3 0,-3 1-68,-1-1 1,4 1 4,0-1 1,0 0-103,-4 1 0,0 3 72,0 0 1,0 1-97,0-5 1,0 0 97,0 1 0,3-1 1,1 1 0,0-1 151,-4 1 1,4-5-147,0 1 74,-1-1 0,1 5-26,0-1 0,0-3 50,-4-1-69,0 1 0,0 3-13,0 1 1,0-1-123,0 1 1,0-5 127,0 1 1,0 0-41,0 3 1,0 0 94,0 1-23,0-1 0,0 1 27,0-1 20,5 1-32,-4-1 0,6 0 15,-4 1 1,-1-5-76,1 1 1,-1-4 83,-2 3-191,0 1 1,0 3 133,0 1 0,0-1-81,0 1 0,0-5 37,0 1 4,0 0 1,0 3 23,0 0 30,0 1 54,0-1 1,3 1-84,1-1 1,0-3 23,-4-1 0,1 0-10,3 0 0,-3 3-29,3-2 0,-2-2 7,-2 2 1,0 0-6,0 3 1,0-3-10,0-1 0,0-3-8,0 4 1,0-1-27,0 5 0,0-5 27,0 1 17,0 0 1,1 2 5,3-3 0,-3 3 3,3-2 0,-3-2 3,-1 2 0,4-4 3,0 3 0,1-3-6,-2 4 0,-1-4 14,2 3-10,-3 1 1,0 2-5,3-2 0,-3 2-165,3-3 158,-3 4 1,-1 0-271,0 0 254,0 1 1,0-1-29,0 1 47,0-1 0,0 1-76,0-1 124,0 0 0,1 0-67,3-4 1,-2 3 153,1-2 0,2-2-113,-1 2 133,5 0 1,-6 2-99,4-3 12,-4 3-83,7-3 0,-9 4-3,3 1 1,-3-5-67,-1 1 1,4-4 96,0 3 1,0-3-261,-4 4 232,0-1 1,4 5-7,-1-1 0,5-3 35,-4-1 1,3-3 6,-3 4 1,5-2 7,-1 2 0,-2 1 14,2-6 1,-2 6-36,2-1 0,0-2 4,-4 2 1,4 0-33,-4 3 1,1-3 31,-1-1 1,-2 1-122,6 3 0,-6-3-109,2-1 129,2 1 0,0 3 81,1 1 0,3-5-6,-2 1 0,-2-2 87,2 2-134,-1 2 115,5-3-77,-1 4 74,1 0 1,-2-3-41,-3 0 1,2-5 3,-5 5 1,5-5-12,-1 0 1,-2 2-3,2-1 0,-1 1-2,5-1 0,-5-3 3,1 3 0,0 1-3,3-1 0,0 0 1,1-4 1,-1 0 0,1 0 0,-1 4 8,0 0 1,-3-1 0,0-3 1,-1 0 17,5 0 0,-1 0 6,1 0 0,-1 0-37,0 0 1,1 2 12,-1 1 0,4-1-17,1 2 0,0-3 17,-1-1 1,-2 0-37,2 0 1,3 4-38,1-1 1,-1 1-13,1-4 1,-4 4 3,4 0 0,-5 0-12,1-4 0,2 3 150,-2 1 0,0 1-101,-3-1 0,-1-3 73,1 3 1,-1 1-63,0-1 0,5 4 34,-1-5 1,0 1 4,-3-4 0,4 4 13,3 0 0,-1 0 1,1-4 1,-1 0-9,1 0 0,1 4-22,-5-1 1,6 1 2,-2-4 0,-3 0 110,-1 0 0,2 0-88,-2 0 0,0 0 3,-3 0 1,-1 0-12,1 0 0,-1 1-3,0 3 1,1-3-26,-1 3 1,6-2-80,2-2 1,2 0-45,2 0 1,0 0 70,0 0 1,1-4 48,3 0 0,-2 0-5,5 4 1,-4 0 4,0 0 0,-1 0-32,-3 0 1,1 0 4,0 0 1,0 0-22,0 0 1,0 0-1,-1 0 1,1 0-35,0 0 1,-1 0 55,-3 0 0,1 0 21,-5 0 1,6 0-36,-2 0 1,-3-4 108,-1 1 1,2-3-51,-2 3 0,4 1 13,-4-1 1,2 0-2,-2-1 1,-2 3-31,2-3 0,-2 2 45,-2-2 1,-3 3-11,-1-3-10,1 2 52,3 2-30,1 0 0,-6-1 37,-2-3 12,2 3-34,-4-4 13,3 5-1436,-5 0 0,-7 1 1375,-4 3 0,-11 2 0,-7 6 0</inkml:trace>
  <inkml:trace contextRef="#ctx0" brushRef="#br0" timeOffset="2">16967 17228 6934,'0'-7'-72,"1"2"263,3 5-89,-3 0 0,5 0 44,-2 0 4,-3 0-74,10 0 1,-9 0 40,6 0 17,-6 0-176,8 0 99,-3 0 1,0 0-87,1 0 1,-4 0 70,3 0 1,-3 0-6,4 0 1,-1 0 7,5 0 1,-5 0 1,1 0 1,1 0-29,6 0 1,-2 0 22,2 0 1,-1 0-87,1 0 1,-1 0 78,5 0 1,0 0-167,4 0 1,0 0-14,0 0 0,3-1-134,1-3 1,0 1 277,-4-4 0,5-6 0,1-5 0</inkml:trace>
  <inkml:trace contextRef="#ctx0" brushRef="#br1" timeOffset="3">6949 17540 7789,'0'-8'-168,"0"1"582,0 4 58,0-7-24,0 9-71,0-9-2,0 8-55,0-3 706,0 5-1031,0 5 1,0 2 0,0 4 1,0 1 75,0-1 0,4 0-93,-1 1 1,5-1-81,-4 1 0,1 3 23,-1 0 1,-2 0-173,6-3 0,-4-1 1,3 1 1,-3-1-92,4 0 0,-6-3 23,2 0 1,-1-5-713,0 5 1029,-1-5 0,3 7 0,-5-4 0</inkml:trace>
  <inkml:trace contextRef="#ctx0" brushRef="#br2" timeOffset="4">6949 18020 9745,'-5'-7'1713,"2"2"-1133,-4 5 1,3 0-309,-4 0 1,4 5 11,-3 3 0,-1 0-8,-3 3 0,1-2-26,2 6 1,-2 2-175,2-2 1,2 5 57,-2-1 0,4-1 115,-3 1 0,4-1-67,-1 1 0,3 1-108,1-5 1,0 4 37,0-3 1,5-1-75,3-4 1,2 1-87,1-1 1,-2-1-153,3-2 0,-3 1-279,6-6 0,-1 1 10,1-4 1,-1 0 51,5 0 1,-4 0-370,4 0 0,-1-5 685,1-2 0,3-4 128,-3 0 1,-2-4 108,3 0 1,-7-4-25,3 3 0,-7-3-101,-2 4 0,-4-4 8,1 4 1,-4-4-36,-4 4 1,-3-5-127,-4 5 1,-6-4 74,-2 4 0,-2 0-4,-2 3 1,-1 6-42,-3 2 1,3 3-168,-2 1 0,1 0-55,3 0 1,3 5 156,-1 3 1,7 0-1118,-3 0 1308,9 7 0,-3-7 0,3 8 0</inkml:trace>
  <inkml:trace contextRef="#ctx0" brushRef="#br1" timeOffset="5">7166 15279 7824,'-7'0'0,"1"0"-505,2 0 0,2 0 314,-6 0 1,6 1 221,-2 3 0,-3-3 73,0 3 1,-3-3 157,-2-1 1,2 1-69,3 3-106,-4-3 1,5 4 318,-5-5-71,4 0-11,-3 6-162,9-5-11,-4 4-34,5-5 1,1 0-23,3 0 0,2 0-24,6 0 0,3 1 41,0 3 1,5-3-74,-1 3 1,3-3 45,1-1 1,3 0-78,1 0 1,1 0 28,-1 0 1,1 0-90,2 0 1,3 0 67,-2 0 1,1 0-121,3 0 0,-5-3 54,1-1 0,-2 0 37,1 4 1,3-1-31,-2-3 0,-2 3 32,1-3 0,-4 2-7,0 2 1,-1 0 73,-3 0 1,0-1 142,-3-3 1,1 3-128,-4-3 0,3 3 128,-4 1 0,0-1 75,-4-3-114,1 3-65,-1-4 90,1 0-220,-6 3-72,-1-3-372,-5 5 20,-5-5-63,-1 4 310,-6-9 0,1 7 47,-1-4 0,5 4 170,-1-1 1,4-1-160,-3 1 168,4 1 1,-9 1 91,4-2 378,-5 3-152,7-4 121,-6 5-329,6 0-45,1 0 1,6 0-88,3 0 0,2 0 75,6 0 0,3 4-15,0 0 1,2 0-49,-2-4 0,-1 3-1,5 1 0,-4 1 50,4-1 0,-5-3 15,2 3 0,-4-1 74,0 0 0,-1-1-79,0 2 0,-4-2-350,-3 2 213,-3-3 0,-1 5-638,0-2 0,-10-1 57,-5 4 653,-11-4 0,-13 12 0,-8-2 0</inkml:trace>
  <inkml:trace contextRef="#ctx0" brushRef="#br1" timeOffset="6">6755 15050 7635,'0'-6'1800,"0"1"-1169,0 5-429,0 5 1,0 1-172,0 6 0,0 0 28,0 4 1,0-2-57,0 5 0,1-4 19,3 4 0,-3-1-129,3 1 1,1 1-88,-1-5 1,3 4 101,-3-4 0,1 1-28,-1-5 0,-1 3 12,4-3 0,-4 3-252,1-6 0,-2-2-548,2 2 908,-3-5 0,-1 7 0,-6-4 0</inkml:trace>
  <inkml:trace contextRef="#ctx0" brushRef="#br1" timeOffset="7">5830 15290 7857,'-23'0'-574,"1"0"402,3 0 0,3 0 656,4 0-151,1 0-140,-1 0 35,1 0 34,5 0-72,1 0 0,15 0-12,5 0 1,1 4-82,3 0 1,0-1 108,4-3 0,5 4-77,3 0 1,3 0-21,4-4 1,-1 0-37,5 0 0,-4 0 7,4 0 0,-4 0-173,4 0 0,-6 0 116,2 0 1,-2 0-112,-2 0 0,-1-1 82,-2-3 0,0 3 49,-4-3 0,-2-1 13,-6 1 0,2 0 14,-6 4 1,0-4-49,-3 0 1,-1 1 72,1 3-351,-1-5 233,-5 3 0,-1-4-295,-5 2 0,-1 3 112,-3-3 0,-3 3-518,-9 1 1,-1-4 10,-6 0 713,0 0 0,-10 9 0,-3 2 0</inkml:trace>
  <inkml:trace contextRef="#ctx0" brushRef="#br1" timeOffset="8">5841 15199 7858,'0'-7'-120,"0"2"613,0 0-164,0 4 1,-1-4 330,-3 5-321,3 0 1,-6 0-165,4 0 1,0 0 1,-5 0 1,5 1-170,-5 3 1,4 1 260,-3 3-200,-1 2 0,-4-5 82,1 2 0,3 4-213,1-4 0,3 0-41,-4 0 1,1-3-62,-5 4 0,5-5 118,-1 5 0,1-4-66,-5 3 1,1 1 58,-1 3 0,1 1 47,-1-1 1,5-3-10,-1 0 0,6-5 20,-2 5 5,-2 0 23,4 3 1,-2-1-6,8-2 0,8-2 80,7-2 1,-2-2 170,2 6 0,1-5-1,2 0 0,5 0-78,0 1 1,-2-3-143,-6 3 1,1-3 67,-4-1 1,-1 0-609,-4 0 482,-4 5 0,3 2 0,-4 4 0</inkml:trace>
  <inkml:trace contextRef="#ctx0" brushRef="#br1" timeOffset="9">19251 17387 7411,'0'-6'1709,"0"1"412,0 5-1902,0 5 0,0-2-175,0 4 1,-4-3 81,0 4 1,0-1-211,4 5 0,0-1-31,0 1 0,0-1-26,0 0 0,0 1 78,0-1 1,0 1-120,0-1 0,0 0-168,0 1 323,0-1 1,2 1-72,1-1-24,-1-5 58,3 5 1,-4-9-68,3 6 9,-3-6 67,4 3 96,-5-5-209,0 0 0,0-5 1,0-1-1</inkml:trace>
  <inkml:trace contextRef="#ctx0" brushRef="#br1" timeOffset="10">18725 17833 8254,'0'-8'54,"0"1"1,0 3 188,0-4 0,0 4 342,0-3 31,0 4-80,6-7 63,-5 4-188,9-6 0,-8 5-211,6-1 0,0 6-152,3-2 1,1 2 118,-1 2 1,2 0-180,2 0 1,-2 0-139,2 0 0,-1 2 119,1 2 0,-2-2-25,2 6 1,-2-5 113,-2 5 0,-3 0-143,-1 3 1,-4 2 43,1 2 1,1-1 26,-2 5 1,0 0-38,-7 4 0,-2-4-6,-6 0 1,0 4-101,-3 3 0,1 1 94,-5-4 0,5-1-58,-2-3 1,0 1 27,1-5 0,-1 4-142,5-4 0,1 1 150,2-5 0,-1-3-102,6-1 141,-6 1 1,7-1 175,-1 1 5,1-5-143,2 7 186,0-9-203,0 4 153,0-5-20,0 5 0,5-4-16,3 3 1,2-2-12,2-2 1,0 0 104,3 0 0,3 0 146,5 0 0,-1 0-61,-3 0 0,2 0-1,-2 0 1,-2 0-61,-2 0 1,-2 0-153,-2 0 0,-3 0 33,-1 0-495,-4 0 43,2 0-2242,-5 0 2114,-5 0 1,2 0-1458,-4 0 1946,4 0 0,-7-6 0,4 0 0</inkml:trace>
  <inkml:trace contextRef="#ctx0" brushRef="#br1" timeOffset="11">19274 18233 8472,'0'-7'2067,"0"2"-1523,0 5 23,-5 0-591,3 0 117,-3 0 1,5 1-154,0 3 1,-1-3-416,-3 3-505,3-2 441,-4-2 82,5 5 0,-1-4 457,-3 3 0,-3-3 0,-4-1 0</inkml:trace>
  <inkml:trace contextRef="#ctx0" brushRef="#br1" timeOffset="12">19388 17799 7959,'0'-8'-353,"0"0"1041,0 6 1,0-5 229,0 4-404,0 1-311,0-3 1,1 5-46,3 0 1,2 0-140,6 0 0,-1 0 105,1 0 1,-1 0-114,0 0 0,5 4-49,-1 0 0,1 0 37,0-4 1,-2 0-58,5 0 1,-2 0 115,2 0 1,3 0-212,-3 0 0,-1 0 85,1 0 0,-5-4-49,1 0 1,-2 0 110,-2 4 1,-3-1-38,-1-3 311,-4 3-267,2-4 31,-5 5 1,0 1-11,0 3 1,-4-2 107,0 6 1,-3-4-18,3 4 0,-5-1 15,1 5 1,-1 3-41,2 0 1,-3 5 5,2-1 1,2 3-103,-2 1 1,4 0 74,-3-1 0,0 5-139,0 0 0,-3 3 84,2-3 1,2-1-117,-2-3 0,5-4 57,0 0 1,1-1-39,2 1 1,0-2 43,0-6 0,0-3-38,0-1-35,0 1 65,0 3 0,2-4-717,1-3 215,-1-3-409,3-1 960,-5 0 0,-5 0 0,-2 0 0</inkml:trace>
  <inkml:trace contextRef="#ctx0" brushRef="#br1" timeOffset="13">20119 17833 8254,'0'-12'-143,"0"1"1,0 0 94,0-1 0,-4 1 557,0-1 1,-1 5 355,1-1 33,3 0-247,-9-3-191,4 0-114,-6 4-178,1 2 0,-1 5-137,1 0 1,-1 1 47,1 3 1,0-1 90,-1 4 0,-3 2-84,0 7 0,-2-3-303,2 7 0,2-5-27,-2 4 0,4-4-14,3 4 0,-1-4 189,5 4 1,1-5 43,3 1 0,1-2-91,3-1 1,2-6 103,5-2 0,1 1-140,-1-1 0,4-1 125,1-3 1,4 0-151,-1 0 0,-1-3 105,1-1 0,-5-5-15,1 1 1,-2 2 64,-2-2 0,-1 5-5,-2-5 1,-2 4 405,-2-3-122,-3 4 424,4-7-405,-5 9 0,0-6 328,0 3-370,0 3 0,2-4-111,1 5 0,-1 5 39,2 3 0,-3 2 2,-1 1 0,0 5-86,0-1 0,0 6 42,0 2 1,0 0-163,0 4 1,0 1 139,0-2 0,-4 5-203,0-5 1,0-3 59,4-4 1,0-1-87,0 1 1,0-2 174,0-6 0,0-3 24,0-1 58,0 1 0,0-1-80,0 1 148,0-5-119,0 2-1050,0-5 1,-5-5 974,-2-3 0,-3-2 0,-2-2 0</inkml:trace>
  <inkml:trace contextRef="#ctx0" brushRef="#br1" timeOffset="14">19456 14589 7813,'5'-6'-675,"3"2"0,2 2 542,2-2 1,-1 3 242,0-3 0,1 2 354,-1 2-263,1-5 1,4 4-10,3-3 0,3 3 110,1 1 0,-3-4-136,3 0 1,1 1-39,6 3 1,0-4-125,-4 0 1,3-1 33,6 1 0,-5 3 23,1-3 1,-1 3-19,4 1 1,-2-4-136,-6 1 21</inkml:trace>
  <inkml:trace contextRef="#ctx0" brushRef="#br1" timeOffset="15">18519 14578 9665,'5'0'1,"35"0"-119,2 0 1,1-1 240,-5-3 0,0 3 12,-3-3 1,-2 2 41,-3 2 0,-2-3-118,-5-1 0,-5 0 94,-3 4-160,-2 0 420,-7 0-456,-1 0 1,-6-4 133,-3 0 0,-2 1-559,-6 3 0,-3-2 52,0-1 1,-4 1-96,3-2 0,-3 3 86,4 1 0,-4 0-88,4 0 1,-2 0 512,2 0 0,-3 0 0,-4 0 0,-1 0 0</inkml:trace>
  <inkml:trace contextRef="#ctx0" brushRef="#br1" timeOffset="16">18543 14486 9055,'0'-6'927,"1"0"-520,3 2 7,-3 3-122,4-4-253,-5 5 1,-1 0 106,-3 0 1,2 0-110,-6 0 1,4 1 35,-4 3 1,1 1-75,-5 2 1,0 4 70,-3-4 0,-3 3-5,-5 2 0,0 0-40,0 4 1,4-4-101,0 4 1,1-4-4,-1 0 0,3-1 61,4 1-217,1-1 143,0 0 0,4-3-190,3 0 231,3-6 18,1 3 0,1-1 82,3 0 1,-1 1-30,4-1 0,-2-3 158,7 3 0,2-3-106,9-1 0,0 0-6,-1 0 0,1 0-23,0 0 1,2 0-36,-2 0 1,-6 0 12,-10 0 0,5 0-4,3 0-334,-5 0-114,-5 0 0,-6 0-1255,-3 0 1685,-12 0 0,-3 5 0,-9 1 0</inkml:trace>
  <inkml:trace contextRef="#ctx0" brushRef="#br1" timeOffset="17">19947 14407 10138,'12'0'410,"-1"1"-221,1 3 0,-1-3-193,1 3 1,-1 1 100,0-1 1,1 4-71,-1 0 0,1-2 36,-1 2 1,1-4-12,-1 3 1,0 1-19,1 3 1,-1-3-120,1 0 0,-1-4 53,0 3 0,-3-3-41,0 4 0,-5-6 26,5 2 0,-5-2 72,0 2-73,-1-2 107,-2 3 1,-5-2 12,-3 1 1,-2 1-58,-2-1 1,-4-1 2,-3 4 0,1-4-39,-1 1 1,0 1-111,-4-2 0,2 5-407,2-4 0,-2 0 216,6-4 0,0 4 322,3-1 0,1 1 0,0-4 0</inkml:trace>
  <inkml:trace contextRef="#ctx0" brushRef="#br1" timeOffset="18">19182 14121 7896,'2'-11'0,"1"-1"0,-1 6 0,6-1 0,-4 4 0,0 1 0,1-3 0,-4 5 0,5 0 0,-6 5 334,0 3 0,0 2 496,0 2 0,0 3-432,0 0 1,0 5-345,0-1 1,0 3 53,0 1 1,0-2-212,0-2 0,0 3-53,0-3 1,0-1-19,0 1 0,0-5-782,0 1 473,0-2-1056,0-2 1539,0 1 0,0-6 0,0-1 0</inkml:trace>
  <inkml:trace contextRef="#ctx0" brushRef="#br1" timeOffset="19">19091 14555 7869,'5'-6'109,"-2"-1"306,4 4-166,-4 1 1,6-4 202,-6 2-137,6 3 1,-2-8-272,4 5 0,0 0 37,1 4 1,3-3-181,0-1 0,4 0 106,-3 4 1,4-4-61,-1 0 1,-1 0-31,1 4 1,-4 0 76,4 0 1,-5-3-177,1-1-206,-2 0-888,-2 4 1276,-4 0 0,-2 5 0,-5 1 0</inkml:trace>
  <inkml:trace contextRef="#ctx0" brushRef="#br1" timeOffset="20">19079 14658 8142,'0'-7'1118,"0"1"-1011,0 2 1,6 2 173,1-6 0,0 6-57,0-2 1,1-1-104,3 1 1,1-1-14,-1 1 0,4 3-180,0-3 0,1 3 93,-5 1 0,1 0-161,-1 0 1,0 0 45,1 0 1,-5 0 55,1 0-107,-5 0 0,2 5 20,-5 2 0,0 0 19,0 0 1,-5 1 78,-3 3 0,-2 1-2,-2-1 0,-3 4 20,0 1 1,0 3 0,3-4 0,1 4-22,-1-4 1,2 0-17,3-3 237,-3-1-202,8 1 363,-8-1-220,9-5 1,1 0 77,7-6 1,5 0-210,3 0 1,3-2 13,5-2 0,3-2-328,1-5 1,3 3 153,-3 0 1,-4 2-453,-4-1 611,-10-4 0,6 5 0,-9-5 0</inkml:trace>
  <inkml:trace contextRef="#ctx0" brushRef="#br3" timeOffset="21">16613 17479 7945,'-7'-5'141,"-3"3"1,8-6 375,-6 4 28,5 0-61,-2 4 674,5 0-1133,0 5 1,0 1 104,0 6 0,4-5-202,0 1 0,5-2-67,-2 2 0,4 2-13,0-2 1,0 2 94,1 1 0,-1-3-46,1 0 0,-1-5-116,1 5 1,-5-4-114,1 3 168,-1-4 1,4 3-104,-4-2-139,-2-3 0,-1 6-524,0-4 0,0-1 930,-4 3 0,-5 0 0,-2 1 0</inkml:trace>
  <inkml:trace contextRef="#ctx0" brushRef="#br3" timeOffset="22">16738 17490 7928,'0'-11'109,"0"-1"1,0 5 632,0-1-410,0 6 0,0-5-105,0 3 0,-1 3 437,-3-3-468,3 3 1,-5 6-13,2 3 0,1 2-118,-4 1 1,3 1-192,-4-1 0,1 4-395,-5 1 1,1-1 308,-1-4 0,1 1-216,-1-1 1,2 1 26,3-1 400,-4-5 0,5 4 0,-5-3 0</inkml:trace>
  <inkml:trace contextRef="#ctx0" brushRef="#br3" timeOffset="23">19936 17353 7521,'-6'-1'-218,"2"-3"536,3 3 41,1-4 1993,0 5-2226,0 5 0,0-3-113,0 6 1,0 0 11,0 3 0,3 0-166,1 1 0,5-1 123,-1 1 0,2-1-70,1 1 1,1-1-228,-1 0 0,1-3 129,-1 0 1,0-5-102,1 5 1,-1-5 58,1 0 1,-5 2-527,1-1 754,-6 0 0,9 1 0,-5 1 0</inkml:trace>
  <inkml:trace contextRef="#ctx0" brushRef="#br3" timeOffset="24">20085 17353 7734,'6'-1'481,"-2"-3"0,-3 2-272,-1-6 1,1 5 190,3 0 243,-3 1-193,4 2-304,-5 0 1,-1 5-42,-3 3 0,-2 2-119,-5 2 1,-2 3-94,-2 0 1,2 2-342,-2-2 0,2-3-405,2 4 0,-1-4 853,1 0 0,-1-1 0,1 1 0</inkml:trace>
  <inkml:trace contextRef="#ctx0" brushRef="#br3" timeOffset="25">21284 17365 9205,'4'7'382,"-1"1"1,6-2-333,-1 2 0,-2 1 68,2-6 0,-4 6-117,3-1 1,1 1-182,3-2 117,-4 4 0,3-9-24,-3 6 0,2-4-134,-1 3 0,1-3-477,-5 4 286,4-6-721,-6 3 569,3 0 564,-5-3 0,0 3 0,0-5 0</inkml:trace>
  <inkml:trace contextRef="#ctx0" brushRef="#br3" timeOffset="26">21409 17376 7768,'0'-8'-502,"0"1"498,0 4 893,0-7-321,0 9 112,0-4-302,0 5-162,0 5 1,-1 1-231,-3 6 1,-1-1 93,-2 0 1,-4 2-340,4 2 0,-3-2-37,-2 2 1,1-2-222,-1-2 0,2 1 219,3-1 1,-2-3 297,5-1 0,-10 1 0,1 3 0</inkml:trace>
  <inkml:trace contextRef="#ctx0" brushRef="#br3" timeOffset="27">21661 17353 7365,'6'0'914,"-1"0"747,-5 0-1411,5 0 179,-4 0-346,10 0 0,-9 5 77,6 3 0,-2 2-129,2 1 1,2-3-33,-3 0 0,4-1-130,0 5 0,0-1 60,1 1 1,0-5-69,4 1 1,-7-2-160,2 2 0,-2 1-21,2-6-95,1 1 0,-5 0-497,1 0-214,-5 0 1125,2-4 0,-5 0 0,0 0 0</inkml:trace>
  <inkml:trace contextRef="#ctx0" brushRef="#br3" timeOffset="28">21843 17353 7634,'0'-7'54,"0"-1"1040,0 5-732,0-2 0,-1 5-49,-3 0 0,2 5-143,-6 3 0,2 2 44,-2 2 1,-2 3-425,2 0 0,-2 0 177,-1-3 1,-1-1-1295,1 1 1327,-6-1 0,5 0 0,-5 1 0</inkml:trace>
  <inkml:trace contextRef="#ctx0" brushRef="#br3" timeOffset="29">20598 16143 7745,'6'-7'348,"-5"-3"35,4 9-55,-5-9-157,0 8 1,-1-3-18,-3 5 1,1 4-100,-4 0 0,-1 9 62,-3-2 1,-2 8-121,-2 0 1,1 4-111,-5 4 1,0 0 83,-4 4 0,4 2-53,0-3 0,1 5-35,-1 3 1,-1-3-9,4 3 1,1-3 78,4-5 1,-1-1-17,1-2 1,1-4-27,2 0 0,2-6-81,2-5 216,3-1-129,-4 1-237,5-6 149,0-1-966,0-5 773,5 0 363,-4 0 0,4-5 0,0-1 0,2-6 0</inkml:trace>
  <inkml:trace contextRef="#ctx0" brushRef="#br3" timeOffset="30">20233 16622 7100,'0'-6'1176,"0"1"-9,0 5-989,0 5 1,0 1-140,0 6 1,0-1-14,0 0 0,0 1-93,0-1 1,4 5 72,0-1 0,-1-3-147,-3 0 1,0-7 7,0 6 0,2-3 35,1 0 0,-1-2-192,2-2 223,-3-3 67,-1 4 388,0-5-335,0-5 1,0 2 130,0-4 0,4-1-90,-1-3 0,6-1-11,-1 1 0,-2 0-118,2-1 1,0 6 100,3 2 0,-3 1-444,-1 0 0,1 1 51,3-1 327,-4 6 0,3-1 0,-4 3 0</inkml:trace>
  <inkml:trace contextRef="#ctx0" brushRef="#br3" timeOffset="31">20736 15754 7849,'0'-11'0,"0"-1"0,0 1 0,0 0 289,0-1 1,0 1-106,0-1 0,3 5-35,1-1 1,4 0 52,-4-3 1,4 3-27,0 1 0,2 4-41,2-1 0,-5-1-104,1 2 1,-1-1-106,5 4 1,-1 0 67,1 0 0,-5 0-15,1 0 1,-2 1-27,2 3 0,1-2-138,-5 6 1,1-2-9,-2 2 0,-1 2-14,2-2 0,-3 2 87,-1 1 1,0 1-84,0-1 0,-4 1 171,0-1 1,-5-1-53,2-2 1,0 2 80,0-3 1,0 4-40,0 0 191,-3-5-133,3 5 1,1-9 186,2 6 56,3-6-127,1 3 172,0-5-221,5 0 0,-3 0 81,6 0 1,0 4-68,3 0 1,1 0 114,-1-4-101,0 0 1,1 4 98,-1-1-125,1 6 0,-1-2-7,1 4 1,-5-3-111,1-1 1,-6 1 67,2 3 0,1 1-146,-1-1 0,-2 1 47,-5-1 1,-4 4-45,-4 0 0,0 1 35,-1-5 0,-4 0-18,-3 1 0,2-1 83,2 1 0,2-6-38,2-2 1,-1 1-95,1-1 67,-1 0-554,1-4 40,5-5 23,1-2 264,5-4 299,5-1 0,1 1 0,5-1 0</inkml:trace>
  <inkml:trace contextRef="#ctx0" brushRef="#br3" timeOffset="32">21090 15994 7734,'6'5'-115,"0"-4"229,-2 3 260,-3-3 294,4 5 1,-1-4 221,0 6-300,0-6-352,-4 8 0,0-7-421,0 5 1,-1-6-295,-3 2-451,2-3 494,-3 4 1,4-3-901,-3 1 1334,3-1 0,-4-7 0,5-2 0</inkml:trace>
  <inkml:trace contextRef="#ctx0" brushRef="#br3" timeOffset="33">21238 15640 7799,'6'0'0,"-1"-1"-30,-5-3 72,0 3 382,0-4 396,0 5-671,0 5 1,0-2-1,0 9 0,0-3-31,0 6 1,0 1-94,0 0 0,0 4-45,0-1 0,4 1 39,0-1 0,0 3-81,-4-3 0,0-1 68,0 1 1,0-5-66,0 1 1,0 1 23,0 0-299,5-1-166,-4-4 170,4 1-145,-5-6-489,0-1 690,0-5 0,0 0 1</inkml:trace>
  <inkml:trace contextRef="#ctx0" brushRef="#br3" timeOffset="34">21386 15697 7799,'0'-11'-154,"2"1"155,2 2 301,-3-2 0,5 7 451,-2-4 196,-3 4-485,4-2-270,-5 5 1,0 5-135,0 3 1,0 2 74,0 1 1,2 4-150,1 1 1,-1 4 142,1-1 0,-1 1-152,-2-1 0,0 3-14,0-3 0,1 3 3,3 0 0,-3-3 40,3 0 1,1-5-1,-1 2 1,1 0-458,-1-1 155,-3 1-309,9-5 0,-9-3 34,3-1 571,-3-4 0,5 2 0,0-5 0</inkml:trace>
  <inkml:trace contextRef="#ctx0" brushRef="#br3" timeOffset="35">21444 16919 7796,'-7'0'-289,"2"0"1,5-1 823,0-3-315,0 3 1,1-8-72,3 5 0,-1-1 52,4 1 0,-3 2 0,4-6 1,-4 0 6,3-3 0,1 0-32,3-1 1,1 1-11,-1-1 0,2-3-190,2 0 1,-1-5 122,5 1 1,-4-4-187,4-4 1,0 2-36,4-6 1,0 1-45,0-4 0,0-1 97,0 1 0,3 0-105,1-1 0,1 5 148,-2 0 1,-1 4-8,1 0 1,2 1 57,-1 3 1,1 4-57,-2 3 1,-3 3 110,0 5 0,-1-2-148,-7 5 1,0 0 3,-4 4 0,-3 0-146,0 0-349,-6 5 295,3 1 1,-9 6-497,1-1 760,-6-4 0,-3 8 0,-5-2 0</inkml:trace>
  <inkml:trace contextRef="#ctx0" brushRef="#br3" timeOffset="36">21489 16748 7761,'-11'0'-408,"5"0"651,0 0 260,6 0-50,-5 0 47,4 0-47,-4 0 564,5 0-1022,0 5 0,-1 0 63,-3 3 1,3 2-66,-3-3 1,1 4 6,0 0 0,0-3-172,-5-1 0,6 1 69,-2 3 1,-1-3-230,1-1 120,0 1 181,4 3 0,0-3 158,0 0-68,0-6 32,0 3 611,0-5 0,5 0-505,3 0 1,2 0-154,2 0 1,-1-1-3,0-3 0,5 3-41,-1-3 1,1 2-163,0-2 1,-4 3-1446,4-3 1606,-9 2 0,3-3 0,-3-1 0</inkml:trace>
  <inkml:trace contextRef="#ctx0" brushRef="#br3" timeOffset="37">22312 15834 7808,'0'-11'181,"0"-1"0,0 1-80,0-1 0,3 5-19,1-1 0,5 2 432,-1-2-270,2-2 1,1 5-61,1-3 1,-5 0-44,1 4 0,0 0-75,3 4 1,0 0 68,1 0 1,-1 0-194,1 0 1,-5 0 97,1 0-64,-1 0 1,1 0-170,0 0-188,-6 5 163,3 1 55,-5 6 0,0-1 89,0 1 0,-3-5 19,-1 1 1,-4-4 49,4 3 0,-5-3-39,2 4 0,0-4 54,0 3 1,3-4 12,-4 0 1,6 0 31,-2 1 27,-2-3-34,4 9 0,-3-7 50,5 4-69,0-4 33,5 7 1,2-7-43,4 4 1,1-4 95,-1 1 1,2 1-55,2-2 0,-2 5 8,2-4 0,-2 5 10,-2-2 0,0 0 245,1 0-326,-1 1 0,-1 3 74,-2 1 1,-3-1-205,-5 1 0,-1-1 63,-3 0 1,-4 0-11,-7-4 1,1 3 26,-5-2 0,1 2 20,-1 2 1,-1-2-44,5-3 1,-4 2 12,4-5 0,-1 0-130,5-4-213,0 0-238,4 0 395,2 0 0,5-5 247,0-3 0,5-2 0,2-1 0</inkml:trace>
  <inkml:trace contextRef="#ctx0" brushRef="#br3" timeOffset="38">22643 16097 7756,'6'0'726,"4"0"0,-7 0 394,4 0-260,-4 0 33,2 5-481,-5-4-88,0 4-1207,0-5 883,-5 0 0,-1 5 0,-6 2 0</inkml:trace>
  <inkml:trace contextRef="#ctx0" brushRef="#br3" timeOffset="39">23031 15754 7780,'0'-7'-108,"0"-1"1,-4 4 412,0-3-116,1 4 1,1-6 33,-1 5-95,1-5 0,-7 3-55,6-5 0,-5 3 63,4 0 0,-5 6-92,2-2 1,0-1-18,0 1 1,-1 0-109,-3 4 1,-4 0 121,-1 0 0,1 4-131,4 0 0,-1 5 99,1-1 1,1 2-74,2 1 1,-2 1 20,2-1 1,3 0-19,1 1 0,2-1-57,-2 1 1,3-5 4,-3 1 70,3-1 1,4 1 0,1 0 0,5-6-1,-1 2 1,-2-3 43,2-1 0,-1 0 2,5 0 1,-1 0 88,1 0 1,-5-3-104,1-1 1,-1 0 68,5 4 0,-1-4-54,1 0 1,-5-1 219,1 1-99,-6 3 184,9-4-154,-10 0-61,4 4 1,-5 1 21,0 7 0,-4 3-49,0 2 0,-3 4-47,3 3 1,-1 0 50,1 4 0,3-2-113,-3 5 1,3-2 65,1-1 1,0 0-95,0 0 0,0-2 49,0-1 1,4-4-13,-1-5 1,5 1-53,-4-1 0,1-4 77,-1-4-665,-3-1 440,4-2 0,-4 0-313,3 0 546,-3-5 0,4-2 0,-5-4 0</inkml:trace>
  <inkml:trace contextRef="#ctx0" brushRef="#br3" timeOffset="40">23088 15709 7784,'7'-6'92,"3"0"-46,-3-5 0,3 3-40,2 0-5,-1 6 104,1-3 1,-1 5 473,1 0-345,-1 0 0,0 0-111,1 0 1,-1 0-106,1 0 0,-5 0 61,1 0 0,0 0 65,3 0-23,0 0-16,1 0-159,-1 0 71,-4 0 0,-1 0 17,-2 0 9,-3 0 0,4 1-1,-5 3 0,0-2-27,0 6 1,-4 1-5,0 6 1,-1-1 10,2 5 1,-3 0-6,-1 4 0,-3 1-30,2 3 0,2-3 42,-2 3 0,4-3 48,-3-1 0,4-2-58,-1-2 1,-1 1 135,1-4 0,1 3-82,3-4-31,0 0 1,0-3-24,0-1 1,1-5 4,3-2-847,-3-3 599,4-1 1,-4 0 223,3 0 0,-3 0 0,5 0 0</inkml:trace>
  <inkml:trace contextRef="#ctx0" brushRef="#br3" timeOffset="41">22095 17376 8116,'11'0'1016,"2"0"-861,2 0 1,1 0-6,3 0 0,7 0-10,-3 0 0,3 0-81,1 0-11,2-5 1,5 4 51,1-3 1,3-1-110,0 1 0,4-4-3,-4 5 0,5-5 56,-1 4 0,-2-4-2,2 5 1,-6-5-27,-2 4 1,-1 0-15,-6 4 0,-4-1-17,-4-3 0,-5 3-117,1-3 1,-6 3-61,-2 1-250,-4 0-49,2 0 154,-5-5-99,0 4 1,-5-4 116,-3 5 1,-2 0 318,-1 0 0,-6-5 0,-1-2 0</inkml:trace>
  <inkml:trace contextRef="#ctx0" brushRef="#br3" timeOffset="42">22117 17262 7484,'7'0'845,"-2"0"-104,-5 0-253,0 5-72,0-4-220,0 9 0,0-3-101,0 4 0,-4-3 63,0-1 0,-5 1-82,2 3 1,-3 1-181,-2-1 1,5-1 92,-1-2 1,0 2-261,-3-2 131,-1-3-51,1 5 25,5-9 103,-4 9 98,8-8 9,-3 3 82,5 0-112,5-4 0,0 5 51,3-2 0,2-3-39,-2 3 0,-2-2 87,2-2 0,-1 3-102,5 1 0,-1 0-4,1-4 0,-2 1-125,-3 3 0,4-3-211,-4 3 1,3-3-134,2-1 0,-5 4 462,1 0 0,-6 0 0,4-4 0</inkml:trace>
  <inkml:trace contextRef="#ctx0" brushRef="#br3" timeOffset="43">23397 17056 7029,'0'-11'1398,"0"4"-784,0-3-184,0 9-226,0-4 0,0 6-40,0 3 1,0 2-4,0 6 0,0 3-153,0 0 1,-2 6 50,-2-2 0,-2-2-196,-5 2 1,1-1 26,2 1 1,-2 1-77,2-4 0,-2 3 93,-1-4 1,3 0-3,0-3 1,6-1 23,-2 0 0,3-3 0,1 0 21,0-6 6,0 8 75,0-8 0,1 3-27,3-5 0,-2 0 4,6 0 1,-4 0-6,3 0 0,1 0 2,3 0 0,1 4 1,-1-1 0,-3 1-4,0-4 1,-1 0 0,5 0 0,-1 0-3,0 0 0,1-1-112,-1-3 0,1 3-267,-1-3-328,-5 3 101,5 1-224,-10 0 327,4 0 503,-5 0 0,0-5 0,0-2 0</inkml:trace>
  <inkml:trace contextRef="#ctx0" brushRef="#br3" timeOffset="44">23499 17262 7945,'-6'0'1125,"1"1"-661,5 3 1,0 2-201,0 6 1,0-1-37,0 0 1,0 5-230,0-1 0,0 4 74,0-4 1,0 4-90,0-4 0,1 2-137,3-2 1,-3-2-470,3 2 351,-3-2 0,-1-2-609,0 1 273,0-6 0,0 0 20,0-2 587,0-3 0,0 4 0,0-5 0</inkml:trace>
  <inkml:trace contextRef="#ctx0" brushRef="#br3" timeOffset="45">23694 17479 8254,'-8'0'-221,"0"0"1,4 0 220,-3 0 0,4-5 0,-2-2 0</inkml:trace>
  <inkml:trace contextRef="#ctx0" brushRef="#br3" timeOffset="46">23956 17125 7737,'-4'-8'-9,"1"0"105,-6 6 121,7-8 1,-4 9 702,2-3-504,3 2 0,-9 8-136,2 1 1,2 5-186,-2 3 0,2-1 70,-2 5 0,-1 0-286,6 4 0,-5-4-9,4 0 1,0 0-121,4 4 0,0-4 82,0 0 0,0-5-102,0 1 1,4-2 45,0-2 0,5-1 14,-1-2 1,2-3 142,1-5 1,4 0-38,1 0 1,3 0 159,-4 0 1,5-5-10,-1-3 1,-1-2 98,1-1 1,-5-1-97,1 1 1,-2-5 160,-2 1 0,-1-1-43,-2 1 0,-2 1-103,-2-5 0,-3 3 38,3-3 1,-4 2-75,-4-3 0,-2 0-70,-5 5 0,-2-4-8,-2 4 0,-2 1-191,-2 6 1,-2 3-35,2 5 0,-7 0-287,0 0 0,0 9 53,7 2 1,-1 5 507,5-1 0,-1 3 0,5 4 0</inkml:trace>
  <inkml:trace contextRef="#ctx0" brushRef="#br3" timeOffset="47">24436 17125 7725,'-8'-5'490,"1"-3"-287,4-2 1,-2-2 230,5 1-263,-5 0 1,4-1 509,-3 1-106,-2-1-58,4 1-209,-8 0-263,9 4 1,-9 2-266,2 5 1,-2 1 191,-2 3 1,-3 4-242,0 7 1,-5-1 76,1 5 0,-2 0-53,2 4 0,3-2 72,4-2 1,6 2 31,2-6 0,3 0-47,1-3 1,0-5-86,0 1 1,5-6 17,3 2 0,3-2 119,4-2 1,-1 0 114,5 0 1,-1-4-15,1 0 0,1-5 86,-4 1 0,0-2-33,-1-1 0,-6 1 119,3 2 0,-5-2 52,1 2 1,-2-1 534,-2 2 167,-3-3-305,4 8-217,-5-8 0,0 10-32,0 0 1,0 5-271,0 7 0,-3 4 46,-1 3 1,0 3-147,4 1 0,0 1 90,0 2 1,-4 0-88,0 4 1,1-3-256,3 3 0,-4-7 132,0 4 0,0-9-85,4 4 1,0-6-139,0-1 406,0-2 0,0-6-160,0 1-105,0-6 0,0 2 142,0-8 93,0 3 0,-10-9 0,-3 4 0</inkml:trace>
  <inkml:trace contextRef="#ctx0" brushRef="#br3" timeOffset="48">15356 17730 7781,'0'-6'351,"2"-3"-381,1 5-1,-1-5 0,4 7 283,-2-6 1,-2 4-114,6-3 0,-4 0-110,3 0 0,1-2 76,3 5 0,1-5-98,-1 1 0,2 0 59,2 0 0,2-2-95,2 2 0,2-1 62,-2 2 1,4-4-22,4 4 0,-3-3-91,3-2 1,0 1 108,0-1 0,4 5-106,-5-1 1,5 2 76,-5-2 1,5 2-35,-5 2 0,5 3 52,-4-3 1,-2 3 0,-6 1 1,1 0-14,-5 0 0,4 0 1,-3 0 1,-1 0-7,-4 0 0,-3 0 24,0 0-99,-1 0 1,5 0-197,-6 0 180,-1 0-220,-5 0 334,-5 0 0,2-2-97,-4-1 82,-1 1 1,-3-4-4,-1 2 1,5 3 170,-1-3-138,1-2 0,-4 3 97,4-4 1,0 4-103,4-1 32,1-2-20,-8 0 13,9-1 115,-4 2-96,5 5-11,-5 0-110,4 0-133,-5 0 1,15 0 119,3 0 1,2 0 85,-3 0 1,1 4-55,-1 0 1,0 1 53,1-1 1,-1-3-4,1 3 89,-1 2 1,-1-3-43,-2 4 1,-2-4 93,-2 1 0,-3-2 41,3 2-103,-3-3 1,-2 8-39,-3-5 1,-6 5 0,-5-2 1,-4 0-601,4 0 1,-6 0 529,2 0 0,-7 4 0,-4-5 0</inkml:trace>
  <inkml:trace contextRef="#ctx0" brushRef="#br3" timeOffset="49">14397 17947 8233,'0'-6'15,"0"-4"163,0 8 0,0-4 322,0 2-282,-5 3 1,2-4 200,-4 5-19,4 0-122,-7 0 1,4 0-30,-6 0 1,5 5-69,-1 2 1,4 4-75,-3 0 1,-1 0-47,-3 1 1,0 4 91,4 3 1,-3 3-229,2 1 1,-1 0-35,2-1 0,1 0-33,6-3 1,0 1 50,0-4 0,0-1-26,0-4 1,0 1 22,0-1 0,6-3 84,1-1 0,3-4-109,2 1 1,0 1 101,4-1 1,-2-1-12,5-3 0,1-3-15,7-1 1,-3-5 0,2 1 1,-2-6 7,-1-1 1,0-1 5,0 0 0,-4 2 48,0-5 0,-5 2 12,1-2 0,-6-2 124,-1 6 1,-6-5-97,2 1 1,-4 1 24,-4-1 0,-3 4-43,-9-4 1,2 5 7,-5-2 1,0 8-42,-3 0 1,-3 5-20,-1 0 1,-2 1-134,-3 2 1,0 7-267,4 4 1,0 1-288,5 3 1,4 1 18,3-1 677,7 6 0,-2-3 0,3 4 0</inkml:trace>
  <inkml:trace contextRef="#ctx0" brushRef="#br3" timeOffset="50">15002 17799 10105,'-4'11'34,"1"0"0,-6 5-50,1-1 1,2 5 79,-2-1 1,1 0-182,-5 4 0,5-3 111,-1 7 0,4-2 40,-4 2 0,6-3-128,-2 3 1,3-1 121,1-3 0,0 3-17,0-7 1,0-3 0,0-1 0,4-1 4,-1 2 1,6-5 30,-1 0 1,-2 1 1,2-5 0,0 0-53,3 0 0,2-3 32,2 4 1,-6-6-48,2 2 0,-2 1 69,2-1-760,1 0 196,-1-4 0,-3 0 514,0 0 0,-6 0 0,3 0 0</inkml:trace>
  <inkml:trace contextRef="#ctx0" brushRef="#br3" timeOffset="51">15208 18004 8233,'0'-11'1228,"0"3"-1488,0 0 394,0 6 300,0-3 0,0 6-164,0 3 1,0 2 34,0 6 0,0 0-217,0 4 1,0 0 74,0 3 0,0 3-194,0-3 1,0 2 20,0 2 0,0 0-117,0 0 0,1-4 102,3 0 1,1-5-213,3 1 64,2-2 0,-5-6-465,2 1-300,4-5 359,-10 2-725,4-5 1304,-5 0 0,0-11 0,0-1 0</inkml:trace>
  <inkml:trace contextRef="#ctx0" brushRef="#br3" timeOffset="52">15151 18027 8233,'0'-11'0,"0"-1"84,5 1 1,1-1-87,6 1 1,-1 1 257,0 2 1,1-1 8,-1 5 0,-3-1-116,-1 2 1,1 1-53,3-2-40,1 3 1,-1 1-18,1 0 1,-1 4 41,1 0 0,-5 3-54,1-3 0,-4 5 7,3-1 1,0 2-114,0 1 1,-2 1 33,-5-1 1,0-3-163,0-1 0,0 1 73,0 3 0,-1-3-130,-3 0 1,-3-1 48,-9 5 0,2-2 113,-5-3 0,0 4-60,-4-4 1,4 0-7,0 0 91,5-4 1,-2 2-455,5-5 530,4 0 0,2 0 0,5 0 0</inkml:trace>
  <inkml:trace contextRef="#ctx0" brushRef="#br3" timeOffset="53">15550 18004 8233,'-5'-6'354,"3"-4"-295,-6 2 0,6 2-278,-2-2 1,-1 4-45,1-3 1734,0 4-354,4-2-13,-5 5-528,4 0-375,-4 0 0,5 5 59,0 3 0,0 2-12,0 1 1,0 5-69,0-1 1,0 0 78,0-4 0,0 5-298,0-1 1,4 4-103,-1-4 0,2 4-101,-1-4 0,-2 4-102,1-3 1,2 0 171,-1-1 1,0-6-76,-4 3 0,0-3 62,0 2 1,4-3-542,0-1 156,-1-4-105,-3 2-1697,0-5 2372,-5-5 0,-1-2 0,-5-4 0</inkml:trace>
  <inkml:trace contextRef="#ctx0" brushRef="#br3" timeOffset="54">15493 17958 8233,'8'-3'593,"0"-1"0,-1-4-168,5 4 1,-1-1-251,0 2 1,1 1 36,-1-2 1,5 3-32,-1 1 1,0-4-76,-4 1 1,1-1 126,-1 4 1,-3 1-380,-1 3 0,1-3 113,3 3-392,-4 2 240,3 1 0,-9 4 163,3 0 0,-3-3-48,-1 0 0,-1-2-138,-3 2 1,2 2 71,-6-3 1,0 4 45,-3 0 1,0 0 37,-1 1 0,1-1 54,-1 1 1,2-1 2,3 0 1,0 0 31,3-4 1,3 3 167,-3-2 1,3-2-167,1 2 0,0-4 21,0 3 0,5-3 97,3 4 0,2-4-79,1 3 1,5-3 37,-1 4 0,1-6-126,0 2 1,-4 1-155,3-1 0,-1 1 34,2-1 0,-4-3-242,4 3 0,-8-3 71,0-1 1,0 0-281,3 0 581,-5 0 0,5 0 0,-5 0 0</inkml:trace>
  <inkml:trace contextRef="#ctx0" brushRef="#br3" timeOffset="55">15904 17936 8400,'-1'-11'405,"-3"4"-547,3 2 550,-4 5 153,5 0 1,0 5-213,0 2 0,0 5-186,0 3 0,0-1-148,0 5 1,0 0 42,0 4 0,0 2-161,0-2 1,0 3 48,0-7 1,0-2-117,0 2 0,0-5-9,0 2 0,4-4-252,0 0 1,1-5-1167,-1 1 859,-3-6 738,9 4 0,-4-6 0,6 0 0</inkml:trace>
  <inkml:trace contextRef="#ctx0" brushRef="#br3" timeOffset="56">16030 18118 9084,'0'-6'2109,"0"1"-1584,0 5-355,0 5 0,0 1-105,0 6 0,0-1 47,0 1 0,0-1-194,0 0-109,5 1 1,2-2 96,4-2-45,0 2 0,5-9-15,-1 3 1,1-3-70,0-1 1,-2-5 80,5-3 0,-4-2-88,4-1 0,-4-2 45,4-2 1,-1 1-116,1-5 1,1 0 314,-5-4 1,-1 4-105,-6 0 0,1 1 285,-5-1 0,-1-1-48,-3 5 1,-1-4-18,-3 3 1,-3 2-93,-8 7 1,-3-2 26,-5 5 1,-1 0-69,-3 4 0,3 7-210,-3 4 1,3 2 63,1 6 1,2-4 115,2 4 1,2-1-542,6 1 1,5 1 572,2-5 0,-3 6 0,1-4 0</inkml:trace>
  <inkml:trace contextRef="#ctx0" brushRef="#br3" timeOffset="57">16418 17958 8233,'0'-7'44,"0"-1"1175,-5 6-378,4-3 137,-4 5-628,5 0 0,0 5-266,0 2 1,0 5 29,0 3 0,1-1-71,3 5 0,-3 0-101,3 4 1,-1-2 74,0-2 0,-1 3-47,2-3 0,-3-1 50,-1 1 1,0-5-359,0 1 1,0-2-359,0-2-335,0 1-78,0-1-251,0-5 1360,0-1 0,0-5 0,0 0 0</inkml:trace>
  <inkml:trace contextRef="#ctx0" brushRef="#br3" timeOffset="58">16396 17970 8233,'1'-12'913,"3"1"1,-2 3-720,6 1 1,-2 3-458,2-4 0,2 6 590,-2-2 1,2-1 288,1 1-563,1 0 0,-1 1 119,0-1 0,1 0-121,-1 4 0,-3 0 14,-1 0 0,-3 4-167,4 0 185,-6 4 1,3-1-183,-5 4 1,0-3-176,0-1 0,0 1 99,0 3 0,-5 0-157,-2-4 1,0 3 82,0-2 1,-1 2 45,-3 2 0,1-1 125,2 0 0,-1 1-3,5-1 0,-1 1 48,1-1 286,3 0 1,-4 1 81,5-1 1,1-3-160,3 0 0,-1-6 127,4 2 1,1 1-112,3-1 0,2 0-50,2-4 1,-1 0-49,5 0 0,-3 0-16,3 0 0,-6 0-64,3 0 1,0 0-174,-1 0 0,1 0-255,-5 0 1,1 0 203,-1 0 0,0 0-505,1 0 1,-5-2 260,1-1 0,-5 0-876,0-5 1330,-1 6 0,-2-8 0,0 3 0</inkml:trace>
  <inkml:trace contextRef="#ctx0" brushRef="#br3" timeOffset="59">16727 17776 11604,'4'11'708,"-1"1"1,6-5-491,-1 1-31,2-1 0,0 5 50,-2-1 1,6 4 30,-3 1 1,3 3-5,-2-4 0,-1 5-14,0-1 0,-3 3-152,0 1 0,-2 3-164,2 1 0,-3 0-119,-5-5 1,0 5-103,0 0 1,0-1-380,0-3 1,-9 1-138,-3 3 0,-8-3 803,-3 3 0,-10-3 0,-7-1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7:17:41.301"/>
    </inkml:context>
    <inkml:brush xml:id="br0">
      <inkml:brushProperty name="width" value="0.09086" units="cm"/>
      <inkml:brushProperty name="height" value="0.09086" units="cm"/>
      <inkml:brushProperty name="color" value="#FF0000"/>
    </inkml:brush>
  </inkml:definitions>
  <inkml:trace contextRef="#ctx0" brushRef="#br0">1645 16355 8014,'0'-8'111,"0"0"629,0 1 0,0-1 745,0 1-1313,0 4 0,0-1-151,0 8 50,0 2 1,0 10-106,0-1 0,0 5 58,0-1 1,0 4-137,0 4 1,1 2-35,3 5 1,-3 2 54,3 2 1,-3-3-56,-1 3 1,4-6-42,0-1 1,-1-6 95,-3 2 0,2-1-16,2-3 1,-3 1-127,3-9 1,1 4 133,-2-3 5,6-1 197,-7-4 68,8-4-280,-9-2-88,4-5 76,-5 0 1,-5-5 0,-1-2 0</inkml:trace>
  <inkml:trace contextRef="#ctx0" brushRef="#br0" timeOffset="1">1599 16400 7970,'0'-11'199,"4"3"24,0 1 1,1-1-75,-2-3 0,2 3 87,3 0 1,1 5-15,-5-5 1,5 5-68,-2 0 0,3-2-126,2 1 1,-1 0 91,1 4 1,3-1-70,0-3 1,4 3-81,-4-3 1,6 3 17,-2 1 1,2 0-54,2 0 1,-4 0 37,0 0 1,-1 5-202,1 2 1,1 3-20,-4 2 1,-1-1 24,-4 1 1,-1 3 106,-2 0 0,-3 4-75,-5-4 0,0 1 44,0-5 0,-1 4 27,-3 1 0,-4-1 173,-7-4 1,-3 4 20,-4 1 1,-3-1 148,-1-4 1,-3-3-119,-6-1 0,5 1 100,-1 4 0,5-6-108,-5-2 1,10 1-33,-2-1 1,11-1-243,1-3 185,7 0 0,0 0-11,8 0 0,8 0 0,5 0 0</inkml:trace>
  <inkml:trace contextRef="#ctx0" brushRef="#br0" timeOffset="2">2113 16378 7922,'0'-12'1012,"0"6"-174,0 1 195,0 5-820,0 5 0,0 1-66,0 6 0,0 4-109,0 3 0,0 3 31,0 0 1,4 3 59,-1 1 1,3 0-268,-3 4 0,-1-1-43,1 2 1,-1 0-131,-2-4 0,4 0 8,-1-4 1,1-4-100,-4 0 0,0-5 75,0 1 0,4-2-212,0-2-35,0 0 344,-4 1 1,0-5-421,0 1 650,0-5 0,0 2 0,0-5 0</inkml:trace>
  <inkml:trace contextRef="#ctx0" brushRef="#br0" timeOffset="3">2033 16423 7922,'4'-11'384,"0"-1"0,3 0-78,-3-4 1,5 4-138,-2-3 0,4 2 98,0 1 0,0 2 69,1 3 1,1-2-246,2 5 0,-3-4 99,4 5 0,0-1-224,-1 4 1,2 1-44,-2 3 1,-1 1-52,5 2 0,-4 4 29,4-4 0,-5 3 27,2 2 0,-4-1-191,0 1 1,-1 0 83,1 4 0,-2-4-3,-3 4 1,2-3 48,-5 3 0,0-4 1,-4 4 1,-5 1 76,-3 2 0,-3-1-2,-5 1 1,3-1 34,-7 1 1,1 1 13,-3-4 0,-1 0 73,0-1 1,5-3-64,3-1 0,3 1 396,5-5-77,-3 3-17,8 2-216,-3-1 0,10 1 17,3-1 0,2-3-50,2-1 1,4 1-9,3 3 1,-1-3 57,1-1 0,4 0-47,3 0 0,1 4 222,-4-4 0,4 3-54,-1 2 0,1-1 110,-4 1 1,-2-2-136,-2-3 1,2 4-246,-6-4 0,0-1-23,-3 2 1,-1-4-332,0 4 0,-3-6-698,0 2-683,-6-3 1779,3 4 0,-5-4 0,0 5 0</inkml:trace>
  <inkml:trace contextRef="#ctx0" brushRef="#br0" timeOffset="4">2775 16400 7863,'-6'-11'575,"1"0"-305,5-1-284,0 6 1,0-1 464,0 4 236,0 1-495,0-3 10,0 15 1,0 3-222,0 10 0,0 1 68,0 3 1,0 2-34,0 5 0,0 2-4,0 2 1,1-4-230,3 0 0,-2-1 88,6-6 0,-4 0-76,3-5 0,-3-4-74,4-3 0,-4 2 76,3-2 0,-4-3-40,1-5 1,-2-3-385,2 4-276,-3-6 903,4 3 0,0 0 0,2 2 0</inkml:trace>
  <inkml:trace contextRef="#ctx0" brushRef="#br0" timeOffset="5">2981 16583 7949,'0'-11'126,"0"3"233,0 0 714,0 1-619,0 0-8,0-3-132,0 9 8,0-4-100,0 15 0,0 3-322,0 10 0,-1 1 113,-3 2 1,3 0-127,-3 4 1,2-3 1,2 3 1,0-6-5,0-1 1,6-1-470,1-7 232,3 0 215,2-3 1,4-2-28,3-2 0,-1-3 0,2-5-69,4 0 429,-1 0 0,10-5-102,-2-3 0,-3-6-117,-2-1 0,2-4 10,-1 3 0,-4-4 16,-4 1 0,-5 1 114,1-1 1,0 0-107,-3-4 1,0 1 174,-8-1 1,0-1-77,-4-3 1,-1 2 26,-3-6 1,-4 5-93,-7-5 0,-3 10 21,-5-2 1,-8 4-88,-4 0 1,-1 7-164,1 8 1,1 3 5,0 1 1,1 5 56,2 3 1,8 2-445,8 1 0,3 6 565,0 2 0,1 8 0,-1 2 0</inkml:trace>
  <inkml:trace contextRef="#ctx0" brushRef="#br0" timeOffset="6">3483 16389 7204,'0'-6'2074,"5"1"-1735,-3 5 1,4 6-135,-2 5 0,-2 2-226,6 6 0,-5 0 61,0 4 0,2 4-35,-1-1 0,1 6-47,-1-2 1,-3 0-233,3 0 1,1-5 49,-1 2 1,1-4-158,-1-4 1,-1 1 87,4-5 0,-3 1-67,4-5 220,-6 1-57,8-1 0,-7-5-426,4-2 187,-4-3 436,2-1 0,-10-5 0,-1-1 0</inkml:trace>
  <inkml:trace contextRef="#ctx0" brushRef="#br0" timeOffset="7">3403 16378 7860,'12'-12'-1329,"-5"1"1063,1-1 1,1 1 1212,6-1 0,3 2-312,5 3 0,0-2-377,-1 5 1,1-4-95,0 5 1,-4-1-1,0 4 0,-4 0-226,4 0 0,-3 1 106,3 3 0,-5 2-296,1 6 1,-6 0 77,-2 3 0,-4-1-106,1 5 0,-3-1 84,-1 1 1,-1 3-46,-3-3 1,-2 2 43,-6 2 0,1-1 58,-1-3 1,1 2 134,0-1 1,-1-3-104,1 2 0,1-5 191,2 2 0,-2 0 0,2-1 1,3 0 126,1-3 1,3-1-101,1 1 1,0-1 97,0 1 1,0-5-81,0 1 1,5-1 63,3 5 0,2-5-84,1 1 1,6-2-1,2 2 0,-1 1 23,1-5 1,0 1-9,3-1 1,0-3 4,-3 3 1,3-3-79,-3-1 1,-2 4-9,2 0 0,-5-1-55,2-3 0,-4 0-182,0 0 0,-1 0-448,1 0 248,-1 0-1033,0 0 1427,-4 0 0,-2 0 0,-5 0 0</inkml:trace>
  <inkml:trace contextRef="#ctx0" brushRef="#br0" timeOffset="8">4054 16332 7442,'0'7'-654,"0"1"0,0 0 654,0 3 0,0 1 0,0-1 0</inkml:trace>
  <inkml:trace contextRef="#ctx0" brushRef="#br0" timeOffset="9">4123 16720 7792,'11'6'1606,"1"0"-218,-1-6 99,-4 0-429,3 0-58,-4 0-1567,0 0-290,-1 0 857,-5 0 0,-5-6 0,-1 0 0</inkml:trace>
  <inkml:trace contextRef="#ctx0" brushRef="#br0" timeOffset="10">12060 15944 7872,'-6'-2'-2,"2"-2"1,3 2 1,1-6 662,-5 6 0,4-5 267,-3 4-588,3 1 1,1-1-164,0 6 0,1 4-99,3 4 0,-3 6 86,3 2 0,1 3 5,-1 5 0,3 2-176,-3 6 0,1 3 60,-1 0 1,-3 4-183,3-4 1,-3 4-50,-1-4 1,0 0-23,0-4 1,2-4 126,1 1 0,-1-10-87,1 2 1,-1-8 25,-2 1-211,5-4-132,1 0 98,0-6-947,0-1 1325,-6-5 0,0-10 0,0-3 0</inkml:trace>
  <inkml:trace contextRef="#ctx0" brushRef="#br0" timeOffset="12">12506 16229 7822,'0'-11'2302,"0"-1"-1832,0 6-248,0 1 0,0 6-158,0 3 0,0 3-12,0 9 0,-1 1-95,-3 6 0,3 0 125,-3 0 0,-1 0-90,1 0 0,0 3-273,4 1 0,0 0 155,0-5 0,5 0-148,3-3 0,2 1 109,1-4 0,2-1-60,2-4 0,-1-4 71,5-4 0,1-1 47,7-2 0,-3-2 6,3-1 1,2-5 4,2-7 1,-4 2 3,0-2 1,-3-3-7,-1-1 1,0-1 344,0 1 1,-5-3-137,-3 3 1,-4-2 284,-3-2 0,1-1-133,-6-3 1,-4-1 4,-6-2 1,-9 0-141,-3 4 0,-4 2-152,-3-3 0,-3 4 136,-6 4 1,2 3-137,3 4 1,-1 6-178,9 2 1,-2 3 55,8 1 0,1 5-968,4 2 1113,-1 9 0,6 1 0,1 6 0</inkml:trace>
  <inkml:trace contextRef="#ctx0" brushRef="#br0" timeOffset="13">13465 15989 7843,'-6'-5'0,"-3"3"-45,5-6 1,0 4-74,4-3 1,-1 3 335,-3-4 0,3 4-88,-3-3 0,2 4 159,-2-1 0,1 3-42,-4 1 1,3-4-33,-4 0 1,1 1-54,-5 3 1,-4 3 27,-3 1 0,-3 4-71,-1-4 0,0 5 18,1-2 1,-1 3 66,0 2 0,4-1-40,0 1 0,5-1-26,-1 0 0,3 2-23,5 2 0,2-2-44,5 2 1,1-2 6,3-2 0,3 1-97,8-1 0,-1 1-19,5-1 1,1 4-217,2 1 1,-3-1-33,0-4 1,0 4 294,4 1 0,0-1-36,0-4 1,0 2 61,0 2 0,0-2-158,-1 2 1,-3-2 42,0-2 1,-5 1 29,2-1 1,-4 1 24,0-1 1,-6 4 3,-2 0 1,-3 1 7,-1-5 0,-1 0 13,-3 1 0,-4 3 35,-7 0 1,-4 1-51,-7-5 0,0-3 146,-4-1 0,1 0-86,-2 0 1,-1 2-42,6-5 1,-1 0-38,4-4 0,5 0-118,3 0 1,3 0-334,0 0 144,6 0 1,1-2-1130,5-1 1469,0 1 0,0-8 0,0 4 0</inkml:trace>
  <inkml:trace contextRef="#ctx0" brushRef="#br0" timeOffset="14">13854 15966 7816,'-12'0'304,"6"0"0,1-1 341,5-3 4,0 3-313,0-4 1,0 18-116,0 2 0,0 9-42,0-1 1,1 1-28,3 6 1,-3 0 1,3 0 0,-3 3-85,-1-3 1,0-2 26,0-1 0,0-3-141,0-1 0,1 0 41,3 0 1,-3-4-127,3 0 0,-2-5-179,-2 1 1,3-2 158,1-2 1,0-3-297,-4-1 79,5-4-780,-4 2 539,4-5 608,-5 0 0,-5 0 0,-1 0 0</inkml:trace>
  <inkml:trace contextRef="#ctx0" brushRef="#br0" timeOffset="15">13557 16035 7799,'0'-12'0,"0"1"391,0 0 0,5-1-132,2 1 1,3 3-339,2 1 0,-1 0 257,1 0 0,0-2 82,4 5 0,-2 0-169,5 4 0,0 0 115,3 0 0,1 0-299,0 0 1,-4 0 84,0 0 0,0 0-94,4 0 0,0 0-154,0 0 0,0 0-102,-1 0 1,1 0-25,0 0 0,-4 0-274,0 0 1,-5 0 655,1 0 0,3 0 0,0 0 0</inkml:trace>
  <inkml:trace contextRef="#ctx0" brushRef="#br0" timeOffset="16">14116 15978 7807,'0'6'319,"1"-1"634,3-5-641,-2 0 1,4 1-55,-2 3 1,-3-1 107,3 4 1,-2 1-94,2 3 1,-3 5-101,3-1 1,-3 7 33,-1 0 1,0 2-222,0 7 1,-3-2 37,-1 2 1,-1 2 3,1-3 1,3-1-62,-3 2 1,3-6-194,1 2 0,0-3-122,0-1 1,0-6 141,0-1 1,0-4 65,0 0 0,0-1 99,0 1 216,5-6-182,1 4 1,5-9 103,1 3 0,-5-3-89,1-1 1,0-3 21,3-1 0,4-4-151,1 4 1,3-5 142,-4 2 0,1 1-210,0-2 1,-4 5 44,3 0 1,2 0-58,-2-1 70,0 3 1,-3-4-123,-1 5-50,1 0-253,-1 0-539,-5 0 1094,0 0 0,-6 0 0,0 0 0</inkml:trace>
  <inkml:trace contextRef="#ctx0" brushRef="#br0" timeOffset="17">14150 16298 7820,'-6'-2'210,"2"-2"0,3-2 302,1-5 1,5 1-367,3 2 1,-2-1-306,2 5 1,-2-1 437,2 1 0,2 3 30,-3-3 1,7 3 33,2 1 0,0 0-295,-1 0 1,-1 0-146,5 0 0,-3 0 26,3 0 0,-5-1-199,1-3 0,-3 3-340,0-3 1,-1 1 302,1 0 1,-5 0-198,1-5 1,-6 5 503,2-5 0,-2 0 0,-2-3 0</inkml:trace>
  <inkml:trace contextRef="#ctx0" brushRef="#br0" timeOffset="18">14082 16001 7839,'11'-8'325,"1"0"0,4 1 523,3-5 1,3 2-842,1 3 1,0-2-28,-1 5 0,3-1 244,1 1 1,-6 3-136,3-3 1,-4 3-36,0 1 0,-2 0 140,-6 0-194,1 0 0,-1 0 0,1 0 0</inkml:trace>
  <inkml:trace contextRef="#ctx0" brushRef="#br0" timeOffset="19">14676 15966 7904,'6'-7'-376,"-2"-1"281,2 6 0,-3-5 412,4 3 486,-4 3 191,2-9-255,0 9-57,-4-4-383,4 5 1,-5 5-42,0 2 0,2 5-84,2 3 0,-3 4-72,3 8 1,-3 1 60,-1 2 1,0 7-160,0-3 1,0 7 46,0-3 1,0 2-5,0-5 1,0 1-170,0-5 0,1-3 53,3-1 0,-3-3-108,3-2 1,1-4-72,-1-3 1,4-2-55,-5-1 0,5-5-417,-4 1-429,0-6-59,1 3 1207,-4-5 0,-6-5 0,-8-1 0</inkml:trace>
  <inkml:trace contextRef="#ctx0" brushRef="#br0" timeOffset="20">14630 16046 7823,'0'-15'238,"0"0"1,5-2-131,3 2 1,3 2 132,4-2 0,-1 6 26,5 2 1,0 3-109,4-4 0,-1 6 69,-3-2 0,3 3-63,-3 1 1,2 0-6,2 0 0,-4 5-95,0 2 0,-4 4-106,4 0 0,-5 0-137,1 1 0,-3 0 116,-4 4 0,0-2-298,-4 5 1,0-4 169,-4 4 0,-1 0-92,-3 4 1,-4 0-5,-7 0 0,1-1-1,-5 1 0,0 0 214,-4 0 0,4-4 102,0 0 0,5-5 225,-1 1 0,2 2-134,2-2 1,5 0 71,2-3 1,2-1-51,2 0 0,2 1 94,2-1 0,2-1-58,5-2 0,2 2-58,2-2 1,-1 1-2,5-2 0,-1 2 4,1-5 0,3 4-83,-3-5 1,1 2-109,-1-1 1,1-3-262,-5 3 1,5 1-15,-5-1-1196,0 0 1539,-4-4 0,1 0 0,-1 0 0</inkml:trace>
  <inkml:trace contextRef="#ctx0" brushRef="#br0" timeOffset="21">15270 15966 7860,'0'-15'0,"0"0"0,0 0 310,0 3 133,5 1 0,-4 3 682,3 1-731,-3 4 0,3 1-268,0 9 0,0 3-10,-4 13 0,3 3-105,1 8 1,0 5 36,-4 3 1,0 2-150,0 2 1,0-4 135,0 0 1,-4-7-108,0 0 1,1-2-99,3-7 1,0 0 42,0-7 0,0 1-128,0-5 1,1-1-245,3-6 52,-3 2 0,8-7-502,-5 4-205,4-4 1154,-6 2 0,8-10 0,-4-2 0</inkml:trace>
  <inkml:trace contextRef="#ctx0" brushRef="#br0" timeOffset="22">15475 16138 7788,'2'-12'159,"1"1"1,0 1 252,4 2 0,-4 2 309,1 2-186,-3 3 0,-1-3-252,0 8 0,-1 6-78,-3 5 1,-1 7-161,-3 0 1,-2 3-15,3 5 0,2-1-121,1 2 1,-1 2 86,1-3 1,0-2-177,4-1 1,5-3-196,3-1 0,2-6 195,1-1 0,2-4-53,2 0 0,3-6 43,5-2 0,1-3 75,3-1 0,-2-5 34,5-3 1,-4-5 0,0-3 1,-1-4 83,-3 1 0,0 1 201,-3-1 0,-3-1 195,-4-7 0,-4 3-160,-1-3 1,-4-2-198,0-1 0,-8 1 42,-6-2 0,-6 2-100,-5-2 0,-2 0 38,-3 4 1,1 2-197,-4 6 1,5 3 28,-2 9 0,3 2-160,1 5 1,1 0-121,3 0 0,-1 9-8,5 2 431,0 3 0,3 8 0,1 2 0</inkml:trace>
  <inkml:trace contextRef="#ctx0" brushRef="#br0" timeOffset="23">15955 15921 8155,'-6'0'1019,"1"0"1,5 1-756,0 3 0,0 3 83,0 9 1,0 1-260,0 6 0,0 1 94,0 3 1,3 2-173,1 5 0,1 1-58,-1-1 0,-3 0-77,3 0 1,1-4 83,-1-4 0,1 1-27,-1-4 1,-3 1-67,3-9 1,1 0-66,-1-3 1,1-5-680,-1 1 312,-3-5-737,4 2 759,-5-5 0,0-2 544,0-1 0,-5-9 0,-1-6 0</inkml:trace>
  <inkml:trace contextRef="#ctx0" brushRef="#br0" timeOffset="24">15852 15989 7830,'7'-18'0,"3"-2"567,-3 5 1,3-2-147,2 2 1,-1 2-287,1-2 0,0 6 87,4 2 1,-4 0-32,4 0 0,1 0 18,2 4 1,-1 1-168,1-1 1,-4 3-82,4 3 1,-1 4-111,1 4 1,1 1 49,-4-1 0,-1 4-168,-4 0 0,1 6 101,-1-2 0,-4 1 19,-4-1 0,-1 3-38,-2-3 1,0 2 37,0 2 1,-5 0-67,-3 0 0,-2-2 147,-2-2 1,-3 3-2,0-3 0,-4 1 13,4-1 0,-2 3 88,2-3 0,2-3 1,-2 0 0,4 0-61,3-1 1,-1 1 264,5-5 0,0 1-57,4-1 0,0 0 20,0 1 0,2-1-44,2 1 0,6-1 74,5 0 0,5 0-73,-1-4 1,4 2 118,4-5 0,-3 4-159,3-5 1,-3 2 23,-2-1 0,0-3-274,-3 3 0,1-2-166,-4-2 1,-1 3-725,-4 1 687,1 0 334,-6-4 0,4 0 0,-3 0 0</inkml:trace>
  <inkml:trace contextRef="#ctx0" brushRef="#br0" timeOffset="25">16606 15955 7867,'0'-6'924,"0"-5"-720,0 10-136,5-4-25,-4 5 0,4 1-342,-5 3 0,0-1 0,0 4 1,0-3-271,0 4 569,5-1 0,-3 10 0,3 1 0</inkml:trace>
  <inkml:trace contextRef="#ctx0" brushRef="#br0" timeOffset="26">16652 16355 7807,'11'6'1952,"-3"3"-1363,-1-5-79,-4 0-294,2-4-33,-5 5 0,0-3-1068,0 6 885,0-6 0,-5 3 0,-2-5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1702 4934 8168,'25'0'812,"-5"0"1,-21 0-311,-3 0-277,3 0 141,-4 5 305,0-4-306,4 4-89,-4 0 0,5-2 307,0 4-456,0 1 1,0 5 72,0 2 0,0-1-100,0 5 1,0 0 85,0 4 1,0 1-200,0 3 0,0-2 5,0 5 0,3-3-94,1 4 1,1-2 30,-1 1 1,-3 2 79,3-5 1,1 3-101,-1-3 1,4-1 69,-5-3 0,1-1-46,-4-3 1,0 1 58,0-5 120,5 1-84,-3-5-323,3-5-361,-5-1-2787,0-5 2853,-5-5 1,2-1 589,-5-5 0,1-1 0,-5 1 0</inkml:trace>
  <inkml:trace contextRef="#ctx0" brushRef="#br0">1645 5117 8168,'-4'-8'0,"0"0"-188,0 1 1,4-1 1484,0 0-674,0 6 0,5-7-337,3 5 0,2-1-43,1 1 1,2 2-68,2-6 0,3 4 97,5-3 1,0 0-163,0 0 0,-1-2 85,1 5 0,0 0-207,0 4 1,-4 0-4,0 0 0,-1 0-24,1 0 1,1 0 73,-5 0 0,2 4-155,-2 0 1,-2 5-36,2-2 1,0 4 32,-3 0 1,2 0-40,-7 1 1,-2 3 78,-1 0 0,-3 1 61,-1-5 1,-1 4 61,-3 0 0,-2 1-8,-5-5 0,-1 0 41,1 1 0,-6-4 217,-2-1 1,-2 1-11,-2 3 1,0-1-59,0-2 0,0 1-231,0-5 1,2 3 134,2-3 0,-1 1-536,4-1-358,-4-3-436,7 4-165,-3-5 474,9 0-786,2 0 1679,10 5 0,7-3 0,6 3 0</inkml:trace>
  <inkml:trace contextRef="#ctx0" brushRef="#br0">2341 5082 8064,'0'-11'-118,"-5"-1"49,4 1 0,-4 3 272,5 1-181,-5 4 201,4-7 25,-5 9 0,6-6 139,0 4 180,0 1-201,-5-3 106,4 5 10,-4 0-105,5 0-190,0 5 1,1 3-38,3 7-54,-3-2 0,4 9 131,-5-3 1,2 2-11,2 2 0,-3 5-293,3 2 0,1 1 65,-2 3 1,5-2-113,-4 6 0,0-4 84,-4-3 1,1 0 6,3-4 1,-3-4 45,3-4 1,-3-5-102,-1 1 1,0-2 9,0-2 1,0-3-378,0-1-940,0-4 617,0 2-253,0-5 0,-4-1 1030,1-3 0,-6-2 0,2-6 0</inkml:trace>
  <inkml:trace contextRef="#ctx0" brushRef="#br0">2261 5082 8046,'24'-11'-159,"-5"-1"159,1 1 3,-8-5 713,10 3 1,-4-4 122,4 6-529,1-1-136,0 1 0,0 3 64,0 1 1,-4 4-124,0 0 1,0 0-131,4-1 1,-2 3 159,-2-3 1,2 3-211,-6 1 1,1 5 70,0 3 0,-5-2-88,0 1 1,0 5 16,-8 3 0,1 0-75,-4-3 0,0 4 4,0 3 0,-9-1 117,-2 1 0,-9 0 117,-3 4 0,0 4-97,-4-1 1,-2 1 45,-1-4 1,2 0-40,1-1 0,3 1 148,1 0 1,5-5-79,3-3 1,2-2 49,2-2 0,5-3-176,2-1 1,3-3 107,1 4 0,1-6 158,3 2 0,-2 1-101,6-1 0,-1 4 99,5-4 1,3 3-141,0-3 1,2 1 157,-2-1 1,-1-3-78,5 3 1,0 1 100,4-1 1,0 3-177,0-3 0,-2 4 45,-2-4 1,-1-1-52,-3-3 1,2 0-149,2 0 1,-3 0-12,-4 0 1,-1 0 244,0 0-1226,1 0 486,-1 0-1242,-4 0 696,-2 0 644,-5 0 0,-5-5 1,-2-1-1</inkml:trace>
  <inkml:trace contextRef="#ctx0" brushRef="#br0">2992 4957 8184,'0'-12'812,"0"6"-290,0 1 617,0 5-915,0 5 1,0 3 35,0 7 0,2 1-175,1 3 1,-1 7 136,1-4 0,4 5-201,0 0 0,0-2 86,0 6 0,-3-5-192,4 5 1,-2-6 77,2 2 1,-2-4-29,-2-4 0,-2-3 137,6-4-31,-5-1-375,2 0 1,-4-3-10,3 0-1434,-3-6 805,4 3-749,-5-5 1691,0 0 0,0 0 0</inkml:trace>
  <inkml:trace contextRef="#ctx0" brushRef="#br0">3312 5048 8020,'-4'-8'0,"0"1"957,1 4-281,3-2 543,0 5-990,-5 0 0,2 5-104,-5 3 0,1 7 132,-5 4 0,5 3-146,-1 1 0,4 3 117,-3 1 1,4 3-172,-1-3 0,3 3-15,1-3 1,4 0-197,0-4 0,6-1 109,1 1 0,2-5-99,6-3 0,-4-3 135,4-5 1,2 2-19,5-5 1,-2 0 19,3-4 0,-3-2-64,-1-1 1,0-4-93,0-4 0,-1-1 83,1 1 1,0-2 146,0-2 0,-4 1 326,0-5 1,-5 1-213,1-1 0,-3-6-510,-5 2 1,2-6 328,-5 2 0,0-4 0,-4 0 0,-5 2 0,-3-2 0,-3 7 699,-5 2-447,-1 4 1,-11 8-566,-3 2 0,-2 3 109,-1 5 1,2 1-769,-2 3 640,7 7 0,-6 3-212,11 5 544,-1 0 0,0 9 0,0 2 0</inkml:trace>
  <inkml:trace contextRef="#ctx0" brushRef="#br0">3917 4979 8042,'0'-6'822,"0"1"-2,0 5 1,0 5-601,0 3 1,2 7 128,1 4 69,-1 3-136,3 0 0,-5 5 96,0 0-318,0 4 1,0-1 212,0 4-40,5 0-237,-4 0 1,4-3-6,-5-1-177,0-4 154,0 2 0,4-6-68,0 1 1,0-5 75,-4-3 0,3-2-168,1-2 1,0-3-75,-4 0-1141,0-6 659,0 3-139,0-5 0,0-5-427,0-2 1314,0-9 0,0-1 0,0-6 0</inkml:trace>
  <inkml:trace contextRef="#ctx0" brushRef="#br0">3917 5014 8066,'5'-12'0,"3"1"398,-3-1-126,5 1 1,-3 3 42,4 1 0,2 3 120,2-4 1,-2 6-86,2-2-143,3 3 0,-4-3 143,5 0-232,0 0-6,4 4 0,-4 0-78,0 0 1,-5 2 61,1 1 1,-3 4-209,0 4 0,-1 2 57,1 2 1,-5-1-132,1 5 0,-6 0 64,2 4 1,-2-4 41,-2 0 0,-6 0 40,-1 4 1,-3 0-18,-2 0 0,-4-1 116,-3 1 0,-3 0-73,-1 0 1,2 0 155,2 0 1,2-6-132,6-1 0,1-4 150,2 0-89,-2-1-66,9 1 33,-4-1 0,10-1-3,2-2 0,7-2 259,1-2 0,6-3-88,-2 3 1,6-3 7,2-1 0,5 0-62,-2 0 1,-1 0 56,2 0 0,-6 0-439,2 0 0,-7 0 144,-1 0 1,-5 0-221,1 0 0,-2 0 3,-2 0-763,1-5 0,-5 4-155,1-3 1220,-6 3 0,4-4 0,-6-2 0</inkml:trace>
  <inkml:trace contextRef="#ctx0" brushRef="#br0">4911 4968 8106,'0'-11'619,"-1"4"980,-3 4-601,3-4-298,-4 6 439,5-4-222,0 5-943,0 5-1,0 1 1,0 6 117,0-1 1,1-3-868,3-1 1,-3 1 383,3 3 1,1-3-2002,-1 0 2393,4-1 0,-6 5 0,3-1 0</inkml:trace>
  <inkml:trace contextRef="#ctx0" brushRef="#br0">4900 5276 9084,'0'7'1729,"0"3"-1012,5-9 606,-4 4-668,4-5 580,-5 0-531,0 5-1184,0-3 416,0 3 409,0-5-345,5 0 0,-4 5 0,4 1 0</inkml:trace>
  <inkml:trace contextRef="#ctx0" brushRef="#br0">6693 4774 7449,'0'-6'2197,"0"1"-1713,0 5 1,0 5 57,0 2-369,0 8 0,0 3 108,0 5 0,1 1-30,3 3 1,-3-2-157,3 6 1,-3-1 119,-1 4 0,4 1-194,0-1 0,-1 0 56,-3 0 1,2 1-43,2-1 0,-3-4 37,3 1 0,-3-6-128,-1 2 0,1-7-89,3-1 0,-3-5 129,3 1 1,-3-6-360,-1-1 0,0-4-41,0 3-1098,0-4 678,0 2-207,0-5 1,0-5 466,0-3 1,0-3 575,0-4 0,-5-3 0,-1-5 0</inkml:trace>
  <inkml:trace contextRef="#ctx0" brushRef="#br0">6693 4957 8123,'0'-16'57,"0"1"1,0 4 235,0 3-117,0 1 728,0-5-130,5 6-386,-4 1-179,9 5 0,-4 0 33,6 0 1,3 5-1,0 2 0,6 5-9,-2 3 0,2 3 6,2 5 0,0 3-205,0 1 1,0 1 95,-1-1 0,3-2-196,1 5 1,-2-4 26,3 0 1,-3-5 325,-1-2 0,0-5-96,0 1 0,-2-2-62,-2-2 0,-1 0 143,-3 1 1,-2-2 122,2-2-356,-2 2 0,-3-8 304,-2 6-239,2-6 118,-9 4 102,4-6 0,-5-2-126,0-2 1,0 2-34,0-6 1,0-3-135,0-4 1,-4-6 92,0 2 0,-1-2-311,2-2 0,1-4 95,-1 1 1,-3-10-331,3 2 0,-5-3 73,4 3 1,-3-3-70,3 3 1,-1-3 118,1 6 1,3 2 92,-3-1 1,3 8-213,1-1 0,0 8 90,0 0 0,0-2 282,0 2 1,0 0-234,0 4-127,0-1 1,0 1-167,0-1-563,0 6 1135,0 1 0,5 0 0,1-2 0</inkml:trace>
  <inkml:trace contextRef="#ctx0" brushRef="#br0">7629 5048 7967,'0'-6'706,"0"-4"1,-4 7-20,1-5-293,-1 6 154,4-3-323,-5 5 0,2 0-110,-5 0 1,5 1 64,-5 3 0,2 2-161,-2 6 0,-5 0 58,6 4 1,-6-3-107,6 7 1,-2-1 35,1 3 0,2 1 31,2 0 0,3 0-131,-3 0 1,3 0 81,1-1 0,5 0-60,2-3 0,3-2 57,2-6 0,3 0 164,0 1 0,6-6-89,-2-2 1,-2-3 334,2-1 0,0-4-109,4 1 0,0-10 57,0 2 1,-4-3-200,0 2 0,-6-1 25,-2-2 1,-1 1-123,-6-5 0,4 4 79,-5-4 1,1 0-292,-4-4 0,-5-1-4,-2-3 1,-1 3-379,-3-2 0,2 3-136,-7 4 1,-1 2 313,-2 6 1,1 1-178,-1 2 1,0 3 141,-4 5 0,5 0-419,3 0 0,-2 6 822,2 6 0,0 4 0,4 7 0</inkml:trace>
  <inkml:trace contextRef="#ctx0" brushRef="#br0">8029 5037 8102,'-1'-7'0,"-3"3"0,3 3 0,-5-4 0,6 4 0,0-4 0,0 6 0,0 3 0,0 2 0,0 6 0,4 0 0,0 4 0,0 1 0,-4 6 0,4 0-40,-1 0 1,5 0 2380,-4-1-1534,0 1 1,-3-4-630,3 0 0,-3-5-51,3 2 0,1-4-162,-1 0 0,0-5 66,-4 1 1,1-6-50,3 2 80,-3-2 799,4-2-104,-5 0 1,-4-6-667,0-1 0,-1-3 124,1-2 1,3 0-322,-3-4 0,-1-1 134,2-6 1,-1 0-265,4 0 1,5 0 121,2 0 1,7 1-296,2-1 1,5 0 63,2 0 0,0 0-64,3 0 1,2 6-259,-1 1 0,1 7 265,-1 2 1,-3 4-757,2 0 1158,-2 1 0,-6 2 0,-1 0 0</inkml:trace>
  <inkml:trace contextRef="#ctx0" brushRef="#br0">8554 5094 7950,'0'-7'1017,"0"2"1965,0 5-2864,0 5 1,0 3 11,0 7 1,0-1-69,0 5 1,4 0 3,0 4 1,0-4 45,-4 0 1,1-1-216,3 1 0,-3-1 24,3-3 0,-2-6-68,2 2 242,-3-2-4,4-3 169,-5 5-187,0-10 255,0 4 1,4-6-90,0-3 1,0 1-310,-4-4 1,4-1 142,0-3 0,3-5-201,-3 1 1,5-5-4,-2 1 1,2-3-24,-1-1 0,2 2 49,-2 2 1,-2-1 87,2 4 0,-5 1-47,5 4 1,-5 3 0,0 0 1,0 6 17,1-2-19,-3 3-431,4 1 317,-5 5 1,4 5 145,0 5 1,3 1-55,-3-5 0,5 5-18,-1 3 1,1-2-127,-2-2 0,7-1 120,-2 1 1,3-6 103,0 3 0,-2-8-92,2-1 0,1-1 297,0-2 0,4-2 19,-1-1 1,-1-4 2,1-4 1,-1-1 58,1 1 1,1-1-153,-5 1 0,0 0 61,-3-1 0,-1 1-20,1-1 1,-2 1 41,-3 0 1,0-1 152,-3 1-194,-3-1 0,5 2 2,-2 3-14,-3 1-21,4 6 1,-5 2-307,0 2 0,0 6 26,0 5 1,-1 4 39,-3-4 0,3 5-174,-3-1 0,3 2 102,1-2 0,0 2-1016,0-2 1,0 2 1190,0-2 0,0-3 0,0-4 0</inkml:trace>
  <inkml:trace contextRef="#ctx0" brushRef="#br0">9742 5048 7412,'-6'-5'-4,"-4"4"554,3-9 0,-4 4 115,-1-1-406,1-3 1,-1 8 89,1-1 0,0-2-91,-1 1 1,1 0 27,-1 4 0,-3 0-56,0 0 0,-4 0-28,4 0 0,-6 0 27,2 0 1,-1 5-93,1 3 1,-3 2 120,3 1 1,3 4-127,1 1 1,-2 4-216,2-1 1,0 3 79,3 0 0,2-3-104,3 0 0,1 0 50,6 4 1,0-4-191,0 0 0,3-5 99,5 2 0,4-5-51,11-3 0,0 1 87,0-6 1,5 1 159,2-4 1,-1-1-50,2-3 1,-6-1-57,2-3 1,-4-2 145,-4 3 0,1-4-65,-5 0 1,-1-2 125,-6-2 0,1 2-61,-5-2 0,3 1-20,-3-1 0,0 2-28,-4-2 0,0 6 176,0 2 0,0 3 221,0-4-264,0 6-322,0-3 0,-4 6 152,0 3 0,-1-2-123,1 6 1,3 3 93,-3 4 1,3 6-5,1-2 0,0 1 28,0-1 0,0 3-275,0-3 0,5 2-101,3 2 0,2-4-35,1 0 0,1-5 108,-1 1 1,4-6 99,0-1 1,4-6-303,-3 2 0,0-3-113,-1-1 619,-2 0 0,4-5 0,-6-1 0</inkml:trace>
  <inkml:trace contextRef="#ctx0" brushRef="#br0">10142 4557 8004,'-7'0'363,"2"-5"84,5 4 0,-3 1 59,-1 7-285,0 3 1,4 7 70,0 2 1,0 6 263,0 2 0,0 8-227,0 0 1,0 8-89,0 3 1,0 3-213,0 4 1,4 3-80,0-3 0,-1-2 160,-3-1 0,4-6-76,0-6 0,0 0 127,-4-7 1,0-5 20,0-3 1,1-1-49,3-7 0,-3 0-205,3-3 1,-3-1-378,-1 0-652,0-4 269,0 3 535,0-9 1,1 4 295,3-5 0,-3 0 0,5 0 0</inkml:trace>
  <inkml:trace contextRef="#ctx0" brushRef="#br0">10861 4511 7982,'0'-6'566,"0"-4"337,0 8-134,0-8-176,0 9-293,0-4 0,-1 5-140,-3 0 0,2 5-129,-6 3 1,-3 8 267,-5 7 0,-4 5 91,1 6 1,-1 4-275,1 0 1,0 0 76,7-3 1,-6-1-124,7 0 0,1 4 84,2 0 1,2 2-152,-2-2 0,3 1 53,5 3 0,0 1-154,0-5 0,0 5-20,0-1 1,4-2 21,0-2 1,5-4 93,-2-4 0,4 2 38,0-5 0,0-2 130,1-6 0,-1 1-76,1-4 0,-1 0 90,0-1 0,1-6-105,-1 3 1,1-5 60,-1 1 0,-3-3-864,-1-5 383,1 0-526,3 0 1,-3 0 421,0 0 0,-6-1 449,2-3 0,-3 3 0,-1-4 0</inkml:trace>
  <inkml:trace contextRef="#ctx0" brushRef="#br0">11615 5299 8026,'0'-11'4025,"0"-1"-3682,0 6 367,0 1-467,0 5 1,0 6-144,0 6 0,0 0 88,0 8 0,0 0 55,0 6 1,0 0-276,0 4 0,0-1 26,0 2 0,-4 1-427,0-6 1,1 1 270,3-4 0,-4-5-382,0-3 0,0-3-10,4 0-677,0-6-1104,0-1 2335,0-5 0,0 0 0</inkml:trace>
  <inkml:trace contextRef="#ctx0" brushRef="#br0">12118 4557 7999,'0'-11'0,"-6"-1"0,5 6 1720,-4-4-771,5 8-370,0-3 322,0 5 1,1 5-408,3 3 0,3 3-107,4 5 0,2 3 83,2 7 1,4-2-115,8 3 0,-2 2 22,5 2 1,1 2-44,3 1 0,0 1-64,1 4 0,-2-3-163,-3 6 1,-2 0 106,-5 4 1,-4-1-105,0 1 1,-6 0 90,-2-1 1,-1-4-232,-6-3 0,0 2 39,-4-2 1,0 0-44,0-4 1,-5-4-91,-3 1 0,-3-2-85,-5 1 1,2 2-207,-5-5 1,-3-2-64,-5-6 0,-1 2-1258,1-6 0,2 0 197,-5-4 1538,-1 1 0,-6-3 0,1 0 0,1 0 0,2-4 0,3-3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FF8000"/>
    </inkml:brush>
  </inkml:definitions>
  <inkml:trace contextRef="#ctx0" brushRef="#br0">1816 7081 8008,'0'-6'581,"-1"-1"-73,-3 3 103,3 3 290,-5-4-148,6 5-66,0 0 1,0 5-406,0 3 0,0 3-43,0 4 1,0 1 101,0 7-341,0-3 0,6-2 0,0-8 0</inkml:trace>
  <inkml:trace contextRef="#ctx0" brushRef="#br0">1816 7309 7891,'0'40'3744,"0"-4"-2902,0 6 1,4-5-575,0 1 1,-1-6-151,-3-2 0,2-5-38,1-3 1,-1 0-57,1-7 1,-1 0 12,-2-3-82,0-1 0,0-3 98,0-1-452,0-4 153,0 2 246,0-5 0,5 0 0,1 0 0</inkml:trace>
  <inkml:trace contextRef="#ctx0" brushRef="#br0">1839 7081 7916,'16'0'0,"6"0"550,4 0 1,1 0 732,-4 0 1,0 0-724,0 0-527,-1 5 1,0 1-91,-3 6 1,1-2 88,-4-2 0,-1 2-123,-4-3 0,-1 3 65,-2 2 0,1 3 54,-5 0 1,0 1-24,-4-5 0,-9 4 82,-3 0 0,-11 6 51,1-2 0,-8 2-71,4 2 0,-6-4 70,2 0 0,-7-1-73,-1 1 1,1 1 113,6-4 0,1-2-90,7-7 1,-1 2-65,9-5 1,3 0-463,5-4-195,4 0 1,-1 0-552,8 0 1,8-5 537,7-3 0,4-2-775,3-2 1421,-2 1 0,9-6 0,-4 0 0</inkml:trace>
  <inkml:trace contextRef="#ctx0" brushRef="#br0">2330 7241 7903,'-6'0'1298,"0"-5"0,5 3-106,-3-1-347,3 1-471,-9 2 0,4 5 191,-6 3-376,1 2 1,-1 3 0,1 2 0,3 3 0,1 5 0,0 0-89,0-1 0,2 1 68,5 0 1,0 4-213,0-1 0,1 1 80,3-4-1,2 0-309,5 0 1,1-2 121,-1-2 1,5-2-12,-1-6 1,4-1 21,-4-2 1,5-3-48,-1-5 1,3 0 128,1 0 0,0-5-13,-1-3 1,1-3-34,0-4 0,0 1 39,0-5 1,-4 3 181,0-3 1,-5 4-45,1-4 1,-3 0 45,-5-4 1,2 0 15,-5 1 1,0-5-118,-4 0 0,0-3-120,0 3 0,-5 1 136,-3 3 0,-3 4-328,-5 0 1,-1 10 97,-6 1 0,-5 6-21,-3 2 1,-5 5-137,-3 2 1,-2 7-105,3 1 1,5 6-84,6-2 1,5 1 539,7-1 0,0 3 0,8-5 0</inkml:trace>
  <inkml:trace contextRef="#ctx0" brushRef="#br0">2969 7115 7909,'7'-5'-585,"-2"4"1122,0-4 18,-4 0 327,4 3-297,0-8 103,-3 9-253,3-4-148,-5 5-56,0 0 0,-5 0-148,-3 0 0,-3 5-78,-5 3 0,2 2 66,-5 1 1,4 1-81,-4-1 0,0 2 29,-4 2 0,4-1-37,0 5 1,1-4 82,-1 4 1,-1-5 108,5 1 0,3-1-89,5 2 0,4-4-109,-1 4 1,3-8 18,1 0 1,1 0 22,3 3 1,4-1 63,7-2 0,3 1-22,5-6 0,1 1 201,2-4 1,0 2-81,4 1 0,-1-1 0,2 1 1,-3 0-69,-5 1 1,0-2-115,-1 6 1,-4-2-24,-3 2 0,2 2 142,-2-2 1,-3 2-258,-5 1 0,-4 2 50,0 2 0,-1-2 12,-2 2 0,-9 2 22,-3-2 0,-7 1 220,0 0 0,-2-3-67,-2 7 1,-4-3 56,1 2 0,-6-1-243,1-3 1,4-3 134,0-1 0,3 1-224,1-5 0,5-2 15,3-1-1410,2-3 1129,7-1 0,2-1-943,8-3 1,9-3 153,9-9 1231,1 4 0,15-10 0,-2 4 0</inkml:trace>
  <inkml:trace contextRef="#ctx0" brushRef="#br0">3506 7195 7998,'-5'-6'0,"4"-4"1087,-4 8-245,0-3-200,3 5 340,-3 0-142,5 0-70,0 5-485,0 2 0,0 8 38,0 0 0,0 9-68,0-1 0,0 4-208,0-1 0,2 4 72,1 4 0,0-4 6,5 1 0,-2-6 58,2 2 0,0-4-227,-4-4 1,4 1-60,-4-5 1,-1-3-41,-3-5 1,2-3-1037,2 4 658,-3-6-517,4 3 0,-6-5 451,-3 0 0,3-1-294,-3-3 0,-3-1 881,0-2 0,-3-9 0,-2 4 0</inkml:trace>
  <inkml:trace contextRef="#ctx0" brushRef="#br0">3129 7252 7998,'12'-6'0,"-1"-4"1042,1 3-589,4-4 1,3-4 191,8 0 314,2-1-561,10 5 1,-2-1 86,5 1 1,0 0-27,4-1 1,-5 1-259,1-1 1,-1 5-126,1-1 1,-3 2-34,-5-2 14,-4-2 0,-3 5-196,-4-3 1,-1 2 172,-3 2 1,-3 3-982,-4-3 0,-5 3-66,1 1-1914,-5 0 2927,2 5 0,-5 1 0,0 6 0</inkml:trace>
  <inkml:trace contextRef="#ctx0" brushRef="#br0">3986 7195 8010,'0'-6'1746,"0"1"-1404,0 0 672,0 3-258,0-3 228,0 5-757,0 5 0,0 6 1,0 4 0,0 5 133,0-1 0,4 4-159,-1 4 0,3 2 0,-3 5 0,-1-4-160,1 1 1,3-2 40,-3 2 1,2 0-103,-1-4 0,-1 0 78,4-5 0,-4-4-12,1-3 1,1-2 122,-1-1-183,-1-6 67,-3-1-197,5-5 293,-3 0-88,3 0 0,0-1-130,3-3 1,-1 1 75,5-4 0,-2-1-82,9-3 1,-4-1 86,4 1 1,0-1-187,4 1 0,0 3-16,0 1 0,-1 0-65,1 0 1,-4-2-4,0 5 0,-5-3-65,2 3-77,1 0 0,-4 0-260,2 0-882,-7 1 490,-3 3 439,-5 0 0,-5 0-73,-3 0 685,-2 0 0,-1 0 0,-1 0 0</inkml:trace>
  <inkml:trace contextRef="#ctx0" brushRef="#br0">3963 7412 7989,'-11'-5'0,"4"4"0,2-6 1156,5 4-282,0 1-143,0-8 0,9 8-259,3-6 1,8 0 140,3-3 0,6 1-175,9 2 1,3-6-183,4 3 1,-4-2-381,-3 6 0,-3-4 168,0 4 0,-7-2-578,-6 1 0,-4-1 382,-6 6 1,-2-2-2095,-3 1 176,-2 2 915,-5-3 0,-5 5 1155,-2 0 0,-8-5 0,-3-1 0</inkml:trace>
  <inkml:trace contextRef="#ctx0" brushRef="#br0">3952 7161 7989,'0'-6'107,"0"-5"1,1 5-108,3-5 1536,2 4-929,5-3 1,7 4 58,5-6 79,5 6-381,6-4 1,1 4 160,-1-6 177,0 1-355,0-1 1,1 1-671,-1-1 262,-5 6 1,1-3-284,-7 5 1,3 1 301,-7 3 1,-3 0 41,-1 0 0,3 0 0,0 0 0</inkml:trace>
  <inkml:trace contextRef="#ctx0" brushRef="#br0">4740 7070 7946,'0'-7'1180,"0"-3"-667,0 9 26,0-4-213,0 15 0,1-1 235,3 10-253,-3-5 0,4 7-46,-5-2 1,0 4-42,0 4 0,0-2-116,0 6 0,0-2 68,0 1 0,0 2-322,0-5 1,1-1 89,3-3 0,-3-5-282,3-3 0,1-2 146,-1-2 0,0-3-364,-4-1-1379,5-4 844,-4 2-691,4-5 1785,-5 0 0,0-10 0,0-3 0</inkml:trace>
  <inkml:trace contextRef="#ctx0" brushRef="#br0">4614 7115 7946,'18'-16'389,"-3"-3"-224,3 2 1,3-3 142,6 5 0,5-4 109,-2 3 1,3 5-23,1 3 1,-3 2-161,-1-2 0,0 3 145,0 5 0,2 0-111,-6 0 1,1 2-83,-4 1 1,0 2 47,0 3 0,-6 2-222,-1-2 1,-9 3-40,-3 4 1,-3-1-77,-1 5 1,-6-3-161,-6 3 0,-4 0 151,-7 4 0,-1 3-40,-3 1 1,-2 1 118,-5-2 1,1-1 109,2 1 1,0-2 14,4-1 0,4 0 120,4 0 0,7-5-142,0-3 1,2-2 27,6-2 0,0 0 56,4 1 1,5-5-68,3 1 0,3-5 123,5 0 0,-2 2-115,5-1 1,0 0-15,4-4 0,-2 0-28,-2 0 1,3 0-87,-3 0 0,-1 0-120,1 0 1,-5 0-324,1 0 1,-3 0-563,0 0 0,-1 0 469,1 0 1,-5 0-474,1 0 0,0 0 99,3 0 942,0 0 0,1-5 0,-1-1 0</inkml:trace>
  <inkml:trace contextRef="#ctx0" brushRef="#br0">5436 7058 7926,'0'-18'0,"0"2"1028,0 9-193,0-3 240,0 9-498,0-4 1,0 6-206,0 3 0,0 4-25,0 7 0,0 3 311,0 5-381,0 4 0,0-1 53,0 4 0,0 1-83,0 3 0,0 2-214,0 2 1,4-3 74,0 3 0,4-2-201,-5-2 1,2-5 30,-1-2 1,-1-8-233,4-4 0,-4-2-462,1-2 326,2 1-703,-5-6 0,6-1-209,-3-5 1342,-3 0 0,9-5 0,-4-1 0</inkml:trace>
  <inkml:trace contextRef="#ctx0" brushRef="#br0">5836 7104 7868,'0'-7'448,"0"2"0,0 4 55,0-3 386,0 3-174,0-4-231,0 5 1,-1 5-288,-3 3 0,-2 7 50,-6 4 1,0 2 80,-4 2 1,4 0-68,-4 0 0,5 4-48,3-1 1,-1 5-135,6-5 1,-1 5 98,4-5 0,5 1-249,3-4 0,7-1 95,4-3 0,1-3-3,-1-4 1,7-2-38,-4-3 1,4-2-40,-3-5 1,3-1-29,1-3 0,3-2 69,-3-5 0,1-1-133,-1 1 0,-3-5 105,2 1 1,-5-4-81,-2 4 0,-5-5 70,1 1 1,-4-3-37,-3-1 1,1 0-9,-5 1 1,-1-5-144,-3 0 1,-5-3-81,-2 3 1,-9-3 148,-3 3 1,-3 4-101,-5 4 1,-6 9 68,-5-1 0,-1 7-7,0 0 0,9 4 25,0 4 0,4 2-193,3 6 1,2 4-59,2 3 0,3-1-100,9 1 0,2-1 534,5 1 0,0 2 0,0-3 0</inkml:trace>
  <inkml:trace contextRef="#ctx0" brushRef="#br0">6419 7024 7960,'0'-12'1109,"-6"6"-832,5-4 466,-4 9 0,1-3-270,0 8 1,-3 2 12,3 5 1,-4 6-109,5 2 1,-2 4-16,1 3 1,2 4-140,-1 4 0,1 1-110,2 3 1,0-2-244,0 2 1,0-2 175,0-2 1,4-4-97,0 1 0,1-10-83,-1 2-326,-3-8 93,4 2-680,-5-6 492,0-4 1,0-3-231,0-8 0,0 1-22,0-4 0,0-1 325,0-3 0,0-5-9,0 1 1,0-1-70,0 0 558,-5-1 0,-6-6 0,-7 0 0</inkml:trace>
  <inkml:trace contextRef="#ctx0" brushRef="#br0">6316 7149 7948,'11'-16'0,"1"-2"470,-1 0-208,0-3 1,6 4 4,2-2 1,3-1 106,0 5 1,1 0-41,0 3 1,0 1 134,0-1 1,0 6 254,-1 2-439,-4 3 0,2 1-244,-4 0 1,-1 0 133,-4 0 0,1 5-141,-1 3 1,-4 6 66,-4 1 0,-1 5-194,-2-1 0,-3 4 40,-5 4 1,0 1-33,-11 2 0,-4 2-29,-4-6 1,0 5-27,5-5 1,-5 5 350,0-4 0,4-1-119,4-3 0,5-1 150,-1-3 1,4 1-62,3-5 0,3 0 34,5-3 0,0-1-70,0 1 1,5-2 0,3-3 0,7 2-21,4-5 0,3 0 8,0-4 0,3 0-220,1 0 0,-2 0 124,3 0 0,-4-4-421,-4 0 0,1 1 170,-5 3 1,1-4-1881,-5 0 948,0 0-1419,1 4 2565,-6 0 0,4-5 0,-3-1 0</inkml:trace>
  <inkml:trace contextRef="#ctx0" brushRef="#br0">7138 7104 7848,'-6'-12'2244,"2"2"-1898,8 3-19,-3 2 15,4 5 1234,-5 0 1,0 5-1139,0 2-548,0-2 0,0 5-654,0-2 505,0 2 0,0 2-354,0-1 0,0 0 460,0 1 153,0-1 0,5 1 0,1-1 0</inkml:trace>
  <inkml:trace contextRef="#ctx0" brushRef="#br0">7195 7366 7871,'-6'7'1344,"1"-2"-804,5 0 0,0-3 1278,0 6-1176,0-5 675,0 2 931,0 0-1298,0-4-328,5 9-622,-4-9 0,9 5 0,-3-6 0</inkml:trace>
  <inkml:trace contextRef="#ctx0" brushRef="#br0">7229 7424 7843,'23'-17'0,"0"-1"0</inkml:trace>
  <inkml:trace contextRef="#ctx0" brushRef="#br0">8440 6898 7978,'0'-11'18,"0"3"331,0 1-123,0-1 1,0 0 209,0 1 213,0 4 316,0-2-306,0 5-491,0 5 0,0 7 269,0 7 0,0 3-102,0 5 0,0 2-85,0 6 1,0 0 1,0 3 1,4-2-120,0 2 1,1 1 90,-1-1 1,-2 4-246,6-4 1,-5 4-111,5-4 0,-5-4-109,0-3 0,3-6-186,-3 2 1,1-7-60,-4-1-215,0-5 1,0 3-111,0-6-1453,0-5 1003,0-1 1260,0-5 0,-5 0 0,-1 0 0</inkml:trace>
  <inkml:trace contextRef="#ctx0" brushRef="#br0">8486 6944 7964,'0'-12'193,"0"1"1,-4 0 383,0-1 917,0 6-951,4-4 0,2 8 22,1-1 0,4 10-228,4 5-156,6 2 1,-3 2 234,5 3 1,3 7-134,5 0 0,1 6-246,-1-2 0,2 2 79,5-1 1,-3 2-284,-1-3 1,0 2 224,5-2 1,-2-2 52,-3-5 1,2 0 59,-5 0 1,-1-6 12,-3-1 0,0-1-19,0-4 1,-5 3-39,-3-6 1,-3-2-5,0 2 1,-5-6 273,1 2-274,-5-3 99,2-1 1,-5-5 44,0-2 0,0-5-257,0-3 1,0-3-186,0-5 1,0-1 2,0-2 1,-2-3 108,-1-6 0,0 0-406,-5-3 0,2 2 201,-1-2 0,0 0-171,3 4 1,2-2 100,-6 10 1,2-5-22,-2 4 1,-1 1 137,6 3 0,-5 1 8,4 3 0,-1-1 14,1 5 1,3-4 19,-3 4 1,3-4-189,1 3 0,0 1 97,0 4 0,0-1-371,0 1 0,5 1-15,3 2 0,-1 2 656,5 2 0,2 3 0,8-4 0</inkml:trace>
  <inkml:trace contextRef="#ctx0" brushRef="#br0">9514 7229 7929,'-5'-6'-232,"3"-4"232,-2 2 877,3 3-232,1-5-372,-5 4 0,4-2 430,-3 0-297,3 6-241,1-8 0,-2 9 594,-1-3-556,1 2 0,-8 4 17,3 2 1,-4 2 71,0 5-73,-5 6-54,3 1 0,-4 4-158,6 1-35,0 0 0,0 0-125,4 0 1,2 3 193,5 1 1,1 0-99,3-4 1,3-1 49,9 1 1,1-1-25,6-3 1,5-4 65,3-7 1,-2-3 127,1-5 0,-3 0-60,3 0 1,-4-5 28,0-3 1,-2-2 74,-1-1 0,0-5-64,0 1 0,-5-4-116,-3 4 1,-4-6 84,-3 2 1,1-2-136,-5-2 0,0-1-84,-4-3 0,-7 3-321,-4-2 1,-3-2 66,-9 1 0,1 2-291,-8 6 1,2 2-3,-6 6 0,2 4 190,-6 3 0,2 3-299,2 1 0,5 1 763,2 3 0,3 8 0,1 5 0</inkml:trace>
  <inkml:trace contextRef="#ctx0" brushRef="#br0">9845 7195 7977,'6'-5'-178,"-1"4"1865,-5-9-770,0 8-618,0-3 0,0 7 35,0 1 0,4 0-96,0 5 0,0 0-13,-4 8 0,3 0-1,1 3 0,4 3-156,-4-3 1,3 2 53,-3 2 1,1 0-92,-1 0 0,-3-2-98,3-2 1,-3 2-44,-1-6 0,4 0-183,0-3 263,0-1 0,-4-3 126,0-1-70,0-4 193,0 2 1,-2-6-50,-1-3 1,1-2-31,-1-6 0,1 1-25,2-1 0,0-3-12,0 0 0,5-6-195,3 2 1,0-3 76,3-5 1,-1 2-339,9-6 0,-4 6 158,4-2 0,4 4-373,4 4 1,0 3 21,-5 4 1,-2 5-173,-1-1 1,-2 6-20,2-2 0,2 4 737,-6 4 0,5 2 0,-2 5 0</inkml:trace>
  <inkml:trace contextRef="#ctx0" brushRef="#br0">10347 7252 7941,'0'-7'0,"0"-1"192,0 5 61,0-7 454,0 9 410,0-4-350,0 5-478,0 5 1,0 1 4,0 6 1,0-1-74,0 1 0,0 3-84,0 0 1,0 4-26,0-4 1,4 2-70,0-2 0,1-2-20,-1 2 0,-2 2-183,6-2-131,-6 0 186,9-4 47,-10-4 90,9-2-6,-4-5 0,5-5-26,-4-3 0,3-2 1,-2-1 1,1-1-45,-2 1 1,4-1 64,-4 1 1,0-1-118,0 1 1,0-4 65,0 0 0,2-6-131,-5 2 1,5 3 1,-2 1 64,-2 2 69,6 1 26,-10 6 50,4 1 0,-5 10-80,0 3 0,0 3 111,0 4 0,0-1-80,0 5 1,0-1 25,0 1 0,1 1-17,3-4 1,2 0-190,6-1 0,-1-6 101,1 3 1,3-5 46,0 1 1,4-3 51,-4-5 0,6-5 5,-2-3 0,1 1 13,-1-5 0,1 5-64,-5-5 1,5-3 135,-5 4 1,0-3-59,-4 2 0,0 1 51,-4-1 1,2 1-52,-5 0 1,3-1 55,-3 1 90,0-1 0,0 5 11,0-1 9,0 5-134,-4-2 0,0 10-103,0 3 1,-4 2 97,0 2 1,0 3-257,4 0 0,0 4-180,0-4 1,0 4-223,0-3 0,0 3-74,0-4 0,4 4 221,0-4 0,5 4-1176,-2-4 1606,3 1 0,7-5 0,1 1 0</inkml:trace>
  <inkml:trace contextRef="#ctx0" brushRef="#br0">11295 7298 7828,'5'-17'565,"-3"5"-290,3-10 1,-2 8 40,1-5 0,4 5 176,-4-1 0,1-2 447,-1 2-307,-3 0 2,4 4-362,-10-1 0,-2 6-325,-4 2 1,-2 4-52,-2 4 1,-1 2-28,-3 6 1,-3 0-219,3 4 1,-5 1 204,1 6 0,-2 0-52,6 0 1,2 0 21,2 0 1,0 3 74,3 1 0,0-1 28,8-3 1,0-5 23,4-3 1,1 1 49,3-5 1,2 2 6,6-10 1,1 1 142,2-4 0,-1 0-106,5 0 1,0-1 0,4-3 0,-4-2-40,0-6 0,-4 1 82,4 0 1,-5-1-53,1 1 1,-2-1 86,-2 1 1,-1 3-116,-2 1-8,2-1 1,-9 0 111,3 1-82,-3 4 0,-1-1 64,0 8 1,0 3-62,0 4 0,-3 4 165,-1 0 0,-4 6-87,4-2 0,1-1 5,3 1 1,0-2-90,0 2 1,0-1 28,0-3 1,3-2-101,1 2 0,9-2-222,-2-2 1,3 0-62,-2-4 0,0 2 143,4-5 0,-4 0-225,4-4 1,-2-5 124,1-3 0,-3 2-464,4-2 1,-4 0 174,0-3 0,-1-4 53,1 0 0,-5-1 518,1 5 0,-1-11 0,5-2 0</inkml:trace>
  <inkml:trace contextRef="#ctx0" brushRef="#br0">11729 6750 7836,'-5'-12'-203,"4"1"203,-4 5 1171,5-5-261,0 10-102,0-4-589,0 15 0,0-1 12,0 10 0,0 1 204,0 7 0,1 2-98,3 6 1,-2 3 36,6 0 0,0 5-100,3-1 0,-5 5-325,-2-2 1,1 4 157,-1-8 0,0 1-64,-4-4 1,0 0 100,0-7 0,0-4 21,0-5 0,0 0-181,0-7 1,0 0 164,0-3-592,0-1 507,0 1-1781,0-6-343,-5-1 2060,4-10 0,-10-6 0,5-7 0</inkml:trace>
  <inkml:trace contextRef="#ctx0" brushRef="#br0">12506 6361 7892,'0'-11'-1030,"0"5"2036,0 1-221,0 5-182,0-5-127,0 3 137,0-3-230,0 5-220,0 5 0,-5 2 111,-3 4 1,-2 2-31,-1 2 1,-2-1 38,-2 5 0,1 1-25,-5 7 0,3 2-46,-3 5 0,4 2 5,-4 2 0,1 1 192,-1 3 1,-1 3-29,5-4 0,-4 5-379,4 4 1,-1-2 113,5 5 1,5-5 75,2 2 1,2 4-274,2 0 0,0 3 106,0-8 0,0 5-113,0-5 0,0 1 64,0-5 1,0 1 10,0 0 1,0-2 121,0-2 1,0-3 173,0-4 0,4-1-100,0 0 1,5-1-42,-1-3 1,-2 2-116,2-5-27,-1-6 0,3 1 0,0-3 0,2 3 0,2 0 0</inkml:trace>
  <inkml:trace contextRef="#ctx0" brushRef="#br0">12289 8006 7815,'11'5'0,"1"3"4669,-1-3-3083,1 5 0,-5-9-197,1 3-1184,-1-3 0,1-1-160,0 0 14,-6 0-688,3 0 208,0 0-176,-3 0-314,3 0-851,-5 0 0,0 0 1</inkml:trace>
  <inkml:trace contextRef="#ctx0" brushRef="#br0">13374 6441 7960,'6'-7'-344,"-2"-1"743,-3 6 722,-1-3 1326,0 5-2231,0 5 0,0 2 52,0 8 1,0-1 91,0 5 1,0 2-99,0 5 1,0-1-41,0 1 1,0-2-73,0-1 0,0 0 100,0 0 1,4-2-212,0-2 1,1-2 148,-1-6-484,-3 1 1,5-2-731,-2-3-898,-3 4-554,5-10 1135,-6 4 1009,0-5 1,-6-5-1,0-1 1</inkml:trace>
  <inkml:trace contextRef="#ctx0" brushRef="#br0">13305 6636 7960,'7'0'636,"-1"0"176,-2 0 0,2 0 286,6 0 0,0-4-523,3 0 0,5-5 2,6 1 1,0-2-138,4-1 1,-3-1-967,3 1 0,-8 3 125,1 1 0,-8 4-592,0-1 993,-7 3 0,2 1 0,-4 0 0</inkml:trace>
  <inkml:trace contextRef="#ctx0" brushRef="#br0">14036 6384 7952,'-7'0'-282,"-1"0"252,5 0 1,-3-4 383,2 1-128,3-1 1,-4 3 290,5-3-307,0 2 1,0-8 72,0 3 0,0 0-66,0 0 0,5 0 5,3 0 1,-2-2-38,2 5 1,-5-3 37,5 3 0,-4 0-347,3 4 166,-4 0 1,6 1-192,-5 3 0,3-1 78,-3 4 0,5-3-21,-1 4 0,-2-5 17,2 5 0,-1-4-32,5 3 0,-1 0 78,0 0 0,1 3 7,-1-2 0,-3 2 14,0 2 0,-6-1 1,2 1 0,1-1 18,-1 0 0,0 1-14,-4-1 1,0 2 4,0 2 1,-4-5-2,0 6 0,-4-6-1,5 5 0,-5-6 178,4-2-171,-5 1 79,3 3 8,0-4-69,0 3 78,6-9 44,-5 4 1,4-3-90,-3 1 18,3-1 4,1 3 7,5-5-82,1 0 0,6 3 98,-1 1-171,1 0 63,-1 1 0,1-4 6,-1 3 1,0 1 26,1-1 0,-1 5-80,1-1 0,-6-2 61,-2 2 1,1-1-113,-1 5 0,0-1 64,-4 0 1,-6 5 14,-1-1 1,-7 0 151,-1-3 1,-4 0-89,3 3 1,-4-2 116,1 2 0,-3-2-87,0-1 1,0-2 5,3-3 0,-1 2-20,4-5 0,1 1-180,4-1 1,3-3 129,1 3 0,4-4-446,-1-4 0,3 2-330,1-6 0,6 4 770,6-3 0,4-6 0,7-5 0</inkml:trace>
  <inkml:trace contextRef="#ctx0" brushRef="#br0">14516 6818 7913,'0'-6'4331,"0"1"-2955,0 5-1773,-5 0-466,4 5-1266,-5-4 844,6 9 1,2-8 1284,2 1 0,2 4 0,5-1 0</inkml:trace>
  <inkml:trace contextRef="#ctx0" brushRef="#br0">14904 6476 7910,'0'-12'27,"0"1"5,0-1 0,0 5 185,0-1 1,-1 4 214,-3-3 0,3-1-160,-3-3 0,-1-1 101,1 1-100,-5 4-56,8-3-74,-9 4 1,7-2 183,-4 1-109,-1 4-132,-3-2 1,-1 1-59,1 1 1,-2-1 108,-2 4 1,2 0 0,-3 1 84,-1 3-103,5-3-203,-5 9-25,6-3 213,-1 4 0,1 4 95,-1 0-326,1 1 1,5-1-169,2 0 1,3 0 180,1-3 0,5-1 88,2 1 0,3-1-325,2 0 129,4-4 1,1-2 0,3-5 131,-1 0 1,0 0 69,4 0 0,-4 0-91,0 0 1,-5 0 158,1 0 1,-2-4-53,-2 0 0,-3-1 20,0 1-50,-6 3 1,4-8 395,-2 5 202,-2 1-223,3 3 128,-5 0-224,0 5 0,-4 6 235,0 8-316,-5 3 33,8 1 1,-4 1 432,5 2-217,0-2-241,0 9-39,0-8 0,0 8 255,0-3-183,0-2-316,0 5 0,4-9 181,-1 3 1,2-7-1,-2-2 137,1-2 0,1-2 70,-1-6-219,-3 2-338,4-9-1397,-5 4 932,0-5-2878,5 0 3623,-4-5 0,4-6 0,-5-7 0</inkml:trace>
  <inkml:trace contextRef="#ctx0" brushRef="#br0">15098 6453 7649,'-7'-7'380,"-1"4"-95,6 1 108,-3 2 1,5-1 296,0-3-442,0 3 198,0-4-231,5 5 0,1-4 22,5 0 1,1 1-132,-1 3 0,2-2 20,2-2 0,-2 3 18,2-3 0,2 2-79,-2-2 1,5 3 65,-1-3 1,-1 3-120,1 1 1,-5-4 77,1 0 1,2 0-144,-2 4 0,-4 0 29,-3 0 1,-1 0 40,5 0 0,-4 0-178,-1 0 152,-4 0-100,2 0 0,-1 2 26,-1 1 91,1-1-13,-4 8 1,-4-4 143,1 6 0,-5-1-36,4 0 1,-5 5-34,2-1 0,-4 5 92,0-1 1,0 3-102,-1 1 0,1 1 21,-1 2 0,1-2 4,0 3 1,0-3-27,4-1 1,-3 0 10,2 0 1,2 0-88,-2-1 0,6-3 38,-2 0 1,-1-5-6,1 2 0,0-4 9,4 0 0,0-1 49,0 1-255,0-1 235,0 0-423,0-4 112,0-2-3274,0-5 2804,0-5 1,4 2 293,0-4 0,1 3 432,-1-4 0,2-4 0,5-6 0</inkml:trace>
  <inkml:trace contextRef="#ctx0" brushRef="#br0">15761 6510 7944,'0'-18'0,"0"2"996,0 9-265,0 2 754,0 5-1059,5 0-109,-4 5-124,4 7 1,-5 2 137,0 5-155,0 5 0,0 0-87,0 3 188,-5-3-56,4-1-95,-4-1 1,5 1-32,0 0 126,0-5-196,0 3 0,0-7-437,0 5 389,0-5-283,-5-2 1,3-2-683,-1-2-682,1-3 727,2 0 142,0-5 1,-5-5 0,-1-2 0</inkml:trace>
  <inkml:trace contextRef="#ctx0" brushRef="#br0">15601 6681 8518,'8'-6'904,"-1"2"0,1 2-500,3-2 0,2 1-190,2-4 1,7 0 18,4 0 1,6-7-339,-2 2 0,3 2 144,2 2 0,-5 2-966,1-2 0,-6 0 315,2 4 1,-3 0 611,-1 4 0,-1-5 0,1-1 0</inkml:trace>
  <inkml:trace contextRef="#ctx0" brushRef="#br0">16355 6270 8016,'0'-11'407,"0"4"170,0 2-188,0 5 1,-4 1 97,0 3 1,0 0-121,4 8 1,-4-4-38,1 8 0,-2 1-73,1 2 0,1 3-170,-4 1 1,3 0 67,-4 0 1,2-1-81,-2 1 0,-1 0 25,6 0 1,-5 0-131,4 0 1,0-4 74,4 0 0,0-5 125,0 1-58,0-2 1,5-2-23,3 0 1,-2-4-25,2-3 1,0-3 34,3-1 0,2 0-97,2 0 1,-2 0-274,2 0 1,-2 0 146,-2 0 0,0 0-630,1 0 0,-1 0-63,1 0-484,-1 0 358,0 0-798,-4 0 631,-2-5 1108,0 3 0,-4-8 0,4 4 0</inkml:trace>
  <inkml:trace contextRef="#ctx0" brushRef="#br0">16526 6567 8001,'0'-11'511,"0"4"1,-1 2 348,-3 5-520,3 0 1,-8 5 106,5 3 0,-4 6-83,5 1 1,-3 5-80,3-1 0,1 3-132,-1 1 1,0 2-131,-1-2 1,3 6-202,-3-6 0,3 1 228,1-5 1,0 1-459,0-4 1,0-1 234,0-4 0,0 1-560,0-1 1,0-3-91,0-1-285,0-4 1108,5 2 0,1-5 0,6 0 0</inkml:trace>
  <inkml:trace contextRef="#ctx0" brushRef="#br0">16697 6864 13751,'0'6'113,"5"-1"-1114,-3 0 1,4-3 648,-2 2 0,-3-2 352,3 2 0,2-3 0,1 4 0</inkml:trace>
  <inkml:trace contextRef="#ctx0" brushRef="#br0">17051 6453 7870,'0'-8'0,"0"1"45,0 4 275,0-2 386,-5 0-417,4 4 1,-8-6 54,5 3 1,-1 3-127,1-3 1,2 4-3,-6 4 1,4 0-1,-3 7 1,-1 0-24,-3 8 0,-1 0 49,1 3 0,1 1-35,2 0 1,-1 1-62,6 3 0,-1-3 91,4 3 1,0-3-330,0-1 0,5-2 87,2-2 1,4-2-89,0-6 1,0 1 47,1-1 0,3-3-5,0-1 1,2-4 77,-2 1 0,-2-4-35,2-4 0,1 1-22,0-4 0,-1-1 1,-4-3 1,1-1 84,-1 1 1,-1-2-34,-2-2 0,-2-2-26,-2-2 1,-3-4 25,3 1 1,-4-1-161,-4-4 1,-1 3-60,-2 1 0,-5-3-167,1-1 1,-6 5-85,-6 7 1,1 0 142,-1 3 0,-4 0-143,0 8 0,2 0 84,6 4 0,0 1-210,8 3 1,-3-1-127,6 4 698,3 1 0,0 8 0,5 2 0</inkml:trace>
  <inkml:trace contextRef="#ctx0" brushRef="#br0">17565 6453 7852,'0'-12'0,"0"1"0,0 0 882,0-1-514,0 6 0,0-4 201,0 2 153,0-2-346,0-2 1,-1 2-75,-3 3-138,-2-3 0,-2 7 29,1-5 0,-5 6-76,-3-2 1,-2 3-195,2 1 1,-1 5 131,-3 2 0,-2 4-224,6 0 0,-3 0 70,7 1 1,-3 3-220,6 0 0,0 1 110,0-5 1,3 0-380,5 1 136,0-1 369,0 1 0,5-6 111,3-2 1,6-3-92,1-1 0,1 0 194,-1 0 1,-1-1-39,5-3 0,-5 1 85,2-4 1,-2 0 13,1 0 0,-2-2-23,2 5 1,-4-1 43,-3 1-57,2 3-61,-4-4 1,1 10-17,-4 3 1,-1 3 173,-2 4 0,0 3-104,0 5 1,0 0 187,0 0 1,0 1 37,0 2 0,0-2-86,0 3 0,0 1-267,0-1 0,0-1 105,0-3 1,0-1-155,0-3 0,4 1 73,-1-5 1,1 1-51,-4-5 1,0-3 40,0-1 1,0-3-639,0 4-333,0-6-699,0 3 1251,0-5 0,5 0 0,2 0 0</inkml:trace>
  <inkml:trace contextRef="#ctx0" brushRef="#br0">18034 6384 7900,'0'-6'0,"0"-4"317,0 8-197,0-3 1,0 7 689,0 1-442,0 4 1,0 6 55,0 2 0,-4 3-207,0 4 0,0 2 212,4 3 1,0-3-80,0 3 0,1 2 2,3 2 0,-3-4-122,3 0 1,1-4-197,-1-4 0,1 1 65,-1-4 0,-3-5-267,3-3-603,2-1 1,-4 1 133,2-1-827,-3-4 540,-1 2 447,0-5 0,0-5 0,0-1 0</inkml:trace>
  <inkml:trace contextRef="#ctx0" brushRef="#br0">17965 6624 7984,'-5'-6'1271,"4"-4"-556,-4 8 0,5-4-263,0 2 0,3 2 21,1-6 1,5 4-112,-1-3 1,2 3-138,1-4 1,5 4-475,-1-3 1,5 0 250,-1 0 0,3-2-1038,0 5 1,6-3 614,3 3 1,-2-4-946,2 4 1,-6-3 1365,2 3 0,-3-5 0,-2 3 0</inkml:trace>
  <inkml:trace contextRef="#ctx0" brushRef="#br0">18525 6361 7984,'-8'-7'0,"0"-1"481,6 1-205,-8-5 1,8 5 388,-1-1 1,1 4-235,2-3 0,-3 3 389,-1-4-294,0 6-292,4-4 271,0 6-531,5 0 0,-2 0 388,4 0-528,1 0 0,7 2 74,0 2 1,0-2-72,-3 6 1,3-6 110,0 2 1,4 1-31,-3-1 0,-1 4 76,-4-5 0,-3 6-24,0-1 1,-5-2 22,5 2 1,-6-1 1,2 5 1,-4 3 69,-4 0 0,2 2-63,-6-2 1,-3-1 161,-4 5 0,-1-5-90,5 1 1,-4-1 29,0 1 0,-1-4-50,5 4 1,-1-9 32,1 6 1,0-4-61,-1 4 0,5-5 106,-1 1-139,5-5 0,-2 3 101,5-2-177,0-3 1,4 5 104,0-2 1,6-3-53,2 3 0,-1-1 45,4 1 0,2-3-50,-2 3 0,1 1-9,0-1 0,-2 3-2,5-3 1,-5 5 19,1-2 0,-2 2 18,-2-1 0,0 2-18,1-2 0,-2 2 10,-2 1 1,-3 1-34,-5-1 1,0 4 24,0 1 1,-5-1-19,-3-4 0,-6 1 81,-1-1 1,-4-1-59,4-2 1,-6 2-140,2-2 0,-1-2 134,1 2 1,2-5-545,6 5 156,-1-5-446,6 2 0,2-5-27,8 0 0,4-4 884,7 0 0,3-5 0,5 3 0</inkml:trace>
  <inkml:trace contextRef="#ctx0" brushRef="#br0">18947 6818 9479,'-6'0'3559,"1"0"-2602,5 0-529,0 5-559,0-3 202,0 3-906,0-5 460,0 5-2220,0-4 1437,0 4 1158,5 0 0,1-4 0,6 5 0</inkml:trace>
  <inkml:trace contextRef="#ctx0" brushRef="#br0">19187 6350 7927,'0'-11'0,"0"-1"582,0 6 19,0-4-181,0 8 365,0-3 966,0 5-1437,5 0 1,1 5 303,6 3-454,-6 2 1,3 7 81,-5 2 0,4 4 0,-5 3 1,5 1-110,-4 7 0,0-3 82,-4 3 0,0 0-242,0-3 0,0-2 75,0 1 0,0-6-440,0-1 1,0-1 69,0-7 0,0 1-87,0 0 0,3-7-69,1 2 1,0-6-178,-4 3-1504,0-6 935,0 3 1220,0-5 0,-5-5 0,-1-1 0</inkml:trace>
  <inkml:trace contextRef="#ctx0" brushRef="#br0">19530 6259 7927,'6'-12'1527,"-1"6"-906,-5 1-392,0 5 0,0 6 100,0 6 657,-5 4-600,4 7 1,-4 1 127,5 3 1,0 2 81,0 5 1,0 0 27,0 1-367,0 4 1,0-5-294,0 0 1,1-1 129,3-6 0,-2 0-339,6-4 0,-6-6 246,2-1 0,1-4-275,-1 0 0,1-2 101,-1-3 0,-3 0-2330,3-3-1062,-3-3 3565,-1 4 0,-5-5 0,-1 0 0</inkml:trace>
  <inkml:trace contextRef="#ctx0" brushRef="#br0">12700 7229 8107,'-6'0'-538,"1"0"3636,5 0-2849,5 0 1,-3 0 94,6 0 1,-4-3-133,3-1 1,1 0-51,3 4 0,1-1-70,-1-3 1,4 3 85,1-3 0,4-1-38,-1 1 0,2-1 49,2 1 1,4 3-183,0-3 0,3 3 67,-3 1 0,1-4 15,-2 0 1,-2 0-149,3 4 1,1 0 122,-1 0 0,1 0-102,-2 0 1,0 0 69,4 0 1,0-1 0,5-2-16,-1 0 1,4-1-84,0 4 100,0-5 1,0 4 42,0-3-122,-5 2 0,3 2 95,-6 0-43,6 0 0,-7 0-1,5 0 17,-5 0 1,4 0-285,-2 0 268,2 0 1,0 0-146,-3 0 0,6 0 120,-6 0 1,6 0 11,-6 0 1,3 0-25,2 0 0,3 0 62,0 0 0,1 0-59,-1 0 1,1 0 69,3 0 1,2 0 38,-6 0 0,1 0-72,-1 0 1,-4 0 78,1 0 1,-1-3-67,-4-1 0,3 0 71,1 4 0,-1 0-60,-2 0 0,4-1-20,-4-3 0,4 3 16,-4-3 1,4 3-29,0 1 1,5-2 10,-5-1 1,3 1-4,0-2 0,-3 2-42,3-2 0,2 3 45,-2-3 1,0 3-43,-4 1 0,0 0 31,1 0 0,-5-1 9,0-3 1,-3 2 39,4-1 1,-5 1 4,5 2 0,-5 0 2,5 0 0,-2 0 10,1 0 1,3 0-42,-2 0 0,3-1 10,4-3 1,-4 3-35,1-3 1,-1 3 39,-4 1 0,2 0-93,-1 0 1,0 0 75,-4 0 0,1-4-35,-1 0 1,-2 1 7,5 3 0,-3 0 13,4 0 0,-5 0-5,5 0 0,-2 0 2,1 0 0,3 0-19,-2 0 1,0 0 21,0 0 1,4 0-28,-4 0 0,4 0 22,-4 0 0,2 0-42,1 0 1,0-4 28,1 0 0,-1 0 3,0 4 1,-3 0 0,-1 0 0,1 0-2,3 0 1,-1 0 6,-3 0 1,3 0-6,-2 0 0,2 0 6,1 0 0,2 0-4,2 0 0,-3 0 36,3 0 0,2 0 6,-2 0 0,3-1-33,-2-3 0,-1 3-15,-4-3 1,1 3 15,3 1 1,-2 0-10,2 0 0,1 0 11,-1 0 0,4-4 23,-4 0 0,6 0-25,-3 4 1,0 0-60,1 0 1,-5 0 22,1 0 1,-3 0 25,0 0 1,0 0 45,3 0 0,-1 0-48,5 0 0,-5 0 55,1 0 1,-1 0-50,1 0 0,-4 0-3,0 0 1,0 0 6,-3 0 0,-3 0-6,-2 0 1,2 0 76,-1 0 1,3 0-60,-3 0 0,4 0 8,-5 0 0,5 0-12,-5 0 0,6 0-121,-2 0 1,0 0 115,0 0 0,1 0-39,3 0 1,0 0 19,0 0 0,2 0 6,2 0 0,-2 0-14,2 0 0,1 0-2,-1 0 0,-2 0 53,-2 0 1,-6 0-44,6 0 1,-6-1 193,2-3 0,-3 3-105,3-3 0,0 3 9,0 1 0,2-1-60,-6-3 1,0 2 1,-7-1 1,1 1-84,-5 2 1,1 0 104,-5 0 0,0 0-186,1 0 153,-6 0 1,1 0-355,-4 0 168,-1 0-265,3 0-865,-5 0 632,-5 0 1,2 0 231,-5 0 1,1 0-744,-5 0 1,-4 4 1173,-3 0 0,-13 5 0,-3-3 0</inkml:trace>
  <inkml:trace contextRef="#ctx0" brushRef="#br0">15727 7401 8024,'0'-7'-148,"0"-3"148,0 9 342,5-4-296,-4 0 0,5 4 597,-2-3 574,-3 2-770,4 2 139,-5 0-218,5 0-77,-3 6 0,3 0 52,-5 5-114,-5 6-162,3-5 1,-8 10 276,3-3-115,-3 3-320,-2 1 0,1-1 176,-1 1 144,1 0-593,-1-5 292,-4 3 0,7-7-22,-2 5 1,6-5-83,-3 2 87,5-9-66,-2 3-34,5-8-35,0 8 0,2-9-95,1 3 72,4-3 1,4-1 96,1 0 0,-1 0-292,0 0 1,5-4 131,-1 0 0,0 1-294,-3 3 1,-5-4-448,1 0 313,-1 0 738,5-1 0,-2 3 0,-2-6 0,-3 5 0,-2-3 0,1 2 0,0 2 0,-4-6 0,0 6 0,1-9-5,3 4 1,-3 1 551,3-2 0,-1 4-236,1-4 1,-3 5 435,3-5-185,-3 6 554,-1-4-665,0 6 1,0 6 31,0 1 0,0 3-128,0 2 0,0 4 139,0 3 1,0 3-74,0 1 1,0 0-145,0-1 0,4 2-61,0 3 0,4-3 13,0 3 0,-2-3-137,2-1 1,-2-4 119,2 0 1,1-5-168,-5 1 1,1-6 261,-2-1-879,-1-6-1179,3 3 951,-5-5-1476,0 0 0,-4-1 2276,0-3 0,-5 3 0,3-4 0</inkml:trace>
  <inkml:trace contextRef="#ctx0" brushRef="#br0">20272 7698 7978,'0'-8'0,"0"0"1141,0 6-673,0-3 1,1 5 797,3 0-852,-3 0 1,6 0 191,-3 0 0,-2 1-154,6 3 1,-6 2 54,2 6 1,-3 0-114,-1 4 1,0-2-45,0 5 0,0 0-126,0 3 1,0-3-179,0 1 1,-5-3-270,-2 2 1,-2-1-406,1-3 1,-2-2-1081,2 2 0,3-2 826,1-2 0,-1-3 882,2 0 0,-1-1 0,4 5 0</inkml:trace>
  <inkml:trace contextRef="#ctx0" brushRef="#br0">21071 6407 7913,'0'-8'-642,"0"1"642,0 4 696,0-7-56,0 9 26,0-9 192,-5 8-504,4-3-196,-9 10 1,7 7 168,-4 7-109,-1-3 148,2 11 0,-3-8 78,5 8-144,-5-3-137,8 4 1,-4-4-94,5 3 1,0-5 88,0-3 1,0 2-354,0-6 0,4 4 175,0-4 1,3 0-281,-3-3 1,4-1 186,-5 1 0,5-5-933,-4 1 1,3-4-1559,-3 3 2603,0-4 0,-4 7 0,0-4 0</inkml:trace>
  <inkml:trace contextRef="#ctx0" brushRef="#br0">20660 6932 7913,'0'-6'0,"2"0"848,1 2-488,4 3 1,4-6 466,1 4 1,4 0-339,3-5 0,8 5 132,3-5 0,7 0-201,1-3 0,7 3-26,0 1 1,1-1-314,3-3 0,2 1 21,-1 2 1,-1-2 67,-3 2 0,-4 2-153,0-2 0,-9 6-572,1-2 1,-8-1 324,1 1 1,-7 0-905,-1 4 1,-8 0 488,0 0 1,-7 1-778,0 3 0,-3-1 1422,-1 4 0,-10 1 0,-3 3 0</inkml:trace>
  <inkml:trace contextRef="#ctx0" brushRef="#br0">20843 7481 8006,'0'-7'574,"0"-3"319,0 9 372,0-4-418,0 5-400,5 0 0,-2 5-125,4 3 0,0 2-43,0 1 1,3 4-81,-2 1 1,2 3-14,2-4 0,-1 4-53,0-4 0,1 2 72,-1-2 1,-3-3-353,0 4 1,-2-4 132,1 0 0,0-2-420,-3-2 111,-3 2-27,4-9 27,-5 4 196,0-5-34,0-5 0,0-1 77,0-6 0,-4-3-156,0 0 0,-3-7 37,3-1 1,-4-1-86,5-6 1,-6-1 37,1-3 1,2 0-86,-2 0 1,6-2-13,-2-2 0,2 2 147,2-2 0,6 4 188,1 4 0,5 6-43,3 4 1,-3 7-118,4-3 1,0 4-9,-1 0 0,6 6 63,-2 2 1,2-1 61,2 1 1,5 0 12,3 4 1,-2-1 138,1-3 1,1 3 126,3-3 1,0 3-51,0 1 0,-3 0 35,-1 0 1,-6-1-45,-1-3 0,-1 3-165,-7-3 0,0 3 0,-7 1 490,0 0-480,-6 0 1,-6 5-1674,-7 2 750,-3-2 913,-3 5 0,0-3 0,-6 4 0</inkml:trace>
  <inkml:trace contextRef="#ctx0" brushRef="#br0">21220 7309 7927,'-6'-5'1542,"1"4"-685,5-4-144,0 0 0,0 5 139,0 0-582,0 5 0,0 10-24,0 0 1,0 2-237,0-2 0,0 2 84,0 2 0,-4 2-131,0-2 0,-1 2-116,1-2 1,2-2 127,-6-1 0,5-4-181,0 4 1,1-8 76,2 0 1,0-4-188,0 3 139,0-4-12,0 2 0,2-5-229,1 0 0,4-1 150,4-3 1,4 1-56,1-4 0,0 3 40,-1-4 1,-2 6-274,2-2 0,-6 2 122,-1-2 1,-4 2-513,3-1 360,-4 1 586,7 2 0,-9-1 0,3-3 0,-3 3 0,-1-5 43,0 2 1,4 1-38,0-4 0,0 3 435,-4-4-163,5 1 1091,-4-5-543,4 1 711,-5 4-990,0 2 0,0 7-64,0 1 1,0 4-70,0 4 0,0 4-129,0 1 1,0 3-24,0-4 1,0 4-44,0-4 0,1 4-88,3-4 1,-1 6 101,4-2 0,-4-3-259,1 0 1,1 0 139,-2-1-569,1 1 1,-2-6-1354,1-3 978,-1 3-1616,3-8 1061,-5 3 1385,0-5 0,5-10 0,1-3 0</inkml:trace>
  <inkml:trace contextRef="#ctx0" brushRef="#br0">21700 6202 7884,'0'-7'296,"0"1"120,0 2 735,0 3-324,0-4-516,0 5 1,3 5 277,1 2 1,5 4-153,-1 0 0,-1 2 155,5 2 0,-2-1-189,9 5 0,0 1 94,4 7 0,0-3-118,0 3 0,3 2 50,1 1 0,3 3-112,-3 1 1,5 3-324,-2 5 0,-1 0 101,2 8 0,-6 2 152,2 1 1,-3 4-257,-12-27 1,-1 1 0,7 31-131,-10-30 0,-1 1 0,-1 0 0,-1 0 77,3 28 1,-3-4 38,-5-4 1,0-5-245,0 2 0,-1-5 40,-3-3 0,-4-2-76,-7-6 1,1-1 117,-5-3 0,4-2 340,-4-5 1,0-4-386,-4 0 1,1-5 395,3 1 1,-1-3-716,5-5 0,-4 2 283,3-5 0,0 4-494,1-4 0,2-1 69,-2-3 1,2 0-78,2 0 1,-1 2-126,1 1 1,3-1 892,1 1 0,4 4 0,-2-1 0</inkml:trace>
  <inkml:trace contextRef="#ctx0" brushRef="#br0">8703 9068 7938,'-8'-4'60,"2"-1"282,1-1-121,-4 3-114,8-7 58,-5 4 1,6-2 220,0 1 20,0-1-241,0-3 1,0 3 173,0 0-142,0 1 0,2-5-7,2 1-25,-3 0 1,8 3-98,-6 0 1,6 5 77,-1-5-51,2 0 1,-2 2-69,-1 2 0,1-1 76,3 1 1,1-1-149,-1 1 1,1 3 216,-1-3-296,0 3 208,1 1 1,-1 1-133,1 3 102,-1 2 1,-1 7-33,-2 2 1,2 2-107,-2 2 1,-2 2-60,2-2 166,-1-2 1,1 3 24,0-4-46,-1 4 13,5-7 1,0 3 52,3-5 1,-1-3 8,5 0 0,-3-6 202,3 2-109,0-3 1,0-1-56,0 0 0,-4 0 10,4 0 0,-5-4 163,1 1-122,-2-6 0,-2 2 15,1-4-66,-1 0-22,1 4 1,-6-3-14,-2 2 1,-3-2-152,-1-1-216,0-6 177,0 5 1,0-5-4,0 6 1,0 3-337,0 1-287,0 4 0,-1-2-185,-3 5-179,3 0 0,-6 4 501,4 0 1,1 8 598,-2 0 0,-2 2 0,0-3 0</inkml:trace>
  <inkml:trace contextRef="#ctx0" brushRef="#br0">8805 9434 7870,'-6'-5'383,"-4"3"693,4-8-165,-6 4-241,6-1 1,-4-3-346,8 4 0,-4-2 115,2 1 41,3 4-139,-4-2 85,5 0-404,0 4-142,0-4-150,0 5-101,0 5 144,0-4 138,5 9 0,1-7 57,6 4 1,3 0-14,0 0 0,0 2 35,-3-5 1,3 5 4,0-2 0,4 2-5,-3-1 0,3 2 0,-4-2 0,1-2 16,0 2-10,-4-6 3,10 8-2,-9-8 163,8 8-158,-8-9 0,5 4 2,-3-5 189,-2 0-182,3 0 0,-1 0 30,0 0 0,2 0-11,-2 0 0,-2-1 5,2-3-5,3-2 0,-5-2 37,2 1 203,3-1-115,-6-4 1,5 1 126,-6 0-121,1-6 0,-5 4-136,1-2 1,-6 3-104,2 0 0,-3 1 224,-1-1-1007,0 1 596,0 5 1,-5-3-668,-2 5 613,-3 0 0,-1 5-1138,4 3 1456,-3 2 0,3 11 0,-4 1 0</inkml:trace>
  <inkml:trace contextRef="#ctx0" brushRef="#br0">10165 8748 7911,'-7'-6'93,"-3"-4"267,9 9 1,-6-4 468,4 5-500,1 0 1,-3 2 7,5 6 1,-3 1-11,-1 10 0,0 5-67,4 6 1,0 3 4,0 1 1,1 1 27,3-1 0,-3-2-184,3 2 0,1-2 74,-1 6 1,0 1-134,-4-1 1,4 0 33,-1-4 1,2-1-207,-1-2 1,-3-2 99,3-2-16,-2-8 1,1 6-161,1-10-165,0 6 217,-4-9 0,0 5-704,0-6 325,0-4 131,0-2-3691,0-5 3673,0-5 1,-4-2 411,0-4 0,1-1 0,-3 1 0,0 0 0</inkml:trace>
  <inkml:trace contextRef="#ctx0" brushRef="#br0">10130 9068 7939,'0'-18'0,"0"1"0,0 1 363,0 4 0,0-5-33,0 6 0,2 4 245,1 4 1,4 1-139,4 2 0,1 2-24,-1 1 1,5 9-83,4 7 142,1 2-252,2-3-508,5 9 468,-4-8-16,9 9 0,-5-5 221,2 0-452,3 4 123,-3-2 1,4 2 201,0-4-538,0 0 256,1 0 0,-6-5-262,-3-3 223,-1 3 16,-3-11 1,-4 9 55,-3-9 56,-2-2-64,-7 0 521,5-5-484,-10 5 135,4-3 34,0 3-85,-4-10 159,4-2-207,-5-4 1,-4-6-172,1-2 171,-1 3-75,-1-6 0,2 1-225,-4-6 265,4-5 1,-7 3-276,2-5 0,-2-4-60,-1 0 227,4-5 0,-1 3-135,4-2 0,-1-1 32,1 5-706,3 0 694,-4 4 1,5 3-521,0 1 482,0 5 1,3-3-4,1 5 0,4 4-143,-4 0 1,1 5-14,-2-1 1,-1 6-90,2 1 370,-3 6-500,4-4 1,-3 8 311,6 2 0,-4 7-396,3 8 683,-4 3 0,7 0 0,-4 1 0</inkml:trace>
  <inkml:trace contextRef="#ctx0" brushRef="#br0">11067 9171 8166,'0'-11'1235,"0"3"-1027,0 0 0,0 4 931,0-3-308,0 4-368,-5-2 1,2 5 258,-4 0-679,-1 0 1,-2 7 115,2 4 0,-1 2-62,6 6 1,-3-4 69,3 4 1,1 0-201,-1 4 1,1 0 27,2 0 0,5-4-102,3 0 0,2-4-40,2 4 1,0-6 73,3-2 1,-1 0-27,5-3 0,-3-3 59,3-1 1,-4-3 72,4-1 0,-4-1 2,4-3 1,-1-3 113,1-9 1,1 4 9,-4-4 0,-2 0-117,-7 1 0,2-4 124,-5 3 1,3-4-38,-3 1 1,-1-3-86,-7 0 1,-2-1 52,-6 0 1,0 4-686,-4 0 401,-1 0 1,-8 1-41,-1 3-1182,-3 2 873,-6 2 0,2 4-1131,3 4 1123,-3 6 1,14 0-529,0 5 1072,5 4 0,2 1 0,1 3 0</inkml:trace>
  <inkml:trace contextRef="#ctx0" brushRef="#br0">11375 9137 8011,'1'-10'168,"3"2"0,-2-2 202,1 2-157,4-2 0,-6 2 497,3 1-100,2 4 139,-5-2-408,4 5-156,-5 5 14,6 2 0,-5 5 31,3 4-60,2 1 1,-1 6-163,3 0 0,2 0 165,-3 0 0,4-1-337,0 1 134,-5 0 0,4-1 30,-2-3-435,2 2 326,-3-8 0,-1 4 13,-2-6 0,-3 0-128,3 1 86,-3-6 72,-1-1 491,0-5-32,0-5-222,0-1 0,0-6-3,0 1 0,-4-2-14,0-2 0,1 1-231,3-5 165,0 0 1,1-4-36,3 0 0,2 0-22,5 1 62,1-1-386,4-5 184,-3 4 1,9 0 63,-3 5-224,-3 5 115,6-3 1,-10 10 107,4-1-207,-4 5-46,0-2-673,-1 5 606,1 0 0,-6 5-251,-2 3 0,1 2-28,-1 2 645,-1 4 0,-3-3 0,0 3 0</inkml:trace>
  <inkml:trace contextRef="#ctx0" brushRef="#br0">11923 9217 7963,'-5'-12'151,"-1"1"-18,0-1 0,1 1-17,5 0 819,0 4-156,0 2 89,0 0-145,0 4-285,0-9 36,0 8-383,0 7 1,0 3 82,0 7 1,0-2-50,0-2 0,1 5 162,3-1-64,-3 5-434,9-7 136,-9 3 0,8 0 12,-5-1-214,5 0 168,-8-4 1,8-3 29,-5 0 103,5-6-251,-3 3 111,0-5 0,1 0-74,-3 0 256,-3 0-92,9-5 24,-9-1 1,9-6 5,-2 1 1,-2 0 273,2-1-274,-5 1 18,7-6 0,-8 5 32,6-4-33,-6-1 1,7 4-79,-5-2 75,0 2 1,0 2 16,-1-1-6,1 6-19,-4-4-10,5 8 0,-3-1-69,1 6 77,-1 4-8,-2 4 0,0 1 48,0-1-43,0 0 21,5 1 0,-3-1 4,6 1 0,-4 3-78,3 0 0,-3 0-6,4-3 0,-1-2 60,5-2-189,-1 2 177,1-9 0,-1 4-3,0-5-7,1 0 1,-1-1 34,1-3 0,0 1 41,4-4-81,-4-1 193,5-3-177,-6-1 1,-1 5 48,-2-1 1,2 0 18,-2-3 0,1 0-26,-2-1 117,3 1-132,-3-1 0,-1 5 189,-2-1 10,-3 6 4,4-3-125,-3 5-99,3 0 1,-5 5 60,0 2 1,0 3-102,0 2 1,0-1 95,0 1 0,0 3-362,0 0 0,3 2-134,1-2 1,1-1-310,-1 5 1,-1-5-83,4 1 1,0 1 293,0 0 1,3-1 535,-2-4 0,7 1 0,3-1 0</inkml:trace>
  <inkml:trace contextRef="#ctx0" brushRef="#br0">12906 9194 7938,'-4'-19'0,"0"0"0,0 3 745,4-3-425,0 6 1,-4-4 184,1 6 1,-6-1-127,1 1 0,2 3 61,-2 1 1,-1 4-105,-6-1 1,1 4-236,-5 4 0,1 4 146,-1 7 1,-2-1-255,2 5 0,-2 1-168,2 7 0,3-3 158,4 3 0,1-7-209,-1-1 1,6 0 91,2 4 1,3-5-98,1-3 1,4-3 61,0 0 1,8-2-182,0-2 1,6-3 51,-3-5 1,5-2 149,-1-1 0,-1 0 138,1-5 0,-5 1-95,1-5 0,-2 1 238,-2 0 1,1-1-61,-1 1 1,-3 1 85,-1 2 1,-4-2-33,1 2 0,-3 2 188,-1-2 13,5 6 1,-4-5 122,3 4-269,-3 1 0,-4 6-112,-1 8 0,-1 3 45,1 0 0,3-1-130,-3 5 1,-1-4 105,1 4 1,0-4-150,4 4 0,0-1-64,0 1 0,1-1-196,3-3 0,-1-2-154,4 2 1,0-6 177,0-1 1,3-6-101,-2 2 1,2-3 57,2-1 1,-1 0-360,0 0 0,1-1-22,-1-3 717,1 3 0,4-9 0,2 3 0</inkml:trace>
  <inkml:trace contextRef="#ctx0" brushRef="#br0">13168 8840 7890,'-7'-18'175,"-1"3"283,5 2-336,-2 2 999,5 4-650,0 2 1,-1 5 446,-3 0-576,3 5 0,-4 7 120,5 7 1,0 6-130,0 2 1,4 8 54,0 0 1,1 6-103,-2 1 1,0 1 41,5-1 0,-5 1-113,5-4 1,-5 2-109,0-2 1,2-6 56,-1-7 0,0 1-231,-4-4 283,0 2-754,0-12 355,0 3 149,0-4-105,0-6-429,0 4 326,0-9 75,0 4 1,0-5-1976,0 6 874,0-5 550,0 4 718,0-5 0,0-5 0,0-2 0</inkml:trace>
  <inkml:trace contextRef="#ctx0" brushRef="#br0">13739 8497 7969,'5'-11'-509,"-3"3"464,1 0 213,4 6 441,-6-8-7,9 3 6,-3-4-305,-1 5 0,-1-1 231,-5 4 124,5 1-435,-4-3 1,4 10 127,-5 3 0,-5 7-114,-2 4 1,-3 4 51,-2 4 0,1-2-47,-1 5 0,0 5 0,-4 3 1,2 5 18,-5-1 1,5 3-90,-1 5 0,3-3 27,0 2 0,2 2 24,2-1 1,3 2-186,5-7 0,0 4 53,0-8 1,0 3-15,0-2 1,5-1 53,3-6 1,6 0 187,1-8 1,4 1-126,-4-2 1,4-5-21,-3 2 0,3-7 76,-4 3 0,4-5-82,-4 1 1,4-3-63,-4-5 1,2 2 200,-2-5 1,-2 4-533,2-5 0,-6 1 111,-1-4-657,-1 0 0,1 0-1237,-1 0-1346,-4 0 3354,2 0 0,-5 0 0,0 0 0</inkml:trace>
  <inkml:trace contextRef="#ctx0" brushRef="#br0">16240 9571 8881,'0'11'4113,"0"1"-3437,-5-1-234,-1 0 654,0 1-637,-4-1 1,7 1 185,-5-1-650,6 6 54,-8-5 0,8 5 316,-1-6-1633,1 1 963,2 4 0,-3-7 249,-1 2-2744,0-2 1411,4-2 1389,0 3 0,0-9 0,0 4 0</inkml:trace>
  <inkml:trace contextRef="#ctx0" brushRef="#br0">17211 8600 8002,'0'-29'231,"0"6"57,0 8 0,0 2-71,0 2-202,0 4 4,5-3 1452,-3 9-912,8-4 1,-8 5-133,6 0 1,1 1-37,6 3 0,-1 7-41,5 8 0,1 8 184,7 3 1,-3 3-15,3 2-936,2 4 715,-5-4 0,4 10 39,-5-3-111,0 2-29,-6-3 1,0 4-66,-6 1 37,1 0 1,-2 5-85,-3-6 112,-1 1 1,-12 0 142,-1-1-359,-3 1 17,-7-5 0,-2-2-401,-7-5-1042,1 0 964,-8 1 1,6-5-3279,-4 1 3758,3-6 0,1 7 0,1-8 0,0-4 0,2-3 0,2-2 0</inkml:trace>
  <inkml:trace contextRef="#ctx0" brushRef="#br1">14299 9091 7946,'0'-6'-36,"0"-4"0,0 3 346,0-4-64,-5-1 0,2 1 47,-4-1 1,4 5 4,-1-1 1,3 1-14,1-5 0,0 5 269,0-1-111,0 0-221,0-3-1,0 0-16,0-1-25,5 6 0,-2-3 18,4 5 0,1-5-89,3 2 1,5 0 3,-1 0 63,5 4 0,-6-2-187,5 5 1,-5 0 107,1 0 1,2 0-158,-2 0 1,-4 5 98,-3 3 0,-2 7-67,2 4 1,1 3 0,-5-1 140,-2-2-364,-1 8 0,-1-8 93,0 7 0,0-1-113,0-3 172,-5 6 1,4-4-151,-3 3 192,-2-8 0,1 3 85,-3-3 0,-2 1-104,3-1 0,-2 1 152,1-4 0,-2-1-122,2-4 1,-2 1 180,-1-1 0,3 1-42,0-1 0,5-5-17,-5-2 17,6 2-67,-4-4 0,6 4-9,0-2 8,0-3 1,2 4 208,2-5 1,2 0-67,5 0 1,2 0 176,2 0 0,-1 0-8,5 0 0,-1 0-32,1 0 1,3 0-122,-3 0 0,1 0 123,-1 0-96,3 0-301,-10 0 100,10 0 264,-10 0-851,5 0 323,-6 0 92,-4 0-946,3 0 366,-9 0-1026,4 5 842,-5-3 126,0 3 17,0-5 1,5 0 0,2 0 0</inkml:trace>
  <inkml:trace contextRef="#ctx0" brushRef="#br1">14859 9456 7946,'0'-6'1519,"0"1"-677,0 0-122,0 4 792,0-4 249,0 5-1548,5 0-384,-4 0 374,4 0-1559,-5 0-787,5 5 1072,-4-4 73,9 4-720,-8-5 1718,8 0 0,-4 5 0,6 1 0</inkml:trace>
  <inkml:trace contextRef="#ctx0" brushRef="#br1">14973 8885 7909,'-7'-6'405,"-3"-4"1,9 7-71,-3-4 277,3 4 48,-4-2-28,4 5-128,-5 0-250,17 0 0,-8 0-6,9 0 1,1 0 177,2 0-260,5 0 0,-6 1 165,5 3-249,0-2 83,4 3 1,0-2-12,0 1 1,-1 0 11,1-4 0,0 0-60,0 0-90,0 0 1,-4 0 58,0 0 1,-5 0 86,1 0 0,-2 1-226,-2 3 1,-3-3 143,-1 3-210,-4-3 1,2 1 45,-5 2 1,0-2 14,0 6 1,0-1 40,0 5 1,0 0 38,0 4-14,-5 1 1,-1 4-10,-6 2 1,5-3-29,-1 6 0,4-1 6,-3-3 1,3 5 66,-4 0-308,1 4 133,0-6 1,-3 6 119,2-4-227,3 0 195,-5-5 0,5 1-306,-2 0 313,-4-5 0,9 2-95,-6-5 0,6 1-354,-2-5 48,-2 0 249,4 1 0,-3-4-110,5-1-609,0-4 523,0 2 0,1-5-184,3 0-405,-2 0 326,8 0 658,-9 0 0,14 0 0,-2 0 0</inkml:trace>
  <inkml:trace contextRef="#ctx0" brushRef="#br1">15704 9091 7958,'1'-15'206,"3"0"1,-3-4 382,3 3 0,1 0 37,-1 1-404,0 2-55,-4-4 0,0 6 610,0 0-360,0-1-193,0 1 1,-2 3-122,-2 0 1,-2 6 21,-5-2 0,-1 3-217,1 1 0,-4 1 193,-1 3 0,-3 1-80,4 3 0,-1 6-342,0-3 222,4 3 12,-5 2 1,6-2-276,-1 5 236,1-5-78,5 8 0,1-8-26,5 5 0,0-4 28,0 4 0,1-5-104,3 1 1,6-2 119,5-1 0,0-6 11,-3-2 0,-1 1 135,0-1 19,1-1 0,-1-3-4,1 0 1,-1-3 428,1-1-218,-1-5 318,0 8-344,1-10 0,-1 6 85,1-2 1,-2-3 393,-3 2-285,4 3 51,-5-5-168,0 9 1,1-5-31,-4 6-9,-1 0-73,3 0 1,-5 7 46,0 4 0,0 6-27,0 6 0,-1-1 3,-3 1 1,1 0 57,-4 0 1,4 4 70,-1-1 0,-1 5-110,1-5-225,1 6 179,3-8 1,-4 8-159,0-5 197,0-1-6,-1-8-586,4-2 225,-4-4 109,5-1-869,0 1 336,0-6-766,0-1-858,0-5 2255,5 0 0,1-10 0,6-3 0</inkml:trace>
  <inkml:trace contextRef="#ctx0" brushRef="#br1">16720 8634 8633,'0'12'855,"0"0"-309,0 4 1,0-3-199,0 7 1,0 0 73,0 6 1,0-1 146,0 1-313,0 3 0,0-3 46,0 4 0,0-4-83,0 0 0,0-2-231,0-1 0,0-4 47,0 0-121,0-5 1,0 3-638,0-6 655,0 1-1701,0-1 576,0-5 435,0 5 0,4-9-1375,0 6 2133,0-6 0,-4 3 0,0-5 0</inkml:trace>
  <inkml:trace contextRef="#ctx0" brushRef="#br1">17040 8885 7856,'0'-7'0,"0"-1"0,1 6 891,3-2-92,-3 3-213,4 1-181,-5 0 0,-1 8 311,-3 4-429,-2 7 1,-9 3 117,-1 4-376,1 6 145,-1-3 0,-2 4-37,-5-2 0,4 4-150,0-5 1,1 6-275,-1-6 278,3 3 1,4-3-398,1-4 293,0-2 1,-1-1-33,1 0 0,3-5 7,0-3 1,5-2 25,-5-2-568,5-4 142,-2 3-786,5-9 648,0 4-640,0-5 0,4-1 1316,0-3 0,5-2 0,-3-6 0</inkml:trace>
  <inkml:trace contextRef="#ctx0" brushRef="#br1">16903 9331 7870,'6'-12'113,"4"2"16,-2 3 0,-2-3 47,2 2 1,0 2 588,3-2-342,0 5-159,1-7 1,-1 8 361,1-6-206,-1 6-54,1-4 1,-1 1-130,0 4 0,1-4 138,-1 5-427,1 0 212,-6 0 1,3 5 14,-5 3 0,-1 2-52,-3 1 0,0 2-21,0 2 0,-1-1-198,-3 5 0,-1-1-360,-2 1 185,-3 3 201,-2-10 0,-1 9-301,-2-6 233,3 0 1,0 0-129,1 1 241,-6-1 1,6-4-2,-1 1 0,1-1-4,3 0 1,-1-3 16,2 0 0,2-5 4,5 5-45,0-5 45,0 2-10,0 0 257,0-4 5,0 4-87,5 0 1,1-2 219,6 4 1,-1-4-58,0 1 433,1 2-435,-1-5 0,2 8 61,2-5 0,-2 0 20,2-4 1,-2 0-92,-2 0-93,1 0 0,-1 0-790,0 0 391,-4 0 229,3 0-1995,-9 0 708,4 0 1243,-5 0 0,-10-5 0,-3-2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8000"/>
    </inkml:brush>
  </inkml:definitions>
  <inkml:trace contextRef="#ctx0" brushRef="#br0">11215 4957 8108,'0'-12'16,"0"5"0,0-1 604,0-1-216,0 4 1,0-5 397,0 2-288,0 3-555,-5 0 221,4 0 0,-5 4 0,2-2-16,-4 6-77,-2-2 1,-1 9-1,-1-2-41,1 2 1,-6 5 93,-2 0-41,3 6 1,-3-7-59,7 5 1,-5 1 89,5 7-16,-7-3-32,6 9 1,-2-8-78,8 6 0,1-2 0,6 1 0,0-3 0,0-3 56,0-1 3,6-5 1,4 2-103,5-5 91,5-5-19,-2 0 1,1-8-1,0 2 249,1-3-228,-3-1-27,4-5 0,-3-2 15,5-4 1,0 0-59,-5-6 0,2 3-19,-5-5-119,0 0 196,-8-4-38,3 0 0,-8-1-7,6-2 26,-5 1 1,2-4-245,-5 3 1,-4 0-84,0-4 187,-5 4 1,3 0-268,-6 7 145,-4 2-170,-2 6 124,-5 4 110,-5-3 0,4 9-860,-2-3 700,2 8 0,6 2 0,3 6-401,2-1 734,6 6 0,-3-5 0,4 5 0</inkml:trace>
  <inkml:trace contextRef="#ctx0" brushRef="#br0">11935 4865 8077,'0'-11'121,"0"5"1,0-5 622,0 4-233,0 2-62,5-5 195,-4 8-114,4-3 301,-5 5-345,0 0-310,0 5 0,0 3 53,0 7 1,0 0-1,0 7 1,0 2-1,0 1 506,0 3-695,5 1 0,2 7 1,3 1 185,-3 1 0,2 0 0,-5-4 0,0 0 45,1 1 1,-2-6-285,4-2 0,-4-3 154,0-1-524,4-6 302,-6 0 1,4-6-1029,-5 1 754,0-1 1,0-3-2899,0-1 3253,0-4 0,0 7 0,0-4 0</inkml:trace>
  <inkml:trace contextRef="#ctx0" brushRef="#br0">12871 6464 8003,'0'-6'-1358,"0"0"2017,0 2 0,-1 2 300,-3-1-508,3 1-274,-9 2 1,5 2 0,-4 0 130,1 2 1,1 5-111,-5-2 1,1 7 0,-1 3 474,1 1-226,0-4-285,-1 7 1,4-3 105,1 5-117,-1 0 0,-2 3 1,1 1 172,2-2-97,4-6-57,-7 3 1,9-4-50,-3 5-119,3-6 0,1 5 1,0-4-1,1-1 14,3-1 80,-3 1 0,9-4 0,-2 2-41,2-2-109,1-2 116,1-4 1,-1 2 0,1-6 25,-1 0 1,4-2-48,0-1 1,6 0 0,-4-1-10,1-3 1,3-2-155,-6-6 176,5-4 4,-2 3-65,0-8 1,-2 3 0,-4-5 2,-1 0 0,-1-1-227,-2-3 238,2 3 0,-9-7-383,3 4 1,-7-1 146,0 1 1,-6 5-361,1-1 0,-3 5 132,-5 7 1,-1-3-323,-6 2 0,1 0 313,3 8 1,-1 0-861,5 4 1326,-6 0 0,4 10 0,-6 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7:26:30.482"/>
    </inkml:context>
    <inkml:brush xml:id="br0">
      <inkml:brushProperty name="width" value="0.12095" units="cm"/>
      <inkml:brushProperty name="height" value="0.12095" units="cm"/>
      <inkml:brushProperty name="color" value="#3165BB"/>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FF0000"/>
    </inkml:brush>
  </inkml:definitions>
  <inkml:trace contextRef="#ctx0" brushRef="#br0">17828 4112 8949,'11'-8'-1321,"1"0"1623,-1 6 1,1-7 284,-1 5-682,0 0 170,1 4 1,-4 0-303,-1 0 106,-4 0 1,3 0-3,-2 0 0,-2 0 141,6 0 0,-4 0-46,3 0 1,1 0 46,3 0 1,1 0-15,-1 0 1,5 0 19,-1 0 0,4 0 16,-4 0 0,4 0 115,-4 0 0,6-1-63,-2-3 0,-2 3 86,2-3 0,-1 2-108,1-2 1,3 2 0,-3-1 0,-3-2 21,0 1 1,0 0-5,-1 4 0,4-4 40,-3 0 1,4-1-10,-1 1 1,-1 3-77,1-3 1,0-1 43,4 2 1,-1-1-147,1 4 1,-1-4 129,-3 0 0,2 0-95,-2 4 1,2-4 76,-2 1 0,2-1-97,-2 4 1,-1 0 56,1 0 1,-5 0-7,1 0 0,2 0 32,-2 0 1,2 0-14,-2 0 1,-2 0 18,2 0 1,1 0-14,-1 0 0,4 0-17,-3 0 1,0 0-13,-1 0 1,-1 0 0,5 0 1,-3 0 26,3 0 0,-5 0-7,1 0 0,1 0-45,0 0 1,3 0 38,-4 0 1,4 0-25,-4 0 0,4 0 21,-4 0 0,2 0 113,-2 0 1,-1 0-99,5 0 57,0 0 1,3 0 20,-3 0 1,1-4 19,-5 0-73,1 0 30,0 4-27,-3 0 1,3 0 57,-4 0-29,-6 0-206,4 0-385,-9 0-538,4 0 542,-5 0 169,-5 6 335,-1 0 1,-16 5-1,-2 1 1</inkml:trace>
  <inkml:trace contextRef="#ctx0" brushRef="#br0" timeOffset="1">19301 1450 17632,'-6'-5'-3022,"1"4"2279,5-9 0,0 7 959,0-4 11,0 4 0,0-3 80,0 2 73,0 3-227,0-4-725,5 5 1170,-4 0 674,9 0-940,-8 0 1,3 5-442,-5 2 0,0 0 19,0 0 0,-2 1 249,-1 3 0,1 1-76,-1-1 1,0 1 82,-1-1 1,3 1-381,-3-1 1,3 4 39,1 0 1,0 1-137,0-5 0,1 6 506,3 2 1,-3-2-221,3 2 1,1 0-104,-1 4 1,3-1-80,-3-3 0,1 2 81,-1-1 0,-3 1 53,3 2 1,-1-4 11,1 0 1,-3-4-28,3 4 1,-3-4 180,-1 5 1,0-7-115,0 3 1,0 0 160,0-1 0,4 6-151,0-2 1,-1 1 40,-3-1 1,0 3-34,0-3 0,0 2 82,0 2 0,0 1-19,0 3 0,0-4 58,0 0 1,0-1-165,0-3 1,0-1 154,0 1 1,4-4-115,0 5 1,0-7 2,-4 3 1,0 0-5,0-1 1,0 2-16,0-2 1,0-1-33,0 5 0,0-4 3,0 4 0,1-3-149,3 3 1,-3-2 160,3 2 1,-3 3 29,-1-3 1,0-1 10,0 1 0,4 0-29,0 4 1,0-4-32,-4 0 1,0-4 5,0 4 0,0-4-18,0 4 1,0-3 34,0 3 1,0-4-14,0 4 0,0-4 13,0 4 0,0-4-69,0 4 0,0-3 73,0 3 14,0-5 1,0 6-11,0-5 1,0 5-31,0-1 28,0-2 0,-2 5 30,-1-3 1,1-2 8,-2 2 46,3 0 0,1 0 11,0 0 0,-4-1-58,1 1 1,-1 2 22,4-6 1,0 1-74,0 0 0,0-4 6,0 3 1,0 2-210,0-2 268,0 0 1,-4-3-144,0-1 1,0 4 61,4 1 1,0-1-9,0-4 1,0 5 18,0-1 0,0 0 23,0-4 0,0 1-20,0-1 0,2 1 89,1-1 1,-1 1-52,2-1 0,-2 0 9,2 1 0,-3-1-19,3 1 12,-3-1-9,4 1 1,-3-1-332,1 0 325,-1 1 1,-2-1-63,0 1 1,3-1-15,1 0 1,0 1 57,-4-1 0,0 2-10,0 2 1,1-2-201,3 2 186,-3-2 16,4-2 0,-3 1-57,2-1 23,-3 1 121,4-6 0,-5 4 44,0-2 57,5 2 103,-4 1 0,4 1-96,-5-1 0,0-3 136,0-1 0,0-3-247,0 4 0,0-5-20,0 5-456,0-5 221,0 7 13,5-9 1,-2 4-17,5-5 0,-5 0-195,5 0 0,-4 0 411,3 0 0,1 0 0,3 0 0</inkml:trace>
  <inkml:trace contextRef="#ctx0" brushRef="#br0" timeOffset="2">19324 1485 11602,'8'0'-384,"-1"0"0,-3 0 330,4 0 44,-1 0 1,1 0-36,0 0 100,-6-5 165,8 3 1,-7-3-66,4 5 1,-3 0 138,4 0-154,-1 0 1,9-1 47,-1-3 0,5 3 19,-1-3 1,3 2-49,1-2 1,3 3-161,1-3 0,5 2-8,-2 2 1,7-3-138,1-1 0,5-1 234,-1 1 0,2 3-43,2-3 0,5-1-383,2 1 1,-1-4 377,2 5 1,-5-5-167,4 4 0,-1-3 136,2 3 0,0-4-95,-4 4 1,-1-1 45,-3 1 1,0 3-70,-1-3 99,-4 3 1,3 1-85,-2 0 59,-3 0 1,6-1 29,-3-3-14,2 3 1,2-6 30,0 4 0,3 0 12,1-5 0,0 5 20,0-5 1,1 2 4,2-2 1,1-1 158,-4 5-172,-1-5 0,-3 8 1,0-3-15,-6-2-6,0 5 1,-6-4-46,0 5 1,-5 0 22,-2 0-13,2 0 0,-3 0-7,4 0 1,1 0 10,3 0 0,0 0 12,0 0 0,2 0-89,2 0-507,-3 0 589,5 0 0,-6 0 42,0 0-21,1 5 190,-6-4 1,0 5-227,-2-2 0,-7-3 10,3 3 1,-3-1-3,3 1 1,0-3 6,0 3 1,-4-3 17,0-1 0,0 0 623,4 0-612,-1 0-19,1 0 1,0 0 13,0 0 36,0 0-23,-6 0 1,0 0-12,-6 0 0,1 0 59,-1 0 0,-3 0 414,-1 0-221,-4 0 57,2 0 0,-6 0-1339,-3 0 1013,-7 0 0,-7 0 0,-5 0 0</inkml:trace>
  <inkml:trace contextRef="#ctx0" brushRef="#br1" timeOffset="3">22807 1485 7450,'0'-12'-563,"0"1"568,0-1 1,-5 5 156,-2-1-63,-3 6 1,-2-7 164,1 5 343,-1 0-241,6-1-67,1 4-362,5-4 56,0 5 123,0 5 0,1 0-13,3 3 0,-1 2 1,4-3 0,-3 1-28,4 3 0,-6-2 52,2 6 0,-3-2-52,-1-1 0,0 4 161,0 3 1,4-1-66,0 1 1,0 4-10,-4 3 1,0 2-102,0-1 1,0 2 61,0 5 0,-2 2-188,-1 2 8,-4-2 1,-5 7 64,-4-5 0,4 5-169,-4-1 0,4 2 2,0 2-59,1 0 1,3-5 213,1 1-709,4 0 712,-2-1 49,5-2 0,4-5 153,0 1 1,4-1-166,0 0 0,2 0 17,2 1 1,-2-2 23,-3-3 0,2 3 109,-5-2 1,0 2-44,-4 1 1,0 0 385,0 0 1,0-2-471,0 2 35,0-7-103,0 11 1,0-13 11,0 6 0,-4-2 54,0 2 1,1 0-11,3-4 0,0 3 25,0-3 0,0 0-4,0-4 0,0-1-11,0 1 1,0 0 15,0 0 1,0-4 157,0 0-184,0-5 1,0 7-159,0-1 159,0-4 1,0 1-10,0-6 0,0 4-21,0 0 1,0 1-30,0-5 1,1 2-6,3 2 0,-2-2-160,6 2 0,-6 1 102,2 0 1,-1-1 23,0-4 40,-1 6 23,3-5 1,-5 5 6,0-6 1,0 1 36,0-1 0,0 1 18,0-1 0,0 0-65,0 1 0,0-1 19,0 1 1,0-1-35,0 1 0,0-1-23,0 0 0,0 1-96,0-1 1,0-3-6,0-1 0,0 1-64,0 4 173,0-1 21,0 0 1,0 1-2,0-1 1,0-3 0,0-4-1</inkml:trace>
  <inkml:trace contextRef="#ctx0" brushRef="#br2" timeOffset="4">19507 4340 8164,'-7'-6'-354,"2"-5"1,4 9 660,-3-6-137,3 6 131,-9-8 253,9 8-441,-10-8 0,9 8 146,-6-6-36,6 5-12,-3-2 56,0 5 5,3-5-347,-8 4 1,4-3 125,-6 8 0,1 6-86,0 5 1,-5 4 118,1-3 1,-4 4-191,4-1 1,0 3 26,3 0 0,2-3 25,2 1 1,2-5-99,2 4 0,3-1 89,-3 1 1,3-2-29,1-1 1,5-4 61,3 3 1,-2-2-46,2-1 1,-1-1 28,5 0 0,3 0 7,0-4 1,4 2 23,-4-5 0,6 0 8,-2-4 1,2-2 37,2-1 0,4-1 158,-1-8 0,6 2 15,-1-9 1,-3 0-54,-2-4 1,-3 1 46,-4-1 1,-2 0-73,-6 0 0,-1-4-36,-2 1 1,-6-6-141,-9 2 1,-2-2-244,-10 1 0,-4 0-128,-4 4 1,-4 5 199,0 7 0,-2 4-238,-1 3 0,1 4-143,2 8 601,3 8 0,6 5 0,-1 6 0</inkml:trace>
  <inkml:trace contextRef="#ctx0" brushRef="#br1" timeOffset="5">22773 3963 7403,'0'-6'1070,"0"1"-380,0 5-658,5 0 1,-2 0 193,4 0-7,1 0-172,3 0 1,1 0 43,-1 0 0,1 0-23,-1 0 1,2 0-10,2 0 0,-2 0 368,2 0-316,3 0-32,0 0 0,1-2 35,0-1 1,-4 1-36,4-2 0,-1 3-19,1 1 0,2 0 2,-2 0 0,3 0-128,1 0 0,5 0 56,2 0 0,3 0-156,1 0 1,1 0-137,-1 0 62,0 0 211,0 0 1,-3 0-212,-1 0 210,-4 0 0,2 0 9,-6 0 0,1 0-27,0 0 0,-1 1 31,-3 3 1,2-2 16,-2 1 1,3-1 33,1-2-49,5 0 0,-3 0 178,5 0 19,1 0-178,-2 5 1,4-4 64,-2 3-62,-4-3 22,6-1 1,-8 0 0,1 0 0,-2 1-7,-1 3 1,0-3 2,0 3 1,0-3-9,0-1 1,-1 0-7,1 0 0,0 0 8,0 0-2,5 0-10,-4 0 0,9 0 349,-3 0-324,-2-5 54,0 4 1,-1-4 15,0 5 0,4-4 8,0 0 0,-3 1 112,-2 3 1,2 0-122,-1 0 0,-1 0 18,-3 0 0,0 0-150,0 0 122,0-5-14,0 3 0,0-3-195,-1 5 213,1 0-82,0-5 0,-4 4 5,0-3 1,-5-1 69,1 1-50,-2 0 1,-2 4 36,1 0 6,-6 0 288,4-5-11,-8 4-259,3-4-208,-5 5-400,0 0 71,-5 0 1,2 0-536,-5 0 0,5 4 972,-5 0 0,-5 4 0,-4-1 0</inkml:trace>
  <inkml:trace contextRef="#ctx0" brushRef="#br2" timeOffset="6">22716 4169 8468,'0'-7'1455,"0"2"-945,0 5-524,0 5 0,0 2 171,0 4-58,0 0 1,0 1 54,0-1-120,0 1 35,0-1 0,0 4 32,0 1-25,0-1 0,0 0 22,0 0 1,0 4 4,0-3 1,0 0-44,0-1 0,0-1-134,0 5 0,0-5-144,0 1 267,5-2 1,-2 0-49,4 2 1,-3-2-15,4 2 1,-4-2-23,3-2 1,-4-3 68,1-1-103,2 1 81,-5 3 0,4-3-82,-5 0 12,0-6-25,0 3-348</inkml:trace>
  <inkml:trace contextRef="#ctx0" brushRef="#br2" timeOffset="7">22773 4591 10453,'0'-5'0,"0"4"0,-5-9 0,-1 3 0</inkml:trace>
  <inkml:trace contextRef="#ctx0" brushRef="#br1" timeOffset="8">17314 16206 6480,'-6'0'529,"1"0"2156,5 0-2626,5 0 1,-3 0 26,6 0 0,-1 0-24,5 0 0,-1-4 8,1 1 0,3-1 29,0 4 1,4-4-23,-4 0 0,2-1 5,-2 1 1,-2 3-35,2-3 1,-2 3-119,-2 1 1,1 0 7,-1 0 0,0 0 58,1 0 0,-1 0-84,1 0 1,-1-1 69,1-3 0,-1 3-4,0-3 0,2 3 17,2 1 0,-1-4 4,5 0 0,-3 0 91,3 4 0,0-4-83,3 0 0,1-1 137,0 2 1,0 1-77,0-1 0,1-3 85,3 3 0,-7-1-126,3 4 0,-4-4-3,0 0 0,1 0 0,-5 4 1,2 0-2,-2 0 0,-2 0-103,2 0 1,1 0 109,0 0 1,0 0-81,-1 0 0,-1 0 49,5 0 0,-1 0 22,1 0 0,3-3-23,-3-1 1,1 0 2,-1 4 0,3 0-1,-3 0 0,2 0-1,2 0 1,-1-4-2,-3 0 1,2 1 5,-2 3 1,-2 0 71,-2 0 1,2 0-21,-2 0 0,4 0 8,-4 0 1,5 0-30,-1 0 1,2 0 8,-2 0 0,2 0-52,-2 0 1,3 0-2,1 0 0,-2 0 3,-2 0 1,3 0 25,-3 0 1,-2 0-28,-2 0 0,1-2 10,-1-1 1,4 1 112,-3-2 0,-1 3-105,-4 1 0,1 0 10,-1 0 1,1 0-54,-1 0 1,0 0-2,1 0 0,-1 0-2,1 0 0,0 0-129,4 0 1,-7 0 79,2 0 1,-2-4 39,2 1 0,-3-1 45,-1 4 1,-3 0 30,4 0 20,0 0-42,3 0 1,0 0 96,1 0 0,-5 0-78,1 0 0,-4 0-12,3 0 1,1 0-10,3 0 13,1 0 1,-1 0-58,1 0 1,-5 0 31,1 0 0,-4 0-9,3 0 0,-3 0 6,4 0 1,-4 0-3,3 0 0,-3 0 47,4 0 0,-1 0-36,5 0 0,-1 0-1,1 0 1,-5 0 2,1 0 1,-1 0-4,5 0 0,-5 0 2,1 0-7,-5 0 0,7 0-3,-9 0 15,9 0 1,-7 0 20,4 0-29,1 0 0,3 0 3,1 0 1,0 0-11,4 0 1,-4 0-16,4 0 0,-4 0-32,0 0 47,-1 0 1,1 0-4,-1 0 0,-3 0 10,-1 0-11,-4 0 20,7 0 0,-4 1-14,6 3 0,-5-3-13,1 3 1,-1-3 0,5-1 0,3 0-2,0 0 1,1 0-23,-5 0 0,0 0-9,1 0 1,-1 0 145,1 0 1,-5 0-112,1 0 1,0 0 119,3 0 1,-3 0-63,-1 0 0,1 1-31,3 3 0,1-2-35,-1 1 1,0-1-2,1-2 0,1 0-18,2 0 0,-3 0-133,4 0 1,-4 0 110,0 0 1,-1 0 14,1 0 1,-1 0 142,1 0 1,-1 0-89,0 0 1,-3 0 213,0 0-109,-1 0-41,5 0-54,-1 0 1,0 0-18,1 0 1,-1 0-116,1 0 1,-1 0 73,1 0 0,-5 0-9,1 0 1,-1 0 79,5 0 1,-5 0 5,1 0 1,-2 1 26,2 3 81,2-3 0,-3 4-89,4-5 0,-3 0 19,-1 0 0,1 0-83,3 0 0,-3 0 68,-1 0 1,2 0-48,7 0 0,-4 0 27,3 0 1,-2 0 52,-1 0 0,-1 0 71,0 0 12,1 0-15,-1 0 34,-4 0-62,-2 0 22,-5 0-1533,-5-5 1380,-7 4 0,-11-9 0,-6 3 0</inkml:trace>
  <inkml:trace contextRef="#ctx0" brushRef="#br1" timeOffset="9">20409 11935 7403,'0'-7'-1252,"0"-3"1252,0 9 0,0-9-70,0 9 0,-1-4-61,-3 5 235,3 0 15,-4 0 157,0 0-26,3 0-51,-3-6 2,5 5 3,0-4 1151,0 5-1288,5 0-25,-3 0-14,8 5 0,-9-2 11,3 4 0,-2-3 53,2 4-16,-3-1 0,5 5-39,-6-1 0,0 1 86,0-1 0,0-3 87,0-1 14,-6 1-206,5 3 0,-4 1-19,5-1 0,0 1-8,0-1 0,0 0 33,0 1 1,0-1 2,0 1 0,0 0-38,0 4 0,0-4 62,0 4 1,0 0 3,0-1 0,0 0-9,0-3 0,0 3 9,0 0 0,0 1-32,0-5 1,0 0 5,0 1 0,0-1 4,0 1 4,0-1-32,0 1 0,1-1 9,3 0 0,-3 1-22,3-1 0,-2 1-10,-2-1 0,0 4 12,0 1 0,0-1-7,0-4 0,0 1 34,0-1 0,0 0 0,0 1 1,0-1-34,0 1 0,0-5 18,0 1 1,0-4-12,0 3 5,0 1 0,3 3-1,1 1 1,1-1 32,-1 1 1,-3-1 0,3 0 0,1 5-39,-1-1 1,0 1 0,-4 0 0,1-4-36,3 4 1,-3-2 49,3 1-58,-3-3 51,-1 5-22,0-6 1,0-3-28,0 0 6,0-1 27,5 5 1,-3-1 78,1 0-26,-1 1 0,-2 1 21,0 2 1,3-2-54,1 2 1,0-3-5,-4 0 1,0 3 6,0 0 1,0-3 1,0-5 1,0 1-40,0 3 0,0-3-55,0 0 43,0-6 0,1 7-14,3-5 0,-3 5 151,3-2 0,-3 3-71,-1 2 1,0-1 124,0 1 1,-3 3-60,-1 0 1,0 0-34,4-3 1,-1-1-26,-3 1 1,3-1-3,-3 1 0,3-1-116,1 0 0,0-3 166,0 0-151,0-1 1,1 5 71,3-1 1,-3 0 128,3 1 0,-3-1-68,-1 1 1,0 0 16,0 4 0,0-2-30,0 5 1,-4-5 10,0 1 1,1 1-2,3 0 1,-4 0-10,0-1 0,0-6-118,4 3 1,0-4 113,0 4 0,0-1-49,0 1 0,4 4 75,0 3 1,0-1 120,-4 1 1,0 0-142,0 4 1,0 0 7,0 0 1,-4 3-13,0 1 1,0 1 5,4-2 1,-4-3-130,1 0 1,-1-1 136,4-7 0,0 4-122,0-4 1,0 0 0,0-3 1,0-1 20,0 1 0,0-1-13,0 1 0,1-1-8,3 0 0,-3 1-18,3-1 1,-2 1-2,2-1 0,-1-1-5,4-2 0,-4 2 31,1-2 1,1-2-20,-1 2 1,3-1 50,-3 5 0,4-5-5,-5 1 0,1-1 17,-4 5 0,0 3 101,0 0 1,0 6 9,0-2 0,0 2-104,0 2 0,-4 0 137,1 0 1,-1 3-179,4 1 0,0-2 4,0-6 1,-4 3-2,0-3 1,0-1-145,4 1 1,0-1 143,0 1 1,-1-2-25,-3-1 0,3-2 40,-3 5 0,3 0-11,1 4 0,-1-2 110,-3-2 1,3 3-31,-3-3 1,3 2-17,1 2 0,0-1-18,0-3 0,0 1 5,0-5 0,0 2-43,0-2 1,0-2-10,0 2 0,3-2-252,1-2 265,5 0 1,-4 5-29,3-1 0,-2 1 5,-2 0 0,-3-2-4,3 5 1,-4 0 17,-4 4 1,-1-1-6,-2 1 1,-4 1 18,4 3 1,-2-3 6,1 3 1,-1-3 102,6-1 1,-5-3-111,4 3 1,-3-7 28,3 7 0,0-4-37,4 0 0,0 2 5,0-6 0,0 4 11,0-4 1,0 0-10,0-3-57,0-1 0,1-1-13,3-2 1,-1 1 55,4-5 1,-4 4-3,0 0 0,-1-2 27,-2 2 1,0 1-29,0 6 1,0-1 8,0 5 0,0-1 20,0 1 0,-4 1 5,0-5 0,0 4-63,4-3 0,0 3 0,0-4 1,0 0-31,0-3 0,0-1 57,0 0 0,0-3 196,0 0-158,0-1 0,0 5 44,0-1 1,0-3-11,0-1 0,0 2 127,0 6 1,0-2-136,0 2 1,0 2-2,0-2 0,0 0-35,0-3 1,4-1-172,0 1 0,1-2-56,-1-3 204,-3 4 15,4-5 0,-5 2-10,0-1 1,0-3-4,0 4 0,0-5 34,0 5 0,0-4 13,0 3 1,0 1-95,0 3 74,0 1 1,0-1-409,0 1 44,0-1 0,0-3-811,0-1 1175,0-4 0,5-3 0,2-6 0</inkml:trace>
  <inkml:trace contextRef="#ctx0" brushRef="#br0" timeOffset="10">20546 11855 11410,'-6'0'-2061,"-1"-1"2566,4-3 0,0 3-168,-5-3 1,6 1 455,-2-1-71,3 3-260,-4-4-82,4 5-362,-5 0 722,6 0-991,-5 0 13,4 0-237,-4 0 1845,5 0-1891,0 5 499,0-4 608,0 4 54,5 1-272,-4-5 1,6 8 492,-3-6-380,-3 6 1,4-2-103,-5 4 1,4-3 117,-1-1 0,1-3-406,-4 4-29,0-6-21,0 8-71,0-8-86,0 3 0,4-4-510,0 3 462,0-3-497,-4 4 525,0-5-130,5 0 1,-3 4 230,6 0 0,-6 1 150,2-1 1,1-2-39,-1 6 1,1-2 487,-1 2-432,-3 2 1,6-5 142,-4 3 0,-1-2-50,2-2 1,-2-3 45,2 3 1,-3-2 161,3 2-659,2-2 0,-3 4 413,4-2-358,-4-3 1,6 5 43,-5-2 0,1-3-427,-1 3 298,-3 3 323,9-1 1,-5 1-164,3 1 0,-3-4 351,-5 4 0,4-5-183,-1 5 0,1-4 179,-4 3 1,4-3-81,0 4 115,0-6 1,-1 8-150,1-2 0,1-3-137,-1-1 110,-3 2 0,6-3-750,-3 4 777,-3-4-123,9 2-46,-9 0 1,6-4-562,-4 3 517,-1-3 1,3 1 126,-5 2 1,1-3-159,3 3 1,-3-2 339,3 2 1,-3-1-248,-1 4-283,5 1 456,-4 3 327,10 1-407,-10-6 0,4 0-5,-5-2-77,5-3 1,-4 6 78,3-3 0,-1-3-619,0 3 591,-1-3-391,8 4 223,-9-4 1,8 6-22,-5-4 0,1-1-409,-1 1 736,-3 4-329,4-1 420,0 6 1,-2-2-169,4-3 21,-4 3 1,6-7-70,-5 5 0,4-5-64,0 5 0,-2-4 153,2 3 1,-4-3-143,3 4 1,-3-4-424,4 3 175,-1-4 160,0 7 0,-1-9-190,-2 3 1,-2 1 283,6-1 0,-5 1 121,0-1 0,3-2-292,-3 6 190,1-5 1,0 7 191,0-3-10,5-2-85,-8 6 1,5-9 39,-2 6 1,-1-5 139,4 5-243,-4 0 1,6 3 182,-6 1 0,5-5-329,-4 1 43,5-1 1,-7 4 59,6-4 0,-4-1-258,3-2 0,-4-1 117,1 4-37,2-4 0,-3 6 108,4-5 0,-4 1-19,0-1 1,3-2 88,-3 6 1,2-4-7,-1 3 0,-1-3-61,4 4 0,-3-1 149,4 5 1,-4-1-14,3 0 79,-4 1-104,7-1 1,-8 1-194,6-1 180,0 1 0,2-1-52,-3 0 1,2-3-31,-5 0 0,4-5-114,-4 5 1,1-5-231,-2 0 282,-1-1 1,4 1-316,-2 1 494,-3 0 1,5 0-433,-2 0 337,-2 5 0,6-3 38,-4 5 0,4 1 43,-4-1 0,5 1 116,-2-1 1,0 0-96,0 1 0,-1-1 88,2 1 0,1-5-224,-5 1 0,3-4 142,-3 3 0,4-3-141,-4 4 0,3-4-301,-3 3 244,5-4 0,-3 6-30,6-6 1,-5 5-55,1-4 41,0 5 0,3-3 61,0 5 0,-3 0 150,0-4 1,-2 3-1,2-2 1,2-2 34,-3 2 1,3 0-86,2 3 0,-4-3 48,-1-1 1,1 0-120,3 0 1,-1 3 92,-2-2 0,2-2-65,-2 2 1,-2-4-39,2 3 1,-5-3-12,5 4 0,-2-4 74,2 3 1,1-3-7,-5 4 1,5-5-74,-2 5 0,0-4-6,0 3 65,1 1 0,3 3 48,1 1 0,-5-4 6,1-1 1,-1 1-42,5 3 1,-4 1 177,-1-1 0,-1 0-37,2 1 1,2-2-37,-2-2 0,-2 2 286,2-3-366,-6-2-8,9 6 1,-9-9-80,6 6-24,-6-6 1,5 3-166,-4-5 138,-1 5 0,6-2-398,-4 5 375,5-6 62,-2 8 1,4-5-111,0 3 1,-3 1 165,0-5-305,-1 5 272,5-3 0,-1 1-70,0 1 0,-3-2 393,0 2-318,-1 2 1,5-3 43,-1 4 0,-3-3 253,-1-1-254,1 1 0,3 2 83,1-2 0,-5-2-102,1-2 0,-4-3-53,3 3 1,-3-2 6,4 2 1,-4-3-178,3 3 0,0-1 132,0 1 1,3-3-115,-2 3 1,2 1 68,2-1 1,-1 4 139,0 0 0,-3 1 116,0-1 1,-1 2 323,5-3-362,-1 3 0,1 1 42,-1-4 1,-3 2 275,-1-5-216,-4 0-192,7-4 0,-8 0-460,6 0 165,-5 0 1,3 0-41,-2 0 1,-2 0 103,6 0 1,-4 4 232,3-1 0,-3 5 0,4-4 0,-2 1 15,2-1 0,2-2 45,-4 5-4</inkml:trace>
  <inkml:trace contextRef="#ctx0" brushRef="#br1" timeOffset="11">22590 13808 7208,'-5'-7'1797,"4"2"-1383,-4 5 322,5 0-756,0 5 0,0-2 57,0 5 1,0-5-2,0 5 1,0-4 46,0 3-14,0 1 1,0 4 10,0-1 0,0 0 16,0 1 1,0-5-39,0 1 1,0 0 30,0 3 1,0-3-76,0-1 1,1 0-12,3 0 1,-3 3 28,3-2 0,1-2-8,-1 2 1,0 0-2,-4 3 1,0 2-6,0 2 1,0-2-41,0 2 0,0 1 39,0 0 0,0-1 240,0-4-170,0 1 1,0-1 122,0 0 0,0 1-173,0-1 0,4 1 2,0-1 1,-1 2-10,-3 2 1,0-2 16,0 2 1,0 1-147,0 0 1,0 0 147,0-1 1,0-2-148,0 2 1,0 2 96,0-2 1,0 2-49,0-2 0,0-3 112,0 4 0,0 0 9,0-1 0,0 1 24,0-5 0,4 0 20,0 1 1,4 1-100,-5 2 0,5-2 35,-4 2 1,1-1-195,-1 1 1,-3-1 54,3 5 1,1-4-75,-1 4 1,-1-1 177,-3 1 0,0 3-23,0-3 0,0-2 43,0 2 1,-1-1 165,-3 1 0,3 3-94,-3-3 1,2-1-72,-2 1 1,3-4 40,-3 4 22,3-5-112,1 2 0,0 0 17,0-1 1,0 0-12,0-4 1,1 1-23,3-1 0,-3 1 8,3-1 0,1 4-13,-1 1 0,-1-1 68,-3-4 0,0 6-35,0 2 1,0-1 1,0 1 0,0 0-2,0 3 1,0-4 1,0-3 0,0 2-19,0-2 1,-3 4-5,-1-4 1,0 1 48,4-5 0,0 0 1,0 1 0,0-1 20,0 1 1,0-1-44,0 1 0,0-1 27,0 0 0,0 1-29,0-1 1,0 1 2,0-1 0,0 1-34,0-1 1,0 4-104,0 0 1,0 6 81,0-2 1,0-1-115,0 1 0,-4-4 86,0 4 1,1-5 25,3 1 0,0-2 80,0-2 0,0 1-54,0-1 1,0 0 8,0 1 0,0-1 57,0 1 1,0-1 167,0 0 1,0-3-147,0 0 1,0-4 82,0 3-209,0 1 1,0 3 136,0 1-152,0-1 1,0 0 38,0 1 0,0-5-305,0 1 229,0 0 53,0 3 0,0-3 138,0-1 354,0-4-18,0 7-354,0-4 120,0 6 0,0-1-36,0 1-128,0-1 1,0 0 62,0 1-50,0-1-38,0 1-7,0-1-44,0 1 81,0-6-477,0-1-3,0 0-299,0-4 129,0 9 142,0-8 0,1 3-1019,3-5 1506,-3 0 0,9-5 0,-4-2 0</inkml:trace>
  <inkml:trace contextRef="#ctx0" brushRef="#br1" timeOffset="12">22636 16195 7805,'5'-7'460,"-4"2"285,5 5-97,-1-5-404,1 4 1,5-4-47,1 5 0,1 0 32,2 0 0,-3 0-158,4 0 1,-4 0 237,0 0-336,-1 0 1,1 0 38,-1 0 1,0 0-57,1 0 0,3 0-17,0 0 1,7 0 70,1 0 0,5 0-62,6 0 1,0 0-111,0 0 1,2-1 59,2-3 1,-2 3-69,2-3 0,-7-1 173,0 1 0,-2 0-35,1 4 0,0 0 198,-4 0 0,4 0-24,4 0 0,0-4 14,0 0 1,4 1-105,0 3 1,4 0 24,-4 0 0,6 0-50,-3 0 1,4 0-26,1 0 0,3 0 16,0 0 0,2 0-118,-1 0 0,-7 0 250,3 0 0,-3 0-51,2 0 0,-3 0 129,0 0 0,-5 0-78,1 0 1,-6 0 23,-2 0 0,-6 0 83,-1 0 0,-1 0-58,-7 0 1,0 0-249,-3 0 199,-6 0-507,-1 0 1,-6-4-403,-3 0 0,-6-4-1556,-5 5 2314,-6-6 0,-2 7 0,-6-3 0</inkml:trace>
  <inkml:trace contextRef="#ctx0" brushRef="#br1" timeOffset="13">22236 13728 7375,'7'0'-447,"-1"0"608,-2 0-27,-3 0 92,4 0-6,0 0-77,-3 0-144,3 0 79,-5 0-270,5 0-7,-4 0 182,4 0 1,-1 1-23,0 3 0,1-3 71,-1 3 0,-2-3-13,6-1 1,-4 2 50,3 1 0,-3-1 107,4 1-136,-6-1 0,7-1 69,-5 3-102,0-3 1,-3 4 83,3-5-95,-3 5 0,5-2-2,-2 4 1,-1-4-23,4 1 1,-3 1 11,4-1 0,-4 1-35,3-2 79,1-1 0,3 3-3,1-5 1,-5 1 119,1 3 1,-4-3-80,3 3 1,-3-3 101,4-1-102,-6 0-6,3 0-55,0 0-14,-3 0 0,4 0-53,-2 0-47,-3 5 151,4-3-55,0 3 208,-4-5-128,10 0 18,-10 0-51,4 0 12,0 0-112,-4 0-282,4 0-24,-5 0 373,-5 0-209,4 0 181,-9 0-216,4 0 1,-2 0 60,0 0 1,4 0-52,-3 0 0,3 0-44,-4 0-197,6 0 473,-8 0 0,3 5 0,-4 1 0</inkml:trace>
  <inkml:trace contextRef="#ctx0" brushRef="#br1" timeOffset="14">22419 13831 8073,'-7'-7'-340,"-1"4"1,4 1 446,-3 2 0,3 0 260,-4 0 1,4-4 81,-3 1 37,4-1-107,-7 4 0,7-1 89,-4-3-288,4 2-65,-2-3-349,0 5 243,4 0 0,-5 0-275,2 0 283,2 0-230,-3 0 139,5 0 71,0 5 1,4-2 12,0 5 1,5-6-4,-2 2 0,0-1-48,0 0 40,1-1 1,3 6-105,1-4 0,-4 1-6,-1-1-19,1-3 112,3 10 0,1-6-6,-1 2 1,-3 0 10,-1-4 0,-3-1-1,4 2 1,-1-2 102,5 2-105,-1-3 1,1 4 56,-1-5 0,-3 0-94,-1 0 1,-3 0-254,4 0 288,-6 0 18,3 0 0,-10-5 0,-1-1 0</inkml:trace>
  <inkml:trace contextRef="#ctx0" brushRef="#br2" timeOffset="15">20261 16366 7825,'0'-8'-272,"0"1"0,0 3 1373,0-4-252,0 6-56,0-3 28,0 5 1,0 9-774,0 2 1,0 3-131,0-2 1,0 3 22,0 0 1,3 4-108,1-4 1,4 4 11,-4-3 1,3 3 33,-3-4 0,0 0-228,-4-4 138,5 1 1,-4-1-65,3 1 1,-3-5-327,-1 1-450,-5-6-256,-1 9 1306,0-10 0,0 4 0,6-5 0</inkml:trace>
  <inkml:trace contextRef="#ctx0" brushRef="#br2" timeOffset="16">20603 16298 7820,'0'-7'664,"0"2"0,4 4 137,0-3-247,0 3-398,-4-4 1,0 6 13,0 3 1,-2 0-27,-1 7 0,-4-1-268,-4 9 0,-2 0 109,-2 4 1,1 5-271,-5 2 1,4 3 125,-4 2 0,3-2-66,-3-3 1,5 6-54,-1-6 1,4 2-116,3-5 1,-1-5-13,5 1 1,-3-1 109,3-7 0,-1 0-612,1-3 907,3-1 0,-4 1 0,5-1 0</inkml:trace>
  <inkml:trace contextRef="#ctx0" brushRef="#br2" timeOffset="17">20558 16583 7820,'11'-6'0,"-3"-4"404,-1 2 1,2-1-42,6 1 0,-2-2-3,2 3 1,-2 0-77,-2 0 1,1 0 182,-1 0-328,6-3 1,-5 8-93,4-1 1,-8 1-49,0 2 140,-5 0 0,2 5-406,-5 3 0,-2 3 158,-1 5 0,-4-2-296,-4 5 0,-4 0 101,-1 4 1,1-1-10,4 1 0,-1-1 52,1-3 0,0 1-59,-1-5 0,2 1 164,2-5 1,-1 0-7,6 1 1,-1-5 221,4 1-107,0-5 400,0 2 0,1-5-44,3 0 0,4 0 109,7 0 0,-3 0-116,4 0 0,1-4 28,2 0 1,-1-4-125,1 5 0,-4-1-73,5 4 0,-7-4-115,3 0 1,-4 0 161,0 4-180,-1 0 0,1 0 0,-1 0 0</inkml:trace>
  <inkml:trace contextRef="#ctx0" brushRef="#br2" timeOffset="18">22625 16457 7969,'0'-6'1765,"0"1"-1139,0 0 134,0 4-287,0-4-260,0 5 1,-2 5-252,-1 2 1,1 1 12,-1 3 1,1 0 45,2 8 0,0 0-167,0 3 1,0 1 66,0 0 0,0-1-19,0-3 0,0 2 18,0-2 0,0-1 83,0 1 0,0-5-114,0 1 0,0-2 12,0-2 43,0 1 52,0-1 0,4-3-1,0-1-152,0-4-2,-4 2-143,0-5-259,-5 0 561,-2 0 0,-4 0 0,-1 0 0</inkml:trace>
  <inkml:trace contextRef="#ctx0" brushRef="#br3" timeOffset="19">19712 4979 8095,'0'-6'167,"0"-4"305,0 9 151,0-4-119,0 0-426,0 3 0,0-1 115,0 6 0,2 0-121,1 4 0,-1 5-131,2 3 0,-3 4 116,-1-4 0,0 7-18,0 1 0,0 0 24,0 3 0,0 2-135,0-1 0,0-1 26,0-3 1,1 0-97,3 0 1,-3-1 28,3-3 1,1-3 51,-1-4 1,3-1 34,-3 0 1,1 0-54,-1-4-289,-3 3 277,5-8 0,-6 4-702,0-2 491,0-3 0,-2 4-628,-2-5 930,3 0 0,-14-5 0,2-1 0</inkml:trace>
  <inkml:trace contextRef="#ctx0" brushRef="#br3" timeOffset="20">19712 5002 8178,'0'-11'-1395,"5"5"2109,-3-5-377,8 5 1,-4-4-36,6 2 1,-1-1-114,1 6 0,3-2-86,0 1 1,5 1 52,-1-4 0,-1 4-105,1-1 1,-1 3-109,1 1 0,1 0 146,-5 0 1,4 0-181,-3 0 1,3 0 110,-4 0 0,0 5-109,-3 3 1,-5-2 71,1 2 1,-6 3-26,2 4 0,-3 2 50,-1-2 1,-5-1-185,-2 5 0,-8-4 22,-4 4 0,-3-5 117,-1 1 0,-4-2 93,1-1 1,-1-1-87,4 0 1,2-3 88,2 0 1,-2-6-98,6 2 47,0-3 2,4-1-354,-1 0-881,1 0 1224,4 0 0,-3 5 0,4 2 0</inkml:trace>
  <inkml:trace contextRef="#ctx0" brushRef="#br3" timeOffset="21">20146 4968 8216,'-5'-6'208,"4"-4"166,-4 3 0,4 1 220,-3 2 257,3-2-741,-4 4-56,5-3 1,0 7 76,0 1 1,3 8 87,1 4 1,1 5-267,-1-1 1,-1 3 107,4 1 0,-4 3-274,1 1 0,1 3 125,-2-3 0,3 0-198,-3-5 0,-1-2 94,1-1 1,-1-4-16,-2 4 1,3-5 104,1 1 1,0-6-295,-4-1-114,0-1 156,0 5-442,0-6 244,0-1 552,0-5 0,-5 0 0,-1 0 0</inkml:trace>
  <inkml:trace contextRef="#ctx0" brushRef="#br3" timeOffset="22">20112 5014 8216,'0'-12'0,"4"-3"0,0 0 0,3 0 102,-3 3 1,5 2 51,-1 2 0,1-2 336,-2 3 0,7 2-113,-2 1 1,3 1-297,0-1 1,2 3-105,2-3 0,2 3 103,-2 1 0,-1 1-66,1 3 1,-5 1 88,1 3 0,-2 6-177,-2-3 0,-1 5-40,-2-1 1,1-1-56,-5 5 0,0-4 32,-4 4 0,-4-4 90,0 4 0,-9-1-6,2 1 1,-4-1 39,-1-3 0,2-2 156,-5 2 0,5-2-151,-1-2 0,2 0 63,2 1 0,1-1-42,2 1 82,-2-1 1,9 1-27,-3-1-31,3 0 0,2 0-36,3-4 0,2 2 35,6-5 1,-1 4-81,0-5 0,2 5 59,2-4 1,-1 0-7,5-4 1,-5 1-45,2 3 0,0-3-7,-1 3 1,1-3-261,-5-1 1,-3 0 99,-1 0 0,1 0-1084,3 0 1285,-4 0 0,3 5 0,-4 1 0</inkml:trace>
  <inkml:trace contextRef="#ctx0" brushRef="#br3" timeOffset="23">20615 5014 8216,'0'-12'198,"-4"1"-198,0-1-217,0 1 187,4 0 0,0 3 2,0 0 495,0 6 102,0-3 0,0 6-193,0 3 0,0 4-230,0 7 1,4-1 11,0 5 0,3 1-124,-3 7 1,4-3-24,-4 2 1,3 2-91,-3-1 1,1 0-43,-1-5 1,-3 1 53,3 0 0,1-4-219,-1 0 1,0-5 99,-4 1 0,1-3-432,3-5 229,-3 4-615,4-5 457,-5 5 547,0-4 0,0-2 0,0-5 0</inkml:trace>
  <inkml:trace contextRef="#ctx0" brushRef="#br3" timeOffset="24">20820 5094 8216,'-6'-12'906,"-4"6"-824,8 1 0,-6 6 216,4 3 0,-4 2-109,4 6 0,-3 4-144,3 3 1,0 7 95,4 0 1,0 1-235,0-4 1,0 0-50,0-1 0,4 0-80,0-3 0,5-1-17,-2-3 0,7-6 92,1 2 1,6-7-72,-2 0 0,-1-3 136,1-1 1,0-1 21,3-3 1,1-2-52,0-6 0,-1 1 169,-3 0 1,1-1-42,-5 1 1,0-5 143,-3 1 1,-2-4 208,-2 4 0,1-5-137,-6 1 1,1-3 11,-4-1 0,-1-3-87,-3-1 0,-4 0-28,-7 4 0,-3 2 41,-4 2 0,-2 0-274,-3 7 1,2 0-144,-6 8 1,6 0-174,-2 4 0,7 5-322,1 3 1,5 6 740,-1 1 0,-3 10 0,0-1 0</inkml:trace>
  <inkml:trace contextRef="#ctx0" brushRef="#br3" timeOffset="25">21231 4945 8216,'-6'-6'-1123,"1"-4"1063,5 8 1,0-1 372,0 6 1,1 4 320,3 4-397,-3 6 1,8 0 56,-5 6 0,4 5-145,-5 3 1,5 0-168,-4 0 0,1 4 113,-1-4 0,-3 3-241,3-7 1,-3-1 115,-1-3 1,1-1-170,3-3 1,-3-3-16,3-4 0,-1-5-8,1 1-362,-3-5 78,4 2-122,-5-5 628,0 0 0,0-5 0,0-2 0</inkml:trace>
  <inkml:trace contextRef="#ctx0" brushRef="#br3" timeOffset="26">21231 4991 8216,'0'-12'592,"0"1"0,2 0-531,1-1 1,3 1 139,1-1 1,3 6 6,-2 2 0,3-1 40,5 1 1,-2 1-186,5 3 0,-4 0 134,4 0 0,-1 6-329,1 5 1,-2-2 33,-1 6 0,-5-4 35,0 4 1,1-1-92,-5 1 0,-1-2 82,-3 2 1,-1-2 25,-2-2 1,0 4 37,0 0 0,-5 2-129,-3-2 0,-2-2 83,-2 2 0,-3-1-16,0 1 0,0-2 35,3 2 1,1 2-11,-1-2 1,2 0 215,3-3 1,-2-1-69,5 0 0,0 1 66,4-1 0,0 1-83,0-1 0,1 1 156,3-1 1,3-3-82,4-1 1,0-3-97,1 4 0,1-5-229,2 5 0,-1-5-129,5 0 0,-5-1-724,1-2 0,-2 0 1017,-2 0 0,6 5 0,0 1 0</inkml:trace>
  <inkml:trace contextRef="#ctx0" brushRef="#br3" timeOffset="27">22179 4785 8216,'0'-11'30,"0"0"-2,0-1 156,0 6 1,-1-3 308,-3 5-155,3-5 0,-9 4-31,2-3 1,2 0 162,-2 4-269,1 0 1,-5 4 70,1 0 1,3 0-16,1 0 1,-1 0-111,-3 0 0,-1 9 78,1 2 0,-1 8-202,1 0 1,-1 3 125,1 1 1,5 3-200,2 1 1,-1 9-46,1-2 0,0 3 28,4-3 0,0 3 42,0-3 0,4 5-106,0-8 1,1 3 10,-1-7 0,-2-1 72,6-3 0,-4 0-212,3 0 1,-4-5 55,1-3 0,1 1 65,-2 0 1,3-1 48,-3-4 0,-1 1-118,1-1 1,-1-3-39,-2-1 1,5 1 205,-4 3-145,4 1 177,-5-1 0,-4-3-167,0-1-248,-4-4 299,1 7 1,-4-9-330,-1 3 1,2-1-240,3 1 1,-3-3 691,2 3 0,-2-3 0,-2-1 0</inkml:trace>
  <inkml:trace contextRef="#ctx0" brushRef="#br3" timeOffset="28">21768 5219 8076,'0'-6'359,"1"1"-276,3 5 181,3 0 1,4-4 372,0 0 1,2 0-215,2 4 1,-1-1-130,5-3 0,4 2-47,4-6 1,1 4 5,-2-3 0,-1 3-720,1-4 370,-2 6 0,-5-7-727,0 5 1,-5-1 136,2 1 687,-4 3 0,0-9 0,-1 4 0</inkml:trace>
  <inkml:trace contextRef="#ctx0" brushRef="#br3" timeOffset="29">22294 5299 8216,'-7'-5'-367,"2"-1"1132,5 0-59,0 0-206,-5 6 1,2 0-213,-4 0 0,3 2-245,-4 2 0,5 2 116,-5 5 1,2 5-137,-2-1 0,-1 5 33,5-1 1,-3 3-112,3 0 1,0 1 139,4 0 0,0-1-110,0-3 0,0 2-160,0-2 0,0-2 38,0-2 0,1-2-23,3-2 1,3 1 81,4-1 1,0-1 57,1-2 1,1-3-20,2-5 0,-1 0-18,5 0 1,-1-1 1,1-3 1,2-3 8,-2-4 1,-1 0 50,1-1 1,-4-3 71,4 0 1,-6-4 55,-2 4 0,-1-6-35,-6 2 0,0-1-88,-4 1 0,-1-3 0,-3 3 0,-4-2-129,-7-2 0,0 5-197,-8 3 1,3 3 75,-7 5 1,3-2-419,1 5 1,2 0 172,2 4 1,-2 2-170,6 1 664,0-1 0,3 8 0,1-4 0</inkml:trace>
  <inkml:trace contextRef="#ctx0" brushRef="#br3" timeOffset="30">22168 5482 8862,'8'0'741,"-1"0"1,-3 0-426,4 0 1,0 0-69,8 0 0,-2 0-280,5 0 1,-2-1 102,2-3 1,6 1-428,-6-4 0,5 3-5,-5-4 0,-1 6-889,1-2 1250,-5-2 0,7-1 0,-3-4 0</inkml:trace>
  <inkml:trace contextRef="#ctx0" brushRef="#br3" timeOffset="31">22853 4774 8216,'-6'0'354,"-4"-5"74,8 4 427,-3-4-622,0 5 1,0 1 18,-2 3 0,0 2-76,3 5 0,2 6-218,-6 2 0,2 6 111,-2 2 0,-2 5 42,3-2 1,-4 4-149,0 4 0,3-2 19,1 2 0,0-2-166,0-2 1,0-4 84,4 1 0,1-5-137,-1 5 1,1-7 42,2-1 153,5 0 1,-2-9 18,4 5 1,0-5-38,0 1 0,4-3-29,-4 0 0,2-1 39,-1 1 1,1-5-73,-6 1 0,6-4 47,-1 3-738,-3-4 259,5 2 552,-9 0 0,10-4 0,-5 4 0</inkml:trace>
  <inkml:trace contextRef="#ctx0" brushRef="#br3" timeOffset="32">22979 5048 8216,'0'-18'599,"0"3"-415,0 2 229,0 2 30,0 5 84,-5 0-302,-2 6 1,0 3 22,-1 5 1,2 1-191,-2 10 0,-1 1-11,5 7 0,-4 2-184,0 5 1,3-4 34,1 1 1,3-4-73,1 3 1,0-5-19,0 2 0,1-8 13,3-4 1,-2 1-95,6-5 0,1 2 55,6-10 1,-1 1 253,5-4 1,-4 0-56,4 0 1,-3-5 168,3-2 1,-2-4 83,2 0 0,-1 0-68,-3-1 0,-2-1 43,2-2 0,-2 1-108,-1-5 0,-2 0 45,-3-4 0,-2-1-29,-5-2 0,0 1-377,0-1 1,-5-2-189,-2 1 1,-9 2-213,-3 6 0,-6 0-301,-2 7 0,-4 3 961,0 9 0,-2 0 0,-1 0 0</inkml:trace>
  <inkml:trace contextRef="#ctx0" brushRef="#br3" timeOffset="33">22853 5219 8216,'12'0'253,"-1"0"1,2 0-186,2 0 1,-1-3 105,5-1 1,0-1-260,4 1 1,-2 3 109,-2-3 0,3-1-256,-3 1 0,1-1 122,-1 1 1,-2 3 108,-6-3 0,6-2 0,1-1 0</inkml:trace>
  <inkml:trace contextRef="#ctx0" brushRef="#br3" timeOffset="34">23184 4808 8216,'0'-11'510,"0"3"-358,0 1 1,5 4 31,3-1 0,-2 3-67,2 1 0,0 6 589,3 6 1,2 2-203,2 8 1,-1 0-74,5 9 0,-1-1-246,1 4 1,1 4-112,-5 0 1,1 6-320,-5-3 1,-1 0 205,-2 1 0,-3-5-738,-5 1 1,0-3 423,0 0 0,-5-1 353,-3 0 0,-7-5 0,-3-1 0</inkml:trace>
  <inkml:trace contextRef="#ctx0" brushRef="#br3" timeOffset="35">17954 17280 8393,'0'-7'1970,"0"2"-1041,0 5-753,0 5 0,0 2-138,0 4 0,1 6 66,3 2 1,-3 2-168,3 2 0,1 4-140,-1-1 1,1 2 128,-1-1 0,-3-3-66,3 3 0,1-2-61,-2 2 1,1-7-39,-4 3 0,4-7 42,0 3 1,4-5-67,-5 2 1,2-5-196,-1-3 326,-3 2 1,6-5-339,-3 3 327,-3-3 1,4-4 142,-5 3 0,0-3 0,0 4 0</inkml:trace>
  <inkml:trace contextRef="#ctx0" brushRef="#br3" timeOffset="36">17862 17360 8105,'0'-12'-70,"2"1"27,1-1 1,0 1-11,4 0 1,0-1 225,0 1 1,4 3 190,-4 1 0,7 0 110,1 0 0,1 0-117,-5 3 1,6 3-340,2-3 0,-2 3 77,2 1 1,-3 0-194,3 0 0,-4 1-40,4 3 1,-6-1-19,-2 4 1,0 1 51,-3 3 1,1 5-95,-1-1 1,-3 1 67,-5 0 1,0-4 76,0 3 0,-2-1 73,-1 2 0,-5-4-62,-7 4 0,1-4-135,-5 0 0,0-1 17,-4 1 1,0-1-84,0 0 1,0-1 61,0-2 0,2 1-95,2-5 0,2 1 276,6-1 0,5-3 0,0 4 0</inkml:trace>
  <inkml:trace contextRef="#ctx0" brushRef="#br3" timeOffset="37">18445 17405 7953,'0'-7'234,"0"-1"0,0 4 189,0-3-243,0 4 891,-5-7-696,-2 9 1,-4-4-175,-1 5 0,5 1 2,-1 3 1,1 2-206,-5 6 1,1 0 74,-1 3 1,2-1-140,3 5 0,-2 1-15,5 2 0,0-3-39,4 0 1,0 0 58,0 4 0,1-1-104,3-3 1,2 1-268,6-5 0,-1 1 139,1-5 0,0-3 55,4-1 0,1-4 168,6 1 1,0-3 125,0-1 1,0-5-72,0-3 1,1-2 118,2-1 1,-3-1-126,0 1 0,-1-4 154,-7-1 0,0-3 42,-3 4 0,-2-1-78,-3 0 0,-2 0-81,-5-3 0,-1-3 19,-3 3 1,-3 1-119,-9-1 1,-1 2-36,-6-2 1,-4-2-140,1 6 1,-5 0-51,4 3 1,1 6 97,3 2 1,4 3-48,0 1 1,5 5-109,-1 3 364,2 2 0,2 6 0,-1 2 0</inkml:trace>
  <inkml:trace contextRef="#ctx0" brushRef="#br3" timeOffset="38">18970 17280 7753,'0'-12'-169,"0"1"1,0 3 829,0 1 0,-1 4-374,-3-1 0,1 3-39,-4 1-200,-1 0 1,-3 0 43,-1 0 1,1 4 64,0 0 0,3 3-18,0-3 1,1 5 107,-5-1 0,1 0-176,-1 0 0,1 2-4,0-2 1,-1 2 118,1 1-178,4 1 1,-1-1-57,4 1 0,0-5 8,4 1-42,5 0 0,5 2-13,5-3 1,2 2-54,-2-5 1,3 1 83,5-1 0,0-2 20,-1 6 0,1-4-11,0 3 1,-4-3-5,0 4 0,-5-2-85,1 2 0,-2 2 106,-2-2 0,-4 2-166,-3 1 0,-3 1 47,-1-1 0,-1 2 36,-3 2 1,-6-2 49,-6 2 1,-4-2 3,1-2 0,-3-1 151,0-2 1,-1 1-111,0-6 0,0 5 140,0-4 1,2 3 53,2-3-85,-3 0 1,9-4-92,-2 0-323,8 0 331,1-5 0,6-6 0,0-7 0</inkml:trace>
  <inkml:trace contextRef="#ctx0" brushRef="#br3" timeOffset="39">19370 17280 7758,'-10'-2'-30,"2"-1"110,3 1 1,5-4 565,0 2-109,0 3 291,0-9-124,0 9-104,0-4 201,0 5-760,-5 5 0,4 1 133,-3 5 0,3 2-128,1 2 0,0 3 16,0 5 1,3 0-445,1 0 1,1-4 102,-1 0 1,-1-2-27,4 2 1,-4 2 168,1-6 1,1 0 95,-2-3 1,2-2-329,-1-3 251,-2 4 1,4-6-455,-2 2 379,-3-2 1,3-5 191,-8 0 0,-2 5 0,-6 2 0</inkml:trace>
  <inkml:trace contextRef="#ctx0" brushRef="#br3" timeOffset="40">19130 17303 7815,'-8'0'0,"1"0"0,3 0 425,-4 0 140,6-5 243,-3 3-521,5-3 1,5 5 46,2 0 1,4 0-208,0 0 1,5-4 24,3 1 1,7-1-199,1 4 0,4 0 69,0 0 1,2-4-179,1 0 0,1-1-56,4 1 1,-5-1-28,0-2 1,-1-2-74,-6 5 1,-2-4-291,-6 4 1,-2-1-1017,-6 2 1617,-5 1 0,-1-8 0,-5 4 0</inkml:trace>
  <inkml:trace contextRef="#ctx0" brushRef="#br3" timeOffset="41">19598 17246 9168,'0'7'896,"0"1"1,4-1-625,0 5 1,0-1-195,-4 1 1,0 4-61,0 3 1,0 3-132,0 1 0,3-4 80,1 0 0,0 0-107,-4 4 0,0-1-229,0 1 0,1-5 128,3-3 1,-3 2-34,3-2 0,-1-1 50,1-7 0,-2 2 286,6-5 4,-6 0 1,8-4 147,-2 0 1,-2 0-137,2 0 0,0 0 72,3 0 1,0-1-133,1-3 0,3 1-9,0-4 0,2 3-156,-2-4 0,-2 6 55,2-2 1,-1 1-664,1 0-103,-2 1 858,3-3 0,-4 0 0,-1-1 0</inkml:trace>
  <inkml:trace contextRef="#ctx0" brushRef="#br3" timeOffset="42">19632 17451 8283,'0'-6'1549,"2"1"-1334,2 5 1,2 0-179,5 0 1,1-2 111,-1-1 0,2 1-151,2-1 0,-1 1 102,5 2 1,-5 0-480,1 0 0,2-1-48,-2-3 0,0 3-755,-3-3 1182,-1-2 0,0-1 0,1-4 0</inkml:trace>
  <inkml:trace contextRef="#ctx0" brushRef="#br3" timeOffset="43">19587 17234 7792,'7'0'54,"1"0"1,0-4 112,3 0 1,6-3-99,2 3 0,-2-1 130,2 1 1,-1 3 24,1-3 1,3-1-92,-3 1 1,-1 0-65,1 4 0,-4 0 36,4 0 1,-5 0-43,1 0 0,-2 0 17,-2 0 0,1 0 8,-1 0 1,-3 0 103,-1 0-109,-4 0 0,6 2 12,-6 1 1,5 4-16,-4 4 0,3 1-92,-3-1 1,4 6 96,-4 2 1,3 2-179,-3 2 0,4 4 35,-4-1 0,-1 1-58,-3-4 0,4 3-57,0 1 1,0 0-166,-4-4 0,1-2 329,3-2 0,-3 2-80,3-6 1,-2-4-261,2-3 3,-2-1-213,8 0 68,-9-2-96,9-5 587,-9 0 0,4-5 0,-5-2 0</inkml:trace>
  <inkml:trace contextRef="#ctx0" brushRef="#br3" timeOffset="44">19975 17325 7783,'0'-17'246,"0"0"-205,0 6 0,1-1 500,3 1 0,-1 0-141,4-1 0,1 2 19,3 2 1,1 2-140,-1 2 0,1 3-196,-1-3 0,2 3 75,2 1 0,-2 0-80,2 0 1,-2 5-232,-2 3 1,0 0 140,1 0 1,-1 2-305,1-2 1,-1 2 155,1 1 0,-6 2-234,-2 2 1,-3-2 39,-1 2 0,0 2-70,0-2 0,-5 4 124,-3-4 1,-2 4 67,-1-4 0,-5 4 141,1-3 0,0-1-103,4-4 1,-1 1 261,1-1 1,3 1-23,0-1 459,6 0-301,-3 1 1,6-2 77,3-2 0,2-3-208,6-5 0,3 0-220,0 0 1,0 0-29,-3 0 1,1 0 61,2 0 1,-3 0-709,4 0 819,-4 5 0,0-4 0,-1 4 0</inkml:trace>
  <inkml:trace contextRef="#ctx0" brushRef="#br3" timeOffset="45">20443 17223 7725,'0'-12'-64,"0"1"577,0-1 865,0 6-876,0 1 1,0 6-153,0 3 0,0 6-201,0 5 0,0 6 50,0-2 1,-3 4-120,-1 3 0,0 0 31,4 4 0,0-5-196,0 2 1,1-1-39,3 0 0,-3-2-372,3 3 0,1-3 12,-1-1 1,5-2 249,-2-2 0,0-2-138,0-6 1,0 1-171,0-1-54,4-4-59,-5-2-18,0-5 672,4 0 0,-8 0 0,3 0 0</inkml:trace>
  <inkml:trace contextRef="#ctx0" brushRef="#br3" timeOffset="46">20535 17520 7776,'0'-12'1533,"0"6"-609,0 1-664,0 5 1,4 5-90,-1 2 0,2 2-42,-1-1-93,3 7 1,4-7-249,0 7 0,1-2-163,-1-2 0,2-3 240,2-1 1,-1-4-104,5 1 1,-4-3 82,4-1 1,0 0 75,4 0 0,0-5 49,0-3 0,-1-2 141,-3-1 0,1-1-109,-5 1 1,0-1 96,-3 1 0,-5-4 228,1 0 0,-5-2-98,0 2 0,-1-2 65,-2-2 0,-7-1-116,-4 5 1,-6-4-201,-6 4 0,-3-1-41,-1 5 0,-5 1-146,2 2 0,-2 3 112,2 5 1,-2 5-87,5 3 1,5 3-63,3 4 0,6-2 21,1 2 0,2 2 224,7-2 0,-1 5 0,4-2 0</inkml:trace>
  <inkml:trace contextRef="#ctx0" brushRef="#br3" timeOffset="47">21014 17257 7742,'0'-6'1465,"0"1"-632,0 5-500,0 5 0,0 1 166,0 5 1,0 6-81,0 2 1,0-1-77,0 1 1,0 0-260,0 4 0,0-1-176,0 1 0,0-4 121,0 0 1,4-1-154,0 1 0,1 1-320,-1-4 1,-2-1 198,6-4 0,-5 1-26,0-1 1,2 1-416,-1-1-372,0-5 293,1 4-151,-4-8-38,4 3 954,-5-5 0,-5-5 0,-1-2 0</inkml:trace>
  <inkml:trace contextRef="#ctx0" brushRef="#br3" timeOffset="48">20992 17291 7858,'0'-11'629,"1"-1"-441,3 1 0,-2 0 456,6-1 0,-2 4-182,2 1 1,2 3-60,-2-4 0,2 6-182,1-2 1,0 4-51,1 4 1,3-2-242,0 6 1,1 0 106,-5 3 0,-1 1-339,-2-1 1,1 2 129,-6 2 1,5-2-55,-4 2 0,0-3-31,-4 0 1,0 3-189,0 0 0,-5 2 147,-3-2 0,-2-1 76,-2 5 0,1-4 257,0 4 0,-1-3-77,1 3 1,3-4 278,1 4 0,4-5-125,-1 1 0,3-2 253,1-2 1,5-3-139,3-1 1,6-3-27,1 4 1,5-6 32,-1 2 0,4-3 30,4-1 0,1 4-198,2 0 1,-2 0 51,-5-4 0,-5 0-1535,-3 0 1417,-3 5 0,0-4 0,-1 4 0</inkml:trace>
  <inkml:trace contextRef="#ctx0" brushRef="#br3" timeOffset="49">21905 17097 7737,'0'-8'0,"0"1"0,0-1 105,0-3 1,0-1-1,0 1 426,0 0 1,0 3-162,0 0 1,0 1 179,0-5-290,-5 1 0,3 1-26,-6 2 1,4-1-2,-3 5 0,3 1 25,-4 3 1,4 1-85,-3 3 1,0 3-2,0 8 0,-2 5-132,5 6 1,0 7 76,4 5 1,2 5-135,1-1 0,7 1 9,6-1 1,-1-1-23,-4-3 0,1-3-43,-1 4 0,1-5-180,-1-4 0,-1 2-14,-2-5 1,1-1-81,-5-3 0,-1-4-522,-3 0 1,0-5 360,0 1 0,-1-6 507,-3-1 0,-2-1 0,-6 5 0</inkml:trace>
  <inkml:trace contextRef="#ctx0" brushRef="#br3" timeOffset="50">21677 17497 8125,'11'-12'245,"1"1"0,-1 1 423,0 2 1,5-1-409,-1 5 0,4 1-277,-4 3 0,2 0-146,-2 0 0,1 0-155,3 0 1,3 0-275,-3 0 1,-1 3 305,1 1 1,-4 0 285,4-4 0,-5 5 0,3 2 0</inkml:trace>
  <inkml:trace contextRef="#ctx0" brushRef="#br3" timeOffset="51">22122 17531 9625,'0'11'401,"0"1"0,-4-1-180,1 1 0,-1 3-182,4 0 0,0 4 57,0-4 1,4 6-214,-1-2 0,2-3-30,-1-1 1,1 2-194,3-2 1,2 0 134,-2-3 0,2-5-305,1 1 361,1-5 1,-1 2 43,1-5 1,-1 0 148,0 0 0,1-4-63,-1 0 1,1-5 34,-1 2 0,1-7-56,-1-2 0,-3 1 7,-1 4 1,-3-4 76,4-1 1,-6-3 133,2 4 1,-3-5-4,-1 1 0,0-3-99,0-1 0,-1 0-50,-3 1 0,-2-1 29,-6 0 1,1 5-194,0 3 0,-5 4-96,1 3 1,-4-1-127,4 5 0,-5 2 11,0 5 1,3 4-498,-2 4 846,0 1 0,-4 4 0,0 2 0</inkml:trace>
  <inkml:trace contextRef="#ctx0" brushRef="#br3" timeOffset="52">22042 17657 7788,'8'0'-52,"-1"0"266,1 0 1,4 0 61,-1 0 0,0 0 105,1 0 1,-1 0-70,1 0 1,0-2-62,4-1 0,-4 1-346,3-1 1,2-3 145,-2 3 0,0-1-1782,-3 4 1731,-1 0 0,1-5 0,-1-2 0</inkml:trace>
  <inkml:trace contextRef="#ctx0" brushRef="#br3" timeOffset="53">22476 17337 7760,'-6'-1'-210,"2"-3"1345,3 3-351,1-5-27,0 1-240,0 4-173,5 1 1,-4 10-250,3 5 0,-3 6 43,-1-2 1,0 4-115,0 3 1,0 0 4,0 4 1,0-3-171,0 3 1,2-4 47,1 0 0,-1 2-62,1-1 0,0-2-106,1-6 0,-3 2 57,3-6 1,1 0-431,-1-4 103,5 1 100,-8-1 0,4-3-620,-5 0 1051,0-6 0,0 3 0,0-5 0</inkml:trace>
  <inkml:trace contextRef="#ctx0" brushRef="#br3" timeOffset="54">22602 17508 7875,'6'-7'345,"-2"-1"659,-3 5-607,-1-7 0,2 9-31,1-3 0,0 4-77,5 4 0,-5 2-123,5 6 1,0 0-54,3 4 0,0-2-123,1 5 1,-1 0 2,1 4 1,-1-2-171,1-2 0,-1 3-331,0-3 0,0-3 271,-4-1 0,3-3-1264,-2-4 1017,-3 2 0,1-5 484,-2 2 0,-3-2 0,4-5 0</inkml:trace>
  <inkml:trace contextRef="#ctx0" brushRef="#br3" timeOffset="55">22853 17497 7950,'0'-12'0,"0"1"727,0 0 1,0 3 220,0 0 216,0 6-385,0-8-60,0 8-593,-5-3 1,-1 14-106,-6 3 0,0 7-332,-4 0 1,-1 6 263,-6 2 1,0 3-573,0-3 0,2 3 67,1-3 1,3 3-166,1-3 0,8-5 196,-4-7 1,8-3-660,1 0 1180,1-6 0,2-1 0,0-5 0</inkml:trace>
  <inkml:trace contextRef="#ctx0" brushRef="#br3" timeOffset="56">23184 16789 8684,'-11'0'773,"1"1"-353,2 3 0,-2 6-131,2 5 0,-2 9-57,-1-1 0,-1 8-67,1-1 0,3 8 22,1 4 1,0-1-227,0 0 1,-3 1 89,2 4 0,2-2-79,-2-2 0,2 3-27,-2-3 0,3 1 6,5-1 0,0-3-36,0-5 0,0-1-232,0-2 1,1-3 140,3-6 1,1 0-17,3-3 1,2 1 148,-2-4 1,2-1-40,1-4 0,1-1 193,-1-2 1,0 1-61,1-5 0,-1 5 60,1-2 0,-1-1-62,1 2 1,-5-5 111,1 0-173,-6 4-16,8-1-254,-3 0 1,-1 1 87,-2-3 1,-2-3-354,2 3-427,-2-3 974,3-1 0,-5-5 0,0-1 0</inkml:trace>
  <inkml:trace contextRef="#ctx0" brushRef="#br3" timeOffset="57">23424 17166 7751,'-1'-11'-162,"-3"4"0,3-3 298,-3 2 1,3 2 502,1-2 320,0 0-186,0 2-369,0-4 49,0 9-246,0-4 1,-5 6-179,-3 3 0,-2 3 127,-1 9 1,-1 3-216,1 7 0,-1 3 76,1 6 1,-1-1-228,1 0 1,5-3 82,2-1 0,3-1-44,1 2 0,0-3-58,0-5 1,1-2-140,3-2 0,2-2 135,5-6 0,1-1 62,-1-2 0,2 1 239,2-6 1,-2 1-127,2-4 1,2-1 155,-2-3 0,1-1-96,0-2 0,-5-5-44,0 1 0,1-1-24,-5-3 0,-2 1-1,-1-1 1,-1-3-92,1-5 1,-3 4 55,3 0 1,-4-4-117,-4-3 0,1-1 61,-4 4 1,0-3-24,0-1 0,-3-4-53,2 5 1,-6-1-297,-1 4 529,0 0 0,3 6 0,1 0 0</inkml:trace>
  <inkml:trace contextRef="#ctx0" brushRef="#br3" timeOffset="58">23299 17348 7751,'7'8'-244,"1"0"0,-1-6 435,5 2 0,3-3 405,0-1 0,4 0-202,-3 0 0,3 0-132,-4 0 1,0 0-221,-4 0 1,1 0 304,-1 0-821,1 0 0,-5 0 86,1 0 388,-6-5 0,4-1 0,-6-6 0</inkml:trace>
  <inkml:trace contextRef="#ctx0" brushRef="#br3" timeOffset="59">23744 16891 7802,'-8'0'335,"1"0"655,4 0-451,-2-5-116,5 4 241,0-4 1,4 14-343,0 2 1,3 8 1,-3 0 1,4 8-138,-4 4 1,3 2 45,-3 1 0,0 4-168,-4 0 0,4 4 94,-1-4 1,1 0-85,-4-4 1,0 0-90,0 1 0,0-1-167,0 0 0,0-3 30,0-1 0,0-4-164,0 0 0,2 1 49,1-4 1,-1 2 64,1-6 0,-1-2 47,-2-2 0,3 1 51,1 0 0,0-5 101,-4-3 1,0-5-183,0 5 2,5-5-194,-4 2-404,5-5 442,-6 0 1,0-5 0,0-2-1</inkml:trace>
  <inkml:trace contextRef="#ctx0" brushRef="#br3" timeOffset="60">24029 16857 10188,'2'12'365,"2"-1"1,-3 4-232,3 0 0,1 7-99,-1 1 1,4 0 95,0 3 1,-2 2-82,2-1 0,-5 0-469,0-5 1,2-3 161,-1 1 0,0-7-1143,-4 3 1400,0-4 0,0 0 0,0-1 0</inkml:trace>
  <inkml:trace contextRef="#ctx0" brushRef="#br3" timeOffset="61">23972 17303 7757,'0'6'-416,"5"-1"526,3-5 1,2 0 205,2 0 0,-1 0-123,0 0 1,1-1-71,-1-3 1,6 3-118,2-3 1,-1 3 76,1 1 0,0-4-388,4 0 1,-1 0-60,1 4 0,-4-1 364,0-3 0,-5 3 0,3-4 0</inkml:trace>
  <inkml:trace contextRef="#ctx0" brushRef="#br3" timeOffset="62">24029 17520 8576,'0'-7'2159,"0"1"-1373,0 2-453,0 3 0,2-4-132,2 5 0,2-4-120,5 0 0,1 0 29,-1 4 0,1 0-65,-1 0 0,4 0 95,0 0 0,1 0-90,-5 0 1,1 0-111,-1 0 0,0 4-312,1 0-42,-6 5 0,-1-3 179,-5 6 0,0-1-124,0 0 1,-5 5 28,-2-1 0,-4 1-86,0 0 0,0-4 76,-1 4 0,-3-2 76,0 1 0,-1-3 53,5 4 0,0-4 10,-1 0 1,2-5 239,2 1-136,3-5 484,5 7-323,0-9 0,5 4 260,3-5 0,6 0-114,1 0 0,6 0 21,-2 0 0,1 0-314,-1 0 0,2 0 132,-2 0 0,-1 0-637,1 0 0,-5 0 588,1 0 0,3-5 0,0-1 0</inkml:trace>
  <inkml:trace contextRef="#ctx0" brushRef="#br3" timeOffset="63">24281 16777 7794,'-7'0'-128,"2"-5"1165,5 4-326,0-4 524,0 5-736,5 0 1,0 5-8,3 3 1,2 2-189,-2 1 1,1 2-33,-2 2 1,7 2-139,-2 2 1,3 6 71,0-2 0,-1 3-97,5 1 1,-5-2 22,1 6 1,2-1-122,-2 5 0,0-2-7,-3-3 1,-1 4-245,1 1 1,-2-1 116,-3 4 0,2 1-26,-5-1 1,0 0-102,-4-3 1,0-5 70,0 1 0,0-5-54,0 5 0,-1-6-54,-3 2 1,1-3-30,-4-1 0,3-4 93,-4 0 1,4-5 62,-3 1 1,3-2 78,-4-2 0,2 0-113,-2 1 0,2-6-333,2-2 235,3 2-181,-9-4 71,3 3-176,-4-5 578,5 0 0,-4 0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4T04:19:48.613"/>
    </inkml:context>
    <inkml:brush xml:id="br0">
      <inkml:brushProperty name="width" value="0.09071" units="cm"/>
      <inkml:brushProperty name="height" value="0.09071" units="cm"/>
    </inkml:brush>
  </inkml:definitions>
  <inkml:trace contextRef="#ctx0" brushRef="#br0">5756 16663 7837,'-7'0'315,"-1"0"53,0 0-178,2 0 355,1 0-87,5 0-7,0-5-265,0 4 0,0-6 133,0 4-162,0 1 0,1-7-110,3 6 1,-3-6-44,3 1 1,1 2 84,-1-2 1,5 4-109,-2-3 0,0-1 64,0-3 1,5-1-45,3 1 1,1-1 38,0 1 0,1-4-8,6 0 0,0-4 29,0 3 1,0 0 9,0 1 1,0 1-90,-1-5 1,1 5 71,0-2 0,0 0-21,0 1 0,0-4 21,-1 3 1,1-3-130,0 4 1,0-5 48,0 1 1,0 1-146,-1-1 0,1 1 109,0-1 0,-5-1-19,-3 5 1,-2-1-51,-2 5 1,1 0 78,-1-1 0,-1 1-98,-2-1 0,-2 2 12,-2 3 23,-3-4 1,4 9 11,-5-6 70,0 6 0,0-5-92,0 4-16,0 1 70,0-8 0,0 8-78,0-6 123,0 5 1,2-5-17,1 4 133,-1-5-134,13 8 0,-13-6 50,6 3 658,-5 3-628,-3-4 0,-2 5-362,-1 0 1,0-1 1,-5-3 400,1 3 1,-5-4-68,1 5 1,3 0 267,1 0-114,-1 0 11,-3 0-103,-1 0 0,1 3 95,-1 1 1,5 1-102,-1-1 0,4-3 99,-3 3-204,4 3 1,-6-5 168,6 6-278,-1-6 138,4 3-17,0-5 31,0 5 1,5-3 143,2 2 0,4-3-124,0-1 0,4-4 37,0 0 0,2-1-20,-2 1 0,-1-1 99,5-2 0,-5-4-53,1 4 1,2 0 5,-2 0 0,4-1-16,4-3 0,-13 3-1,5 1 0,-8 4-19,-4-1 0,1-1 66,8 1 17,-8 1-11,6 3-64,-10 0 0,2 0-38,-2 0 0,0 0-93,-4 0 1,-2 1 88,10 3 0,-10 2-14,2 5 1,-1 2 16,-3 2 0,4 2 3,-3 2 1,3 2-62,-4-2 1,4-1 49,-3 1 0,4-1-138,-1 1 1,-1-1-234,2-3 0,-1-6-420,4 2 0,0-2 259,0 3 514,0-6 0,0 4 0,0-3 0</inkml:trace>
  <inkml:trace contextRef="#ctx0" brushRef="#br0" timeOffset="1">3323 17223 7889,'-6'0'513,"1"0"418,5 0-584,0 5 1,4 1-20,0 6 1,3 0-45,-3 3 1,4-1-111,-4 5 1,-1 0-69,-3 4 0,4-1 21,0-3 0,0 2-170,-4-1 0,4 1 35,-1 2 1,5-2 35,-4-1 1,3 1-177,-3-2 1,1-2 10,-1-2 1,-3 1-18,3 0 0,-3-1 112,-1-4 1,0-3-233,0-1 176,5 1-9,-3-2-185,3 5 208,-5-10-23,0 4-176,0-5-292,-5 0-22,3-5 78,-8 4 1,8-8-389,-6 5 907,6-5 0,-8-2 0,3-7 0</inkml:trace>
  <inkml:trace contextRef="#ctx0" brushRef="#br0" timeOffset="2">3301 17200 7915,'0'-8'0,"0"1"251,0 4 0,1-6-90,3 5 1,2-3 180,5 3 1,2-1-65,2 1 0,1 3-69,6-3 0,-1 3-24,5 1 0,-1 0 27,-3 0 1,-3 1-59,0 3 1,0 1-128,4 2 1,-5 4-8,-3-4 1,-2 5 34,-2 3 1,-4-2-84,-3 2 1,1 3 19,-2 1 1,-4-2 41,-6 2 0,-4-3-5,0 3 0,-6-4 7,-2 4 0,2-5-7,-2 1 0,1-2-85,-1-2 1,1-1-103,3-2 1,2-3 47,-2-5 1,2 0 102,2 0 1,3 0-54,1 0-62,4 0 122,-2-5 0,10-1 0,1-6 0</inkml:trace>
  <inkml:trace contextRef="#ctx0" brushRef="#br0" timeOffset="3">3849 17257 7982,'-8'0'0,"1"0"0,3-4-31,-4 0 1,6-1 240,-2 1 408,-3 3-330,6-4 0,-5 4 457,2-3-251,3 3 1,-4-4-208,5 5 0,1 5 14,3 2 0,-3 4 10,3 0 0,1 2-87,-1 2 1,3 3-42,-3 4 0,4 1-11,-4 0 0,1 0-14,-2 0 1,0 3-55,5 1 1,-6 4-246,2-5 1,1 5 9,-1-5 1,0 1-86,-4-4 0,3-4-138,1 0 1,0-5-142,-4 1 229,0-2 0,0-6-284,0 1-296,0-5 241,0 2-128,0-5-122,0-5 1,-1 2 854,-3-5 0,-2 1 0,-6-5 0</inkml:trace>
  <inkml:trace contextRef="#ctx0" brushRef="#br0" timeOffset="4">3735 17268 7938,'0'-11'0,"0"3"-81,0 1 1,5 0 80,2 0 0,0-2 779,0 5 1,1 0-270,3 4 1,1-4-237,-1 1 0,4-1-18,1 4 1,0 1-23,-1 3 0,-1-2-110,5 6 0,-3 0-128,3 3 0,-4 4 108,4 1 0,-4 3 68,4-4 0,-4 4-134,4-4 1,-3 4-36,3-4 1,-5 4-98,1-3 1,-2 4 102,-2-1 0,-5-1-133,-2 1 1,-3 0 134,-1 4 1,-1-4-138,-3 0 0,-3-4-12,-9 4 1,2-4 114,-5 4 0,4-5-74,-4 1 0,1-3 88,-1-5 1,-1 4 1,5-4 1,-4 0-69,4 0 0,-1-4-78,5 0 5,0-1-172,4-2-339,-3 0 1,9-2 274,-3-1 1,4 1-254,4-1 0,-2-2 637,6 1 0,0-5 0,3 2 0</inkml:trace>
  <inkml:trace contextRef="#ctx0" brushRef="#br0" timeOffset="5">4214 17268 7878,'-5'-11'476,"4"5"318,-4 1 594,5-1-483,0 5-732,0-4 1,4 10 9,-1 3 1,5 2 12,-4 1 1,4 6 37,-5 2 1,5 2-14,-4 2 0,0 5-147,-4 3 0,0-2 91,0 1 1,1-1-398,3 2 1,-3-2 141,3-2 1,-3-7-160,-1 3 0,1-7 53,3 3 1,-3-5-384,3 2-22,-3-9-232,-1 3 56,0-8 465,0 3 0,4-7-247,0-1 0,0 0-288,-4-4 3,0-1 844,0-4 0,0-4 0,0-2 0</inkml:trace>
  <inkml:trace contextRef="#ctx0" brushRef="#br0" timeOffset="6">4249 17508 9191,'0'-6'722,"0"1"1,5 5-452,2 0 1,3 0-24,2 0 0,3-4-40,0 0 1,4 0 28,-3 4 1,3-1-81,-4-3 0,1 3-134,0-3 0,-4-1-437,3 1 1,-2-1 272,-1 1 0,-5 3-365,1-3 1,-4-1-172,3 1 1,-4-1 676,1 2 0,-8-4 0,-3-4 0</inkml:trace>
  <inkml:trace contextRef="#ctx0" brushRef="#br0" timeOffset="7">4191 17246 8267,'12'-7'237,"-1"2"277,1 5 1,0 0-58,4 0 1,0-4 15,3 0 0,3 1-265,-3 3 0,1 0-146,-1 0 1,-1-4-142,-3 0 1,-2 0-427,2 4 1,-2 0 504,-2 0 0,1-5 0,-1-1 0</inkml:trace>
  <inkml:trace contextRef="#ctx0" brushRef="#br0" timeOffset="8">4922 17177 8314,'7'0'678,"-2"0"0,-1 5-452,-1 3 1,5 2-47,-4 1 0,1 4 28,-1 1 0,-2 4-121,6-1 1,-4 3 43,3 0 1,-4 3-170,1 1 1,1-2-142,-1 3 1,1-4 125,-2-4 0,-1 1-364,1-5 33,-1 1 105,-2-5-17,0 0-286,0-4 18,0-2-291,0-5 252,0-5 0,-4-2 603,0-4 0,-5 0 0,3-1 0</inkml:trace>
  <inkml:trace contextRef="#ctx0" brushRef="#br0" timeOffset="9">4979 17246 7998,'7'0'240,"-2"-6"1,-4 5 221,3-3 57,-3-2-132,4 5 0,-3-3-107,1 8 0,0 1-15,5 2 0,-1 4-39,5-4 1,-1 3-173,0 2 0,0-1-38,-4 1 1,3-1-113,-2 0 0,2 0 125,2-4 0,-5 2-123,1-5 0,-4 4-207,3-5 1,-3 1 141,4-4 0,-5 0 8,5 0 0,-4-1 80,3-3 0,1 2 43,3-6 1,-3 0 36,0-3 0,-1-1 17,5 1 0,-5 0 9,1-1 0,-2 1 21,2-1 1,1 1 75,-5 0 0,3-2-65,-3-2 1,4 2 65,-5-2 0,5 6 46,-4 1 28,0 6-104,1-3 0,0 6 82,2 3 1,0 7-105,-3 8 1,-3-1 4,3 1 1,-2 4-25,2 3 0,-3 1 34,3-4 0,1 4-201,-1-1 0,1 5-62,-1-5 0,-2-3-185,6-4 1,-5-5 160,0 1 0,2-2 84,-1-2 1,0-3-138,-4 0-192,0-6-35,0 3-1889,0-5 1218,0-5 1142,5 4 0,-4-14 0,4 2 0</inkml:trace>
  <inkml:trace contextRef="#ctx0" brushRef="#br0" timeOffset="10">5516 17371 9254,'0'8'635,"0"-1"1,0 1-457,0 3 1,0 5-2,0-1 1,2 1-143,1 0 0,0-4 55,5 3 1,-1-1-211,5 2 1,-1-5 82,0 1 0,1-1-130,-1-3 0,4-3 52,1-2 0,-1 3 116,-4-3 0,5 1 42,-1-4 0,0 0 160,-4 0 0,5-4-103,-1 1 1,4-6 143,-4 1 0,4-2-45,-4-2 1,4 1-27,-3 0 1,-1-2 1,-4-2 0,1 1-96,-1-5 0,-4 1 1,-4-1 1,-1-3-32,-2 3 0,0-1-13,0 1 0,0-3-62,0 3 1,-4 3-248,0 1 0,-4 2-108,5 2 0,-3 3-32,3 0-755,1 6-61,-3-3-508,5 5 1250,0 0 0,5 1 486,3 3 0,2-3 0,2 4 0</inkml:trace>
  <inkml:trace contextRef="#ctx0" brushRef="#br0" timeOffset="11">6179 17223 8207,'0'-8'499,"0"0"1,-4 5-45,0-5-148,0 0 1,3-2-15,-3 3 1,3 0-36,-3 3-20,-2 3 0,-1-4-204,-4 5 0,0 0 86,-1 0 1,1 5-95,-1 3 0,1 2 51,-1 1 1,1 5 3,0-1 1,-1 0 1,1-3 1,3 3-80,1 0 0,4 0 35,-1-3 0,3-1 73,1 0 0,5 0-197,3-4 1,2 3 59,1-2 1,1-2-61,-1 2 1,4-6 57,1 2 1,3 1-19,-4-1 1,5 4 21,-1-4 0,-2 3-5,-2-3 0,1 4-85,0-5 0,-1 6 103,-4-1 0,-1-2-27,-2 2 0,-2 0-44,-2 3 0,-3 0-10,3 1 1,-4-1 2,-4 1 1,-3-1-23,-8 0 1,1 1 49,-5-1 0,0 1 11,-4-1 0,0-3 110,0-1 1,1-3-114,3 4 1,-1-6-402,5 2 282,-5-3 1,7-1-277,-2 0-261,7-5-553,3-1 1261,5 0 0,10-5 0,3 5 0</inkml:trace>
  <inkml:trace contextRef="#ctx0" brushRef="#br0" timeOffset="12">6464 17257 7885,'0'-11'1278,"0"4"-661,0-3 0,0 10-227,0 0 0,-4 1 83,1 7 0,-1 5-69,4 6 1,0-2-162,0 2 1,0 4-77,0 4 0,1 0 27,3-5 0,-3 1-232,3 0 1,1-1 100,-1-3 1,3-3-822,-3-4 393,5-1-887,-8 0 110,10-4-240,-10-2 180,4-5 394,-10-5 1,0-2 807,-3-4 0,-7 0 0,2-1 0</inkml:trace>
  <inkml:trace contextRef="#ctx0" brushRef="#br0" timeOffset="13">6293 17246 7885,'0'-8'258,"0"0"1,5 2 417,3-2 1,6-1-78,1 6 1,5-5 74,-1 4 1,3-3-130,1 3 1,1-4 94,2 4 1,3-1-517,6 1 1,-5 3 45,1-3 0,-10 2-317,2-2 1,-8 3 187,1-3-2827,-4 3 2786,0 1 0,-6 0 0,-1 0 0</inkml:trace>
  <inkml:trace contextRef="#ctx0" brushRef="#br0" timeOffset="14">7149 17108 7825,'-6'-5'791,"1"4"-422,5-4 0,0 11-88,0 6 1,0 0 62,0 8 0,4-1-92,0 3 1,5 3-80,-2 1 0,-1-2-13,2 3 1,-4 1-1,4-2 1,-5 0-28,5-7 1,-6 1-210,2-5 0,-2 4 92,-2-3 1,0-5-165,0-3-613,0-1 400,0 0-107,0-2 1,-2-5-645,-2 0 265,3 0 0,-4-2 847,5-1 0,0-4 0,0-4 0</inkml:trace>
  <inkml:trace contextRef="#ctx0" brushRef="#br0" timeOffset="15">7309 17211 7874,'0'-11'0,"0"3"161,0 1 80,0-1 1,0 0 402,0 1 192,0 4-534,0-2 0,4 10-14,0 3 1,1 7-117,-1 4 0,-3 3 16,3 1 1,1-1 26,-1 1 0,1 0-87,-1 0 0,-3 0-130,3 0 0,1-4-17,-1 0 1,3-5-200,-3 1 0,1-4-45,-1-3-80,-3 2-110,4-9 290,-5 4 40,0-5 108,0-5 1,0 3 20,0-6 1,0 1 13,0-5 0,0 1 9,0-1 0,-1 1-2,-3-1 1,3 0 99,-3-4 0,2 4 14,-2-3 1,3-2-101,-3 2 0,2 0 127,2 3-100,0 1 1,0 3 8,0 1 1,2 4-39,2-1 1,2 3-12,5 1 1,1 5-96,-1 3 0,1 2 104,-1 1 0,4 4-111,0 1 0,6-1 96,-2-4 0,2 1-117,2-1 1,0 1 23,0-1 0,-4 0 30,0 1 1,-1-6 52,1-2 1,-1 1 6,-3-1 0,-3 0 78,4-4 1,-4 0-17,0 0 313,-1 0-3,1-5-99,-1-2 0,-5-4-65,-2-1 0,-3 1 85,-1 0 1,0-5-56,0 1 0,-5-1-29,-2 0 1,0 0-173,0-3 1,0-3 91,0 3 0,-3-1-408,2 1 1,3-1 157,1 4 0,-1 1-423,1 4 1,1-1-414,3 1 264,0 5 0,0-1-497,0 3-455,0 3 431,0-4 483,5 10 712,1 1 0,5 1 0,1-2 0</inkml:trace>
  <inkml:trace contextRef="#ctx0" brushRef="#br0" timeOffset="16">7995 17143 7862,'-2'-8'0,"-1"0"983,1 6 14,-3-3-82,5 5-395,0 0-303,0 5 0,0 5-50,0 5 0,0 6-18,0-2 1,4 2-65,0 2 0,0 0 108,-4 0 1,1 0-103,3-1 0,-3 0-84,3-3 1,1 1-192,-1-4 1,1-2-9,-1-7 0,-3 3-76,3-2 1,-2-3-996,2-1 526,-3-3-757,4-1 972,-5 0 0,-1-5-324,-3-3 846,3 3 0,-14-10 0,2 2 0</inkml:trace>
  <inkml:trace contextRef="#ctx0" brushRef="#br0" timeOffset="17">7800 17154 7839,'6'-11'550,"0"-1"0,5 5-51,1-1 1,-1 4 10,1-3 1,-1 3-233,0-4 0,2 4-74,2-3 1,-1 4-86,5-1 0,-1-1-125,1 2 1,1-1-350,-4 4 1,3-1 260,-4-3 1,0 2-1580,-3-1 1227,4 1 1,-3 2-482,2 0 1,-6 4 926,-2 0 0,1 5 0,3-3 0</inkml:trace>
  <inkml:trace contextRef="#ctx0" brushRef="#br0" timeOffset="18">8257 17108 7284,'-6'0'1721,"1"0"-868,5 0 0,0 6-476,0 1 1,0 5-217,0 3 1,0 1 12,0 3 1,0 3-27,0-3 1,0 3 61,0 0 1,0 0-183,0-3 0,1 3 47,3-3 1,-3-2-227,3 2 0,-3-5 18,-1 2 1,0-4-38,0 0 0,0-5 120,0 1 0,2-2-53,1 2 1,-1-2 268,1-2-171,-1-3 150,-2 4-117,0-5 191,5 0 0,-3 0-8,6 0 1,0 0-4,3 0 0,0-3-159,1-1 0,0-1 7,4 1 1,0 1-61,3-4 0,3 4 49,-3-1 1,-1-1-87,1 1 0,-4 1 58,4 3-364,-5 0 0,1-2-101,-7-1 1,-2 1-893,-2-1-106,-3 1 1,-5-2 151,-7 1 1294,-3-1 0,-3-1 0,0-2 0</inkml:trace>
  <inkml:trace contextRef="#ctx0" brushRef="#br0" timeOffset="19">8280 17303 7849,'5'-11'501,"3"4"0,2-2 290,1 5 1,1-1-286,-1 1 1,4 3-128,1-3 0,-1-1-168,-4 1 1,5-1-350,-1 1 0,0 3 20,-4-3 0,1-1-484,-1 1-314,-4 1 916,3-2 0,-9-2 0,4-4 0</inkml:trace>
  <inkml:trace contextRef="#ctx0" brushRef="#br0" timeOffset="20">8166 17097 7810,'1'-10'803,"3"2"0,2-1-413,6 6 1,0-5 65,4 4 0,1-1-69,6 1 1,-4 2-164,0-6 1,0 6-165,4-2 1,0-1-204,0 1 1,-2 0-351,-1 4 1,0 0-64,-5 0 0,0 0 556,-3 0 0,-1 0 0,1 0 0</inkml:trace>
  <inkml:trace contextRef="#ctx0" brushRef="#br0" timeOffset="21">8897 17040 7865,'0'-11'-344,"0"-1"688,0 1 0,1 3 905,3 0-405,-3 6-32,4-3-552,-5 5 0,-1 0-61,-3 0 1,-2 5-42,-6 3 0,0 3 0,-3 4 0,2 3-108,-2 5 1,-2 0 48,2-1 1,0 5-244,3 0 0,1 3 110,-1-3 0,2 1-227,3-2 1,-2-1 61,5 1 1,0-6-70,4 0 0,1-7 108,3 3 1,3-4 33,4 0 1,0-5-10,1 1 0,-1-5 10,1 0 1,-1-1 146,0-2 0,1 0-119,-1 0 1,5 0 167,-1 0 0,0-5-37,-4-3 1,1 2 32,-1-2 0,1 0-32,-1-3 0,-3 3 13,-1 1 1,-4-1-14,1-3 0,-3 3 1,-1 0 0,-5 2-2,-3-1 0,-2-2-13,-1 5 1,-2-4-191,-2 4 1,2 1-118,-2 3 0,2 0-831,2 0 652,-1 0 465,6 0 0,1 5 0,5 1 0</inkml:trace>
  <inkml:trace contextRef="#ctx0" brushRef="#br0" timeOffset="22">9171 17074 7801,'-6'-11'755,"-5"-1"422,10 6-190,-4 1-487,5 5 1,0 5-273,0 3 0,0 7-118,0 4 0,1 4 39,3 3 0,-3 0-129,3 4 0,-1-4-135,1 0 1,-3-2 111,3-1 1,1 0-185,-1 0 1,3-5-92,-3-3 0,1-2-570,-1-2 186,-3-5-319,4-1 478,-5-5 0,0-1-217,0-3 1,0 2 719,0-6 0,-5-5 0,-1-4 0</inkml:trace>
  <inkml:trace contextRef="#ctx0" brushRef="#br0" timeOffset="23">9114 16994 7826,'6'-11'0,"3"3"199,-5 1 0,5 3 353,-2-4 0,4 6-125,0-2 1,2 3 10,2 1 0,-2 0-113,2 0 0,1 0-99,0 0 0,3 3-202,-4 1 0,4 5-29,-4-1 1,0 6-63,-3 1 0,-2 4 50,-3-4 1,0 4-16,-3-4 1,-3 6 3,3-2 1,-3-2-81,-1 3 0,-1-7 153,-3 3 1,1-4-36,-4 0 0,-1-1 36,-3 1 0,-1-1-46,1 1 0,3-2-128,1-3 1,-1 3 22,-3-2 1,0-2-132,4 2 0,-2-4 117,5 3 0,-1-3-226,1 4-179,3-6 46,-4 9 177,10-5 0,1 1 51,6 1 0,-1-4 84,1 4 1,3-5 67,0 5 0,2-4-16,-2 3 0,-1-4 3,5 1 0,-5-3 106,1-1 0,1 0 213,0 0 0,-1 0-94,-4 0 0,1 0 216,-1 0 1,-3 0-81,-1 0 0,0-1 61,0-3 1,2 1-49,-5-4 0,1 0 59,-1 0 0,-3-3-99,3 2 1,-1-2 53,0-2 0,-1 1-111,1 0 0,0-2 13,1-2 1,-3 2-54,3-2 1,-3-3 14,-1-1 1,4 1-139,0-1 1,0 1 89,-4-1 0,0-2-112,0 2 1,0-2 14,0 2 1,0-2-14,0 2 0,0 2-50,0 2 0,1 2 69,3 2 1,-3 3-157,3 1 72,-3 4-85,-1-2 1,4 10 125,0 3 0,4 7 16,0 4 1,-2 3 35,2 1 0,0-1 7,3 1 1,0 4-180,1-1 1,3 2 40,0-1 0,1-3-59,-5 3 1,0-7 3,1-1 1,-1-4-183,1 4 1,-1-5 75,1 2 0,-1-5-114,0-3 0,-3 1-257,0-6-29,-1 1-67,0 1 493,-2-4 0,-5 3 255,0-8 0,-5-2 0,-2-5 0</inkml:trace>
  <inkml:trace contextRef="#ctx0" brushRef="#br0" timeOffset="24">9582 17314 8381,'1'-6'1076,"3"2"0,3 1-870,4 0 1,4 1 36,0-2 0,6 2-199,-2-2 1,1 3-232,-1-3 0,1 1 81,-4 0 1,3 1-134,-4-1 1,1 0 186,0-1 52,-4 3 0,10-9 0,-4 4 0</inkml:trace>
  <inkml:trace contextRef="#ctx0" brushRef="#br0" timeOffset="25">10107 16994 7836,'0'-6'998,"0"1"217,0 5-722,0 5 0,0 3-164,0 7 1,0 3-84,0 4 1,0 6-220,0 3 1,0-2 148,0 1 1,4-4-226,0 0 1,1-1 103,-1-3 0,-3-3-56,3 0-235,2-5-24,-4 3 0,4-7-541,-2-2-669,-3-3 347,4-5 1,-5-2 1122,0-1 0,-5-4 0,-1-4 0</inkml:trace>
  <inkml:trace contextRef="#ctx0" brushRef="#br0" timeOffset="26">9845 17006 7856,'11'-7'0,"1"-3"55,-1 3 0,2-2 0,2 1 0,3-1 167,5 5 0,1-3 365,2 3 1,-2 0-200,3 4 1,-4-4-127,-4 1 1,1-1-90,-4 4 0,3 0-39,-4 0 0,4 0-123,-4 0 1,0 0 127,-3 0 0,-1 0-111,1 0 0,-5 1-74,1 3 0,-6-2 61,2 6 0,-1 0 81,0 3 0,-1 4-24,2 0 1,-3 6 90,-1-2 0,0 2-84,0 2 0,-1 0 24,-3 0 1,2 0-7,-1 0 1,1 2-7,2-2 0,2 2-127,1-6 0,0-1 67,5 1 1,-5-5-153,5 1 1,-2-2-10,2-2 1,2-1 85,-2-2 1,1-2 70,-2-2 1,3-3-7,-2 3 0,2-2 10,2-2 1,0 0 81,3 0 0,-2 0-100,2 0 0,-2 0 23,-1 0 1,3 0-272,0 0 1,0 0 87,-3 0 0,-1-4-432,0 0 1,-3-1-67,0 1 0,-6 2-297,2-6 1,-3 4 228,-1-4 713,0 1 0,-5-5 0,-1 1 0</inkml:trace>
  <inkml:trace contextRef="#ctx0" brushRef="#br0" timeOffset="27">10267 17200 7823,'12'-7'-238,"-1"4"1,2-2 990,2 1 0,3 0-342,5 4 1,0-1-191,-1-3 1,1 3-219,0-3 0,-4 1 54,0-1 0,-5 3-567,1-3 0,-3 2 84,-5-2-324,-2 3 750,-5-9 0,-5 3 0,-1-4 0</inkml:trace>
  <inkml:trace contextRef="#ctx0" brushRef="#br0" timeOffset="28">10222 16983 7823,'0'-12'0,"6"5"141,5-1 1,2 2 291,6-2 1,-4-1-22,4 6 0,0-5-119,4 4 0,4-4-308,0 5 0,-1-5-13,-3 4 0,-4 0 4,0 4 0,-4 0 230,4 0-206,-5 0 0,3-5 0,-6-1 0</inkml:trace>
  <inkml:trace contextRef="#ctx0" brushRef="#br0" timeOffset="29">11021 16983 8166,'6'1'1262,"-2"3"1,-1 2-809,1 6 0,-2 4-116,6 3 0,-6-1-63,2 1 1,1 0-142,-1 4 1,4 0-112,-5 0 0,1-4-253,-4 0 0,4-2 199,0 2 0,0-2-195,-4-6 0,0-3-468,0 0-608,0-6 53,0 8-556,0-8 1805,0 3 0,-10-10 0,-3-2 0</inkml:trace>
  <inkml:trace contextRef="#ctx0" brushRef="#br0" timeOffset="30">10816 17017 7910,'7'-11'0,"1"-1"0,-1 5 379,5-1 0,-1 4 133,1-3 0,4 3 135,3-4 1,3 6-333,1-2 1,3-1-113,1 1 1,1 0-256,-2 4 1,-1 0 100,1 0 1,-3-1-166,-4-3 0,1 3-19,-4-3 1,0 3-23,-1 1 1,-2 0 73,2 0 1,-6 0-46,-1 0-9,-1 0 32,5 5 105,-6 1 1,-1 6-14,-5-1 0,-1 2 194,-3 2 0,2-1-108,-6 5 1,0 0 127,-3 4 0,3 0-54,1-1 1,4 1-103,-1 0 0,3-1 26,1-3 1,0 1 19,0-5 1,5 4-178,3-3 0,6-1 89,1-4 0,2-3-125,-2-1 1,2-4 33,6 1 0,0-3 38,0-1 1,0-1-10,0-3 1,0-2-97,-1-6 0,1 1 124,0-1 0,-4 1-11,0 0 1,-5-1 11,1 1 0,-7-5-12,-4 1 0,-3-1 102,-1 0 0,-1-1-54,-3-6 0,-4 4 13,-7 0 1,-4 1-20,-8-1 1,1-1 12,-8 4 0,2 5-87,-6 3 1,7 6-121,5-2 0,1 3-72,3 1 0,4 5 79,3 3 0,3 2 187,5 1 0,-4 1 0,5-1 0</inkml:trace>
  <inkml:trace contextRef="#ctx0" brushRef="#br0" timeOffset="31">12197 16606 7876,'0'-8'89,"0"1"193,0 4 373,0-2 648,0 5 1,0 6-913,0 6 0,2 1 20,2 6 1,-3 3-46,3 5 1,1 5-14,-1-2 1,1 3-101,-2 2 0,-1 3-14,1 0 0,3 0-123,-3-4 0,1 0 74,-4 1 1,0-1-165,0 0 0,0 0 89,0 1 0,0-6-38,0-3 0,0-1 12,0-3 1,0 0-84,0-3 1,0-3 64,0-4 1,1-1-12,3 1 0,-2-5-36,1 1-296,-1-6-318,-2 4-959,0-6 1194,0-6 0,0 0-1307,0-5 0,0 3 1662,0 0 0,-5 1 0,-2-5 0</inkml:trace>
  <inkml:trace contextRef="#ctx0" brushRef="#br0" timeOffset="32">3483 18079 7823,'0'-6'1334,"0"1"-839,0 5 52,0-5-47,0 3 0,0-3-116,-5 5-175,4 0 0,-5 0-164,2 0 1,1 5 79,-4 3 1,3 3-110,-4 5 1,4-2 73,-3 5 0,3 0 17,-4 4 1,2-1-12,-2 1 0,-2 1-9,3 3 1,0-3-84,0 3 0,4-2 58,-1 2 0,-1-3-141,2 3 0,-1-3 51,4-1 1,0-1-79,0 1 0,0 0 96,0 0 1,0 0-29,0 0 1,0-6-42,0-1 0,4 0 75,-1-1 0,6 1-58,-1-5 1,2-3 49,1-1 1,1 0-45,-1 0 1,1 2 62,-1-5 0,1 3-1,-1-3 1,0 0-30,1-4 0,-1 0-23,1 0-459,-1 0 181,0 0 1,-3 0-768,0 0 451,-6 0 640,3-5 0,-5-1 0,0-6 0</inkml:trace>
  <inkml:trace contextRef="#ctx0" brushRef="#br0" timeOffset="33">3837 18285 7823,'-1'-10'375,"-3"2"285,3 3-119,-4 0-43,5 4 0,0-3-126,0 8 1,0 2-192,0 5 1,4 6-5,0 2 0,-1 2 0,-3 2 1,4 0-160,0 0 0,1 0 81,-1 0 1,-3-2-259,3-2 0,-3 2 38,-1-6-528,5 0 0,-3-4-577,1 1-448,-1-6 1053,-2-1 621,-5-5 0,3-5 0,-3-1 0</inkml:trace>
  <inkml:trace contextRef="#ctx0" brushRef="#br0" timeOffset="34">3689 18251 7823,'6'-2'254,"-2"-2"0,2 3 57,2-3 1,-2 2 129,2-2 1,0 3-153,3-3 0,4 3 97,0 1 1,5 0-245,-5 0 1,5-2 19,-1-1 1,3 1-338,1-1 1,-4-3 156,0 3 1,-5-2-369,1 1 0,1 3 111,-1-3 0,-3 2-438,-4 2 1,-1 0-532,5 0 1244,-6 0 0,4 0 0,-4 0 0</inkml:trace>
  <inkml:trace contextRef="#ctx0" brushRef="#br0" timeOffset="35">4112 18251 7823,'-2'6'0,"-2"-2"281,3 2 0,-8 0 3,5 6 1,-1-1 181,2 1 0,0-1-62,-5 0 0,6 5-73,-2-1 0,3 4-182,1-4 1,1 4 25,3-4 1,-2 1-141,6-5 1,0 4 115,3 1 0,1-5-66,-1-3 0,4-2-62,0 2 1,6-3-169,-2-5 0,-2 0 57,3 0 1,-1 0-52,3 0 1,0-5 68,-3-3 0,3-2-98,-3-2 0,1 0 105,-1-4 1,1 4 42,-5-3 0,1 1 83,-5-2 0,-5 4-25,-2-4 0,-2 0 112,-2 1 1,-3-2-134,-5 2 1,1 2 8,-8-2 1,-3 2 12,-1 2 0,-3 1-12,-1 2 0,-3 3-261,-1 5 0,-1 0 82,1 0 0,5 5-139,-1 3 0,5 2-746,7 1-531,4 1 1568,2-1 0,5 1 0,0-1 0</inkml:trace>
  <inkml:trace contextRef="#ctx0" brushRef="#br0" timeOffset="36">4820 18159 7823,'-12'-5'0,"1"4"-57,4-9 1,1 8 128,2-1 1397,3 1-992,-4 2 0,5 2-119,0 1 1,0 8-154,0 4 1,4 5 0,0-1 0,4 4-12,0 4 0,-2-6-109,2 6 1,-4-6 3,3 6 0,-3-7 129,4-1 0,-6-3-344,2 3 0,-1-5-117,1 1 0,-3-6-87,3-2 0,-3-3-487,-1 4-549,0-6 816,0 3 1,-4-6-268,0-3 0,-3 2 817,3-6 0,-5 1 0,3-5 0</inkml:trace>
  <inkml:trace contextRef="#ctx0" brushRef="#br0" timeOffset="37">4546 18182 7823,'0'-6'231,"0"-1"567,0 4-625,0 1 0,1-4-26,3 2 1,2 3 156,5-3 0,6 3-69,2 1 0,2 0-74,2 0 1,4 0 13,0 0 0,3-2-43,-3-1 1,4 1 0,0-1 1,-3 0-190,-2-1 0,2 3-76,-1-3 1,-4-1 101,-4 1 1,-1 0-242,1 4 228,2-5-114,-8 4 148,3-4 2,-9 5 97,-2 5-34,-5 1 0,0 6 18,0-1 1,0 1 112,0-1 1,0 4-112,0 1 0,0 4-12,0-1 1,0 3-123,0 0 0,-1 1 57,-3 0 1,3 2-140,-3-2 0,2 1 137,2-8 1,-1 3-23,-3-4 0,3-4-85,-3-3 0,3-4-333,1 3-462,0-4 609,-5 2 1,2-5-410,-4 0 0,4-5 141,-1-3 0,3 2-237,1-2 801,0 1 0,-10-5 0,-3 1 0</inkml:trace>
  <inkml:trace contextRef="#ctx0" brushRef="#br0" timeOffset="38">5117 18113 7823,'0'-11'0,"1"1"803,3 2-81,-3-2-444,4 9 22,-5-4 1,4 7 116,0 6 1,4 1-152,0 10 1,-2 0-26,2 4 0,0 1-82,3 3 0,0-2-138,1 5 0,-1 0 35,1 0 1,-1 2 110,1-6 0,-1 1-427,0-4 0,1-2 45,-1-2 0,1 2-56,-1-6 0,-3-4-69,-1-3 0,-3-4-708,4 3-508,-6-4 642,3 2 914,-5-5 0,-5-5 0,-1-1 0</inkml:trace>
  <inkml:trace contextRef="#ctx0" brushRef="#br0" timeOffset="39">5082 18365 7727,'12'0'-531,"-1"0"1,2-4 657,2 0 1,-1-1-127,5 1 0,1 2-234,7-6 1,-3 2 143,3-2 89,-3-2 0,-1-1 0,0-7 0</inkml:trace>
  <inkml:trace contextRef="#ctx0" brushRef="#br0" timeOffset="40">5459 18148 7823,'0'-12'223,"0"1"1,-1 3-50,-3 1 165,3 4 1,-6-2 1284,4 5-1232,1 0 0,-3 6-8,5 6 0,0 1-176,0 6 0,0 0 1,0 3 0,0 1-170,0 0 1,0 0 51,0 0 1,0 0-199,0-1 0,0 1-87,0 0 1,0-1-278,0-3 0,4 1 272,0-5 0,0 1-314,-4-5 440,0 0 0,1 0-46,3-4 0,-3-1 375,3-2 0,-2-2-125,2 1 1,-1-1 208,4-2 1,1 0-93,3 0 0,1 0 44,-1 0 0,5-4-152,-1 0 0,5-4-111,-1 5 0,1-2 18,-1 1 0,2 1-146,-6-4 1,0 4-553,-3-1 0,-1 3-16,0 1-1376,-4 0 2043,-2 0 0,-5 0 0,0 0 0</inkml:trace>
  <inkml:trace contextRef="#ctx0" brushRef="#br0" timeOffset="41">6202 18148 7823,'-7'-7'-254,"2"2"1655,5 0-444,0 4-559,0-4 0,1 5-120,3 0 1,-3 5 60,3 3 0,1 3-228,-1 4 0,4 3 91,-4 5 0,1 1-208,-2 3 1,-1-3-61,2 2 1,-2 2-70,2-1 0,-3-4-42,3-4 1,-3-1-233,-1 1 0,0-3 172,0-4 1,0-5-466,0 1-202,0-6 1,1 3-63,3-5 966,-2 0 0,3-5 0,-5-1 0</inkml:trace>
  <inkml:trace contextRef="#ctx0" brushRef="#br0" timeOffset="42">6144 18079 7823,'0'-11'179,"0"-1"1,6 5-121,1-1 1,3 2 125,2-2 1,-1-1 156,1 6 0,0-5 343,3 4 0,-1-1-349,5 1 1,0 3-151,4-3 1,0 3-41,0 1 0,-1 1-162,-3 3 0,1 2-112,-5 6 1,-1 4 137,-6 3 1,-3 3-28,-5 1 0,0-2-83,0-2 0,-5 2-85,-3-6 1,-6 4 69,-1-4 1,-4 0-86,4-3 0,-4-6-210,3-2 0,-3 1 172,4-1 0,-1 0-1125,0-4 954,4-6 0,0 0 409,8-5 0,3-1 0,1 1 0</inkml:trace>
  <inkml:trace contextRef="#ctx0" brushRef="#br0" timeOffset="43">6601 18056 7823,'-5'-11'0,"3"1"262,-6 2 18,5-2 1,-2 8 994,5-6-792,0 5 0,0 0 31,0 6 1,4 5-214,0 7 0,4 4-79,-5 8 0,6 1-177,-1 2 0,-2 3 122,2-2 1,-4-2-226,3 1 0,-4-3-16,1 3 1,-3-5-69,-1-3 1,4 0-148,0-7 0,-1 0-343,-3-3 1,-1-6-197,-3-2 1,2-3 330,-6-1 0,4 0-927,-3 0 1424,4 0 0,-7-10 0,4-3 0</inkml:trace>
  <inkml:trace contextRef="#ctx0" brushRef="#br0" timeOffset="44">6601 18079 7823,'5'-11'0,"-2"3"173,4 1 0,1 3 337,4-4 1,-1 6-278,0-2 1,1 3-25,-1 1 0,2 0 102,2 0 1,-2 1-77,2 3 1,-2-2-61,-2 6 1,1-1-22,-1 5 1,-1-1-84,-2 1 1,-3 3 27,-5 0 1,0 0-184,0-3 0,-1 0 62,-3 4 1,-3-4 3,-4 4 0,-2-4-172,-2 0 1,5 3 25,-5 0 0,8 0 1,-4-3 0,3-1 42,1 1 1,2-1-164,5 0 1,0-3 61,0 0 1,0-1-43,0 5 1,0-5 73,0 1 0,5-2 58,2 2 0,3-3 105,2-5 1,-1 0-64,1 0 0,-1 0 153,1 0 1,-1 0-12,0 0 1,1-4 126,-1 0 1,1-3-11,-1 3 0,1-5 76,-1 1 0,-1 2 101,-2-1 1,2 4 158,-3-1-59,-1-2-97,-1 5-211,0-5 0,-4 8 70,3 2-84,-3 2 1,-1 5-54,0 1 0,4-1-116,0 1 1,3-1-75,-3 0 1,5 0 110,-1-4 1,3 2-38,4-5 1,-1 4 10,5-5 1,-4 1-116,4-4 1,1 0 93,2 0 0,1-5 5,0-3 1,-1-2 36,-3-1 1,2-1 3,-2 1 0,-1-4 228,1 0 1,-5-1-76,1 5 1,-7-2 142,-4-2 0,1 2-13,-1-2 0,-2 1-66,-6-1 0,0 2-100,-7-2 1,1 2 14,-9 2 1,0-1-41,-4 1 1,-5 3-166,-2 1 1,-2 4-392,1-1 0,-2 4 225,3 4 0,3 3-650,4 4 1,6 0-101,5 1 1,1-1 997,-1 1 0,1-1 0,0 1 0</inkml:trace>
  <inkml:trace contextRef="#ctx0" brushRef="#br0" timeOffset="45">7412 18102 7823,'-5'-6'103,"4"-4"0,-6 8-59,4-2 0,1 2 81,-1-2 535,1 3 977,2-4-1197,0 5 1,0 5-132,0 2 0,5 5-52,3 3 1,-2 3-116,2 5 0,-2 0-99,2-1 0,1-3-14,-5 1 0,-1-1-226,-3 3 0,4-3-65,0 0 0,0-5-316,-4 2 0,0-4-194,0 0 1,0-5-106,0 1-525,0-5 1402,0 2 0,0-5 0</inkml:trace>
  <inkml:trace contextRef="#ctx0" brushRef="#br0" timeOffset="46">7378 18045 7823,'0'-11'358,"0"3"-299,0 0 1,4 5-318,-1-5 477,6 5 1,-2-6 395,4 6 0,1-1-197,-1 4 1,5 0-2,4 0 0,-3 0-212,2 0 0,0 0-108,4 0 1,0 0-126,0 0 0,-2 0 92,-2 0 0,2 4-157,-6-1 1,0 6-19,-3-1 0,-2 2-104,-3 2 1,-1-1 87,-6 0 0,-2 1 82,-2-1 0,-6 4 45,-5 1 1,-4-1 93,4-4 0,-6-1 64,2-2 1,-1 2-89,1-2 1,1-2 128,3 2 0,6-6 172,-2 2-50,2 3-139,-2-6-22,4 4 43,2 0-14,5-4-213,0 4 0,1-1 66,3 0 1,4 4-90,7-5 0,-1 5 113,5-4 1,0 3 0,4-3 1,0 5-6,0-1 1,3-2-2,1 2 1,0-2-4,-5 2 1,1 2 9,0-3 0,-5 2-177,-3-1 1,-4 2 102,-3-2 1,-2-2-251,-2 2 1,-4-5 5,0 5 0,-2-2 23,-10 2 0,2-2 70,-9-2 0,0-3-85,-4 3 0,-1-3 7,-3-1 0,0 4 61,-4 0 0,-1 0-155,6-4 1,-5 0-60,5 0 0,4-4-178,7 0 1,3-1 28,5 1 1,2 2 536,5-6 0,5 1 0,1-5 0</inkml:trace>
  <inkml:trace contextRef="#ctx0" brushRef="#br0" timeOffset="47">7880 18422 7823,'-3'-8'1094,"-1"1"-623,0 4 1,4-3 397,0 2 0,0 1-398,0-4 0,0 3-40,0-4 0,1 1-222,3-5 1,-1 1 25,4-1 0,-4 1-143,1 0 1,1-2-18,-2-2 0,3 2-78,-3-2 0,-1-3-19,1-1 1,-1-1-290,-2 1 1,0-2-7,0 6 1,0-4 135,0 4 0,0-4 101,0 4 1,-2-2 22,-1 2 1,1 2 143,-1-2 1,1 2-101,2 2 0,0-1 17,0 1 30,0 5-19,0 1 1,0 6-44,0 3 1,2 3-132,1 9 0,2 5 272,3 6 0,2 4-135,-2 0 0,3-1 45,4 5 1,-1-7-72,5 6 0,-3-4-71,3 1 0,-4-3 65,4-6 1,-4 1-101,4 0 1,-4-1 45,4-3 0,-5-3-194,2-4 1,-4-2-79,0-3 1,-1 2 67,1-5 1,-5 0-877,1-4-64,-6 0 1252,3 0 0,-15 0 0,-2 0 0</inkml:trace>
  <inkml:trace contextRef="#ctx0" brushRef="#br0" timeOffset="48">7880 18376 7823,'8'0'0,"0"0"0,-1 0 942,5 0 1,-1 0-260,1 0 1,3-4-390,0 1 0,5-3-290,-1 3 1,-1 1-183,1-1 0,-4-2 220,4 1 1,-3-1-43,3 1 0,-5-3 0,2-4 0</inkml:trace>
  <inkml:trace contextRef="#ctx0" brushRef="#br0" timeOffset="49">8246 18068 7823,'-5'-12'171,"4"6"38,-5-4 0,6 7 258,0-4-49,0 4 548,0-2 621,0 5-1317,6 0 0,-1 5 148,2 3 1,0 3-323,-4 4 1,-1-1 112,1 5 0,-1 0-181,-2 4 0,4 0 57,-1 0 0,1 0-200,-4 0 1,4-4-126,0 0 0,0-5-287,-4 1 0,1-2-72,3-2-254,-3-5-818,4 5 613,-5-10 283,0-1 0,0-7 775,0-4 0,-5 0 0,-1-1 0</inkml:trace>
  <inkml:trace contextRef="#ctx0" brushRef="#br0" timeOffset="50">8166 17965 7823,'0'-11'463,"0"-1"-432,5 1 1,-2 1 15,4 2 0,-3 3 520,4 5 0,-1 0-182,5 0 1,0 0 148,4 0 0,-3 0-162,7 0 1,-5 0-161,4 0 1,0 4-79,4 0 1,-4 3-177,0-3 1,-2 5 40,3-2 1,-4 0-307,-5 0-78,1 1 0,-2 3 208,-2 1 0,-3-1 27,-5 1 1,-2-2 23,-1-3 1,-4 4-150,-4-4 0,-4 3 235,-1 2 0,0-1 170,1 1 1,2-5-66,-2 1 0,2-4 123,2 3 0,-1-4 84,1 1 1,3 1 95,1-1-1,4-1-246,-2-3 0,5 2 160,0 1-123,0-1 1,6 3-32,6-5 1,0 4-178,7-1 1,-1 1 94,1-4 0,7 4-56,-4 0 0,4 5 80,-3-2 0,0 3-73,-1 2 1,1-1 26,0 1 1,-5-1-7,-3 1 1,-2-1-48,-2 0 0,-4 2-100,-4 2 1,-1-2 59,-2 2 1,-2-2-166,-1-2 0,-5-1-55,-7-2 0,-3 2 74,-5-2 1,1-3 7,3-1 1,-6 1 37,2-1 0,2-1-130,2-3 1,1-1-163,-1-3 0,2 2-947,6-6 756,-1 1 653,6-5 0,1-4 0,5-2 0</inkml:trace>
  <inkml:trace contextRef="#ctx0" brushRef="#br0" timeOffset="51">8703 17999 7823,'0'-11'630,"0"-1"1,0 1-187,0 0-381,0 4 0,0 1 1423,0 2-482,0 3-637,0 6 1,1 8-124,3 9 0,-3 3 44,3 1 0,1 3-151,-1 6 1,0-5-107,-4 1 0,3-5 99,1 5 0,1-6-95,-1 2 1,-3-4-562,3-4 1,-1 1 25,0-5-1066,-1 0 646,3-3-1150,-5-1 2070,0-4 0,0-2 0,0-5 0</inkml:trace>
  <inkml:trace contextRef="#ctx0" brushRef="#br0" timeOffset="52">9102 18011 7823,'-6'-5'0,"-4"-2"0,7 0 155,-4-1 1,4 4 803,-1-3-594,3 4 0,1-3 511,0 2-373,0 3-281,0 6 0,0 4 10,0 10 0,0 0-10,0 4 0,0 3-37,0 1 1,0 1 4,0-2 0,0-1 13,0 1 1,0-3-41,0-4 1,0 1-134,0-4 1,0 3-117,0-4 0,0 0 92,0-4 0,0-3-54,0 0 1,0-4-109,0 3 174,0-4 109,0 2 780,0-5-847,5 0 1,-2 0 54,4 0 1,2 0-5,7 0 1,-3-4-104,6 0 0,-1 0-2,1 4 0,3-1 3,-3-3 0,1 3-106,-1-3 1,2-1-168,-6 1 0,4-1-79,-4 1-1054,0 3 582,-3-9 1,-6 7-1405,-2-4 1511,-3 4 708,-1-7 0,-5 4 0,-1-6 0</inkml:trace>
  <inkml:trace contextRef="#ctx0" brushRef="#br0" timeOffset="53">9445 17988 7823,'0'-15'724,"0"-1"1,0 1 260,0 4-1122,0 4 559,0-3 322,0 9 0,0-3-320,0 8 0,0 7-204,0 8 0,0 3-60,0 1 0,4 5-72,0 2 1,-1-1 16,-3 2 1,2-4-156,2 3 0,-3-5-516,3 2 0,1-3 330,-1-1 1,-1-4-262,-3 0 1,0-5-795,0 1-120,5-2 1411,-3-2 0,3-4 0,-5-2 0</inkml:trace>
  <inkml:trace contextRef="#ctx0" brushRef="#br0" timeOffset="54">9788 17976 7823,'0'-11'0,"0"0"0,0 3 441,0 0 0,0 5 679,0-5-6,0 5-732,0-2 0,0 8-116,0 4 0,-2 6 68,-1 10 1,1 1-113,-1 3 0,1-2-111,2 6 0,0-2 98,0 1 0,4-2-238,0-5 1,1-1-194,-1-3 1,-2 1-305,6-5 0,-6 0-445,2-3-762,3-6 693,-6-1-112,4-5 1152,-5 0 0,-5-5 0,-1-1 0</inkml:trace>
  <inkml:trace contextRef="#ctx0" brushRef="#br0" timeOffset="55">9559 18022 7823,'12'-11'706,"-1"-1"0,2 2-448,2 3 0,-1-2 6,5 5 1,-1-1 65,1 1 0,2 1-98,-2-4 0,3 4-14,1-1 0,-2 2-163,-2-2 0,3 3-187,-3-3 0,-1-1 115,1 1 1,-5 0-105,1 4 0,-6-3 87,-1-1 1,-5 0-234,5 4-11,-6 0 168,4 0 228,-6 5 7,0 1 169,0 6-267,0-1 1,3 1 11,1-1 1,4-3-40,-4-1 0,4-3-4,0 4 1,2-5-99,2 5 1,-1-4 113,1 4 0,0-5-63,3 5 1,-2-4 8,2 3 0,-2 0-74,-2 0 46,1 3 1,-1-8 2,1 2 0,-1-3 63,1-1 1,-1 0 3,0 0 0,1 0-36,-1 0 1,1-1 10,-1-3 0,-1 1 27,-2-4 0,1 3 31,-5-4 1,3 4 252,-3-3-97,0 4 263,-4-7-147,0 9 202,0-9-144,0 8-237,-5 2 0,-2 11-118,-4 4 1,0 5 71,-1-1 0,4 3-16,1 0 0,3 5 44,-4 0 1,6-1-9,-2-3 0,-1 4-334,1 0 1,-1-2 137,1-6 1,3 1-757,-3-4 0,3-1-37,1-4-1519,-5 1 2408,4-6 0,1-1 0,6-5 0</inkml:trace>
  <inkml:trace contextRef="#ctx0" brushRef="#br0" timeOffset="56">10507 17691 7823,'-10'-15'97,"2"-1"0,3 1 85,5 4 0,0 3 826,0 1-438,-5 4 0,4-3 242,-3 2-314,3 3 0,2-3-75,3 8 1,-1 2-56,4 5 0,5 1-136,3-1 0,6 6-13,2 2 0,0 2 18,4 2 0,1 0 0,-2 0 0,5 1-41,-5 3 1,1-2 25,-4 5 0,-4 0-177,0 0 1,-5 3-75,1-2 1,-7 2-85,-4 1 1,-3 0-83,-1 0 1,-3 1-233,-4-1 0,-6-4-1067,-10 1 1,-5-6 696,-2 2 0,-7-7 797,-1-1 0,-5-5 0,2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07:59:58.272"/>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brush xml:id="br2">
      <inkml:brushProperty name="width" value="0.09071" units="cm"/>
      <inkml:brushProperty name="height" value="0.09071" units="cm"/>
    </inkml:brush>
  </inkml:definitions>
  <inkml:trace contextRef="#ctx0" brushRef="#br0">1496 3049 8158,'-6'-6'-835,"-4"-4"836,8 9 975,-3-4-320,5 5-45,-5 0-183,4 0 2,-4 0-184,0 0 35,4 5 1,-10 5 116,4 5-154,-3 5 198,3-2-160,-3 10 0,4 1 145,-6 5 49,1 1-293,0 4 0,3-2 182,0 5-756,6 0 696,-3-2-221,5 5 1,-4-1 281,0 6-122,0-1-435,4 2 188,0-4 1,0 11 195,0-5-501,0 1 255,0-9 0,0 1 18,0 0-61,0-6 0,-1 2-16,-3-8 39,-2 3 0,-2-13 1,1 3-1,-6-3-685,0-6 485,-3 3 1,3-8-927,-2 2 0,1-3 536,-5-5 1,4 2-1381,-4-5 2043,0 0 0,-4-4 0,0 0 0</inkml:trace>
  <inkml:trace contextRef="#ctx0" brushRef="#br0" timeOffset="1">1016 4009 8172,'7'-7'723,"3"1"447,-2 2 0,-2 3 557,2-3-1142,4 3-171,6-4 289,10 4-371,-4-10 0,10 6 133,1-2-451,-1-3 69,5 3 1,-5-3 313,1 2-1442,4 3 825,-9 5 0,5-3 264,-9-1-2386,-2 0 963,-1 4 1379,-1 0 0,-9 0 0,3 0 0</inkml:trace>
  <inkml:trace contextRef="#ctx0" brushRef="#br0" timeOffset="2">1953 4032 8094,'-1'-11'-34,"-3"4"-1,3-3 274,-4 8-41,5-3 1,-2 5 134,-2 0-97,3 0 1,-9 0 13,9 0 0,-9 2 145,2 1-382,-7 9 47,2 6 1,-8 8 159,1 1 1,3 8-9,-2 0 1,1 3-27,-1 0 1,2-1 26,6 4 0,1-5-211,2-2 1,3 1 47,5-5 0,1-2-63,3-1 1,3-5 0,4-3 0,4 0-158,0-7 1,6 2 222,-2-7 0,1-1-19,-1-3 1,3-6 376,-3-5 1,2-5-119,2-6 0,0 0-196,0-7 1,0-4 52,-1 0 0,-4-3 218,-3-1 1,-2-1-94,-1 1 1,-6 0-296,-2 0 1,-3-1-599,-1 1 0,-1 1 361,-3 3 1,-2 2 122,-6 5 0,-4 5 65,-3 3 0,-3 3-1530,-1 5 0,-5 2 743,-2 5 1,2 1 195,1 3 0,3 2 203,1 6 1,6 3 456,1 0 0,4 5 0,0-2 0</inkml:trace>
  <inkml:trace contextRef="#ctx0" brushRef="#br0" timeOffset="3">1725 4340 8132,'0'11'0,"-6"-4"0,5 3 565,-4-9 1,6 4 102,3-5-274,-3 0 130,15 0 0,-4 0 212,11 0-433,5-5-123,1-1 0,6-6-188,-1 1 0,-4 3 81,1 1 1,-2 0-251,1 0 0,2-2 193,-5 5 1,-4 0-276,-4 4 1,-4 0 153,4 0 0,-5 0-1894,1 0 245,-2 0 1754,-2 0 0,1 5 0,-1 2 0</inkml:trace>
  <inkml:trace contextRef="#ctx0" brushRef="#br0" timeOffset="4">2433 3906 8141,'-7'-5'455,"2"4"703,5-10 306,0 10-1005,0-4 0,0 6-323,0 3 1,0 4 84,0 7 1,0 9 156,0 10-1,-4 2-136,1 6 0,-5 3-180,4 5 0,0 5-279,4-2 0,-3 3 245,-1 1 0,0 2-316,4-1 0,0 0 152,0-9 0,0-2 64,0-9 1,0-1 92,0-10 0,0-6-138,0-5 0,0-4-39,0 0-1769,0-6-30,0-1 2087,5-5 1,6-5-1,7-1 1</inkml:trace>
  <inkml:trace contextRef="#ctx0" brushRef="#br0" timeOffset="5">2684 4169 8131,'-5'-13'2136,"4"3"-1620,-5 10-41,6 0 0,0 5 6,0 2-301,0 4 0,6 4 44,1 0 1,3 9 29,2-1 1,0 7-227,4 1 1,0 2 99,3 1 0,1-1-244,-4-2 1,3 0-40,-4-4 1,1 0 42,0-4 0,-4-4-35,4 0 1,-7-5 115,-2 1 1,-3-6-1460,4-2 1104,-6-4 0,4 2-1680,-2-5 2066,-2 0 0,3 5 0,-5 1 0</inkml:trace>
  <inkml:trace contextRef="#ctx0" brushRef="#br0" timeOffset="6">3038 4157 8170,'0'-18'1256,"0"7"-888,0 6 0,-1 5 138,-3 0-362,3 0 335,-10 0-181,10 5 1,-10 3 10,-1 7-564,-4 3 215,-7 10 1,0 5-38,0 5 99,0 0 0,4-3-373,0 3 1,5-2 202,-1 2 1,3-3-666,0 0 1,6-6 375,2-3 1,3-3 436,1-4 0,5 3 0,1-4 0</inkml:trace>
  <inkml:trace contextRef="#ctx0" brushRef="#br0" timeOffset="7">3141 4534 8198,'-7'0'3664,"-3"0"-3306,9-5 81,-4 4-317,5-4 0,0 6 431,0 3 0,0 2-95,0 6 0,0 4-507,0 3 1,0 3-148,0 0 1,0 5-173,0 0 0,0-1-314,0-3 0,0-1 366,0-3 1,0 1 132,0-5 1,0 1 26,0-5 1,0-3 155,0-1 0,5 1 0,1 3 0</inkml:trace>
  <inkml:trace contextRef="#ctx0" brushRef="#br0" timeOffset="8">3426 4603 8074,'-6'0'3619,"1"0"-3608,5 0 194,0 5 0,0-3 146,0 6 337,0-1-342,0 10 0,-4-1-347,0 3-20,0 3 0,1-4-768,-1 5 1,0 0 594,4-1 0,-4-3-485,0 0 1,1-3-193,3 3 871,0-5 0,0 2 0,0-4 0</inkml:trace>
  <inkml:trace contextRef="#ctx0" brushRef="#br0" timeOffset="9">3655 4134 8113,'-7'-7'47,"4"-1"-113,1 6 1,2-3 1747,0 5-1213,0 5 1,0 1 240,0 5 0,4 6-240,0 2 1,5 2-281,-2 2 0,0 5 48,0 3 0,2-2-217,6 1 0,-2 1 83,2 3 0,-2-1-340,-2-3 1,1 2 81,-1-5 1,-1-6-23,-2-5 1,1 0-315,-5-1 1,3-3-189,-3-5-1443,5 1 1089,-8-2 1032,4 5 0,0-10 0,2 4 0</inkml:trace>
  <inkml:trace contextRef="#ctx0" brushRef="#br0" timeOffset="10">3917 4054 9022,'-5'-6'551,"4"1"-294,-9 5 0,7 1-84,-4 3 1,-1 4 191,-3 7 0,-5 3-47,1 5 0,-5 6-8,1 5 1,-7 4-85,0 4 1,-5 6-457,5-2 0,3-2-125,4-2 1,6-4-309,2 4 1,4-6-502,7-2 0,0-5 158,0-6 1006,5-5 0,7 3 0,6-3 0</inkml:trace>
  <inkml:trace contextRef="#ctx0" brushRef="#br0" timeOffset="11">3895 4500 8106,'1'-8'851,"3"1"-319,-3 4-213,4-2 874,-5 0-687,0 4 0,1-6 626,3 3-749,-3 3 1,6-4-223,-4 5 202,4-5-413,9 4 1,-3-4 127,2 5 1,-2 1-278,-2 3 0,-3 2 135,0 6 0,-6 4-39,2 3 1,-2 1-16,2-1 1,-3 3-175,3-3 1,-6 3 133,-2 0 1,-5 1 93,1 0 1,-2-4 353,-1 0 1,3-5-113,1 1 1,3 1 89,-4-5 0,6 3-42,-2-6 1,3-2 46,1 2-188,0-6 0,1 7-9,3-5 1,3 0-379,9-4 1,-3 0 167,7 0 1,-3 0-1088,2 0 1,3 0 86,-3 0 1134,3 0 0,0 0 0,1 0 0</inkml:trace>
  <inkml:trace contextRef="#ctx0" brushRef="#br0" timeOffset="12">4854 3129 8008,'0'-7'2,"0"-1"3,0 6 445,0-9-97,5 10 171,-4-9 121,4 9-265,-5-4-258,0 5 1,-5 9 230,-2 2-69,-4 8 1,-4 0 64,0 8 167,-5 2-342,2 5 1,-5 5 59,0 3 0,0 3-120,1 0 0,3 5 133,-1-1 0,3 6-267,-2-2 0,2 2 104,6-2 0,1 2 108,2-6 1,3 4-278,5-3 0,0-1 77,0-3 1,5-1-206,3-4 0,6-1 130,1-6 1,4-5 103,-4-2 0,4-3 147,-4-1 0,4-2-7,-3-2 0,-1-2 92,-4-6 0,-1-3 149,-2 0 1,1-5-791,-5 5 379,5-5-1189,-8 7 0,5-8 120,-2 6 1078,-3-1 0,4 5 0,-5-1 0</inkml:trace>
  <inkml:trace contextRef="#ctx0" brushRef="#br0" timeOffset="13">5322 3495 8067,'0'-7'226,"-5"2"1,4 4 123,-3-3 111,3 3 163,1-4-391,0 5 1,-5 0-158,3 0 1,-8 5 331,3 3-302,-9 2 1,2 8 106,-5 4-124,5 1-344,-7 10 546,8-4-149,-8 11 0,8-3 117,-2 4-87,-3-4-710,5 8 614,2-10 54,1-1 1,8 2-127,-1-6-319,1 1 262,2-3 1,5-4 90,3 3-560,7-8 578,-2-3 1,8-4-283,-2-1 233,3-5 0,1-1 782,0-5 1,0-1-564,-1-3 0,1-7 315,0-8 1,0-4-237,0-4 1,-2-1 120,-2-2 0,2-4-100,-6-1 1,-4 1-284,-3-4 0,-2-3-103,2 0 1,-3 1-329,-5 2 0,-1 8-379,-3 3 0,-2 4 366,-6 4 0,-1-1 107,-2 5 0,1 1-132,-5 6 1,-5-1-708,-6 5 0,1 3 528,-2 9 1,2 4 604,-2 11 0,3 0 0,6 0 0</inkml:trace>
  <inkml:trace contextRef="#ctx0" brushRef="#br0" timeOffset="14">5071 3963 8155,'-8'0'0,"1"0"2354,4 0-610,-2 0-92,5 0-1380,5 0 1,-1 0-48,7 0 0,3 0-235,9 0 1,5-4 115,2 0 1,3-4-255,2 0 0,3 2 187,0-2 1,-4 2-593,-3-2 0,-6 2 11,2 2 1,-3 3-248,-1-3 0,-2 3 91,-2 1 0,-2 0-1376,-6 0 2074,1 0 0,-1 0 0,0 0 0</inkml:trace>
  <inkml:trace contextRef="#ctx0" brushRef="#br0" timeOffset="15">5905 3198 8059,'0'-12'0,"0"6"0,0 1 3694,0 5-3009,0 5-363,0 6 0,0 9 125,0 6 92,0 3-236,0 11 1,0-1 150,0 3-239,0 7-244,0-7 0,0 14 217,0-3 0,0 7-118,0 1 0,0 4 21,0-4 1,0-2-389,0-5-499,5-4 713,-4-9 0,4-2 69,-5-4 408,0-6-347,0-1 0,0-11 15,0-1 322,5-4-8,-4 0 101,4-6-463,-5 4 395,0-9-1187,0 5-359,0-6 1,-5 5-1,-1 1 1</inkml:trace>
  <inkml:trace contextRef="#ctx0" brushRef="#br0" timeOffset="16">6521 3129 8119,'0'-6'-858,"0"1"736,0 0 602,0 4-34,0-5 917,0 6-1230,0 6 1,4-3 113,0 9 0,0-3 303,-4 6-360,0 3 0,0-1 75,0 6-90,0 0 1,0 0 186,0 0-232,0 0 24,0-1 1,0-2-190,0-1 33,0-5 0,0 3-310,0-2 0,4-6 220,-1 3 0,1-3-780,-4 2 1,4-3 2,0-1 869,0 1 0,1 8 0,1 2 0</inkml:trace>
  <inkml:trace contextRef="#ctx0" brushRef="#br0" timeOffset="17">6316 3723 10405,'0'-6'2078,"0"1"-1835,0 5-165,5 0 0,1 0 358,6 0-264,4 0 1,3 4-163,8-1 0,-2 1 167,6-4 1,-5 0-208,5 0 0,-2 0 42,1 0 1,2 0-177,-5 0 0,-1 0 64,-3 0 1,-4 0-673,0 0 0,-3 0 25,3 0 1,-6 0-296,3 0 0,-7 0-262,-2 0 1304,-4 5 0,7 2 0,-4 4 0</inkml:trace>
  <inkml:trace contextRef="#ctx0" brushRef="#br0" timeOffset="18">6464 4066 8160,'-6'-7'0,"-4"-3"1540,8 9-947,-3-4 1,5 4 831,0-3-512,0 3-531,0-4 0,0 3 164,0-2-501,0 3 17,5-4 1,2 4 221,4-3-447,6 3 170,-5-4 0,9 5 239,-6 0-517,5 0 189,-7 0 1,3 1-267,-4 3 253,-1 2 0,-1 2-132,-2-1 1,1 1 167,-5 3 1,0 5 24,-4-1 38,0 5 0,0-2-14,0 5 1,-6-5-8,0 3 1,-5-3-51,-1 5 122,-4 0-67,3-1 1,-3-4 76,4-3-69,1 3 0,-1-5-104,1 2 108,-1-2 0,2-2 0,3 1 1,2-5-9,5 1 1,0-4 114,0 3 1,0-3-112,0 4 1,5-5 209,2 5 1,5-5 154,3 0 0,-1-1 163,5-2 1,-1 0-64,1 0 0,1 0-89,-5 0 0,4 0-793,-3 0 1,-1 0 302,-4 0 1,1 0-3636,-1 0 3753,0-5 0,1 3 0,-1-3 0</inkml:trace>
  <inkml:trace contextRef="#ctx0" brushRef="#br0" timeOffset="19">7058 4226 8091,'0'-7'1818,"0"2"-640,5 5-695,2 0 111,4 5-283,-5 2 1,4 4 503,-2 1-521,-3-1 0,4 5-1,-5 4 1,0 1-25,-4 2 0,0 0-382,0 0 1,-2 3 130,-1 1 0,-4 1-781,-4-2 0,-1 2 424,1 3 1,-4-3-2386,-1-5 2724,-4 5 0,-3-4 0,-6 4 0</inkml:trace>
  <inkml:trace contextRef="#ctx0" brushRef="#br0" timeOffset="20">7663 3164 6887,'0'-7'1212,"0"2"915,0 5-1953,0 5 0,-1-2 169,-3 4 0,3 1-62,-3 3 0,3 2-90,1 2 0,0 2 38,0 2 0,1 2-246,3-2 1,-1 2-95,4-2 0,-4 2-160,1-2 1,1 2-103,-2-2 0,3 1-311,-3-5 1,-1 4-64,1-3 0,-1 3 747,-2-4 0,0 5 0,0-2 0</inkml:trace>
  <inkml:trace contextRef="#ctx0" brushRef="#br0" timeOffset="21">7378 3803 8016,'0'-6'1139,"0"-4"-347,5 8-27,1-3-225,6 0 68,-1 4-294,6-9 0,0 9 123,6-3-84,0 2-168,5-3 1,1 4-79,5-3-39,1 3 0,-1 1-163,0 0 0,-1 0 130,-2 0 0,0 0-404,-4 0 0,-4 0 227,-4 0 0,-4 0-559,4 0 0,-5 0-88,1 0-863,-2 0 1652,-1 0 0,-6 5 0,-1 1 0</inkml:trace>
  <inkml:trace contextRef="#ctx0" brushRef="#br0" timeOffset="22">7732 3883 7997,'-11'-5'3042,"4"-1"-2008,-3-1-196,9 2-268,-4 5-176,5 0-340,0 5 0,-4 3-94,0 7 1,-5-1 129,2 5 1,0 0-125,0 4 0,0-1 35,0-3 0,-2 2-159,5-2 0,0-2-216,4-2 134,0 3 0,0-6 80,0 4 1,0-7-86,0-2 0,5-4-79,3 1 0,3-3 70,4-1 0,-2 0-463,2 0 0,2 0 206,-2 0 1,4 0-318,-4 0 0,1-1 828,-5-3 0,0 2 0,1-3 0</inkml:trace>
  <inkml:trace contextRef="#ctx0" brushRef="#br0" timeOffset="23">7812 4100 7997,'0'-11'926,"0"4"-149,-5-3 491,4 9-413,-5-4-13,6 0-99,0 3-986,0-3 261,0 16 0,0-4 38,0 8 0,0 3-42,0 1 0,0-1-150,0 1 0,2 0-75,2 4 0,-3 2 32,3-2 1,-3 2-31,-1-5 0,4-3 61,-1 2 0,1-5-171,-4 2 1,0-8-141,0 0-318,0 0 777,0-2 0,5-1 0,2-5 0</inkml:trace>
  <inkml:trace contextRef="#ctx0" brushRef="#br0" timeOffset="24">8177 2855 7988,'-5'-6'25,"4"1"39,-4 5 1,5 1 279,0 3 1,0 2 99,0 6 1,0 0 484,0 4-555,0 1 0,1 6 131,3 0 0,2 0-157,6 0 0,0 5-182,4 2 0,-2-1 77,5 2 0,0 4-198,4 7 0,-1 3-47,1 0 1,-4 5 89,0-1 0,-5 4 89,1-3 0,-2 5-165,-1-2 1,-2 1 220,-3 0 0,-2 5-325,-5-2 1,0-1 264,0-2 0,-5-6 7,-2 1 0,-5-3-242,-3-4 0,-1 1 223,-3-5 0,-4 0-884,0-4 1,0-3 391,-4-1 1,2-3 330,-2 3 0,3 0 0,-2 0 0,-1-1 0,-3 3 0,-6 4 0</inkml:trace>
  <inkml:trace contextRef="#ctx0" brushRef="#br0" timeOffset="25">10107 3495 8320,'-6'-7'-197,"1"-3"283,5 4 172,-5 0-163,4 1 130,-4 5 163,5-6 4,0 5-4,0-4 717,0 5-750,-5 0-162,-2 0 1,0 5 60,-1 3 1,-3 2 15,-5 1 0,-3 5-202,4-1 1,-7 5 106,0-1 0,-1 3-207,-4 1 0,2 1 45,-2 2 1,-2 0-298,-5 4 0,-1-1 60,1 2 0,-4 1-87,0-6 0,0 5 40,4-5 1,-1 0 105,1-7 0,1 1 149,3-5 1,2 0-87,5-3 1,0-5 204,0 1 0,6-5-95,1 0 0,5-3 185,3-3 0,-1-4-36,6-4 1,-1-2-109,4-2 0,0-3-211,0-5 0,1 1 122,3-1 1,3-1-236,9-3 1,-4 3 71,4-3 0,0 8 231,-1 4 0,1 2-132,-5 2 0,0 1 406,1 2 0,-5 3 46,1 5 0,0 0 39,3 0 1,-3 0 55,-1 0 1,2 5-74,6 3 0,-2 2-12,2 1 1,3 6-131,1 2 1,6-2-130,2 3 0,5 0 58,-2 6 0,5-1-225,3 1 1,-3-2-44,3-1 0,2 0-100,-2 0 1,4-5 190,-4-3 0,-4-4 44,-4-3 1,-8-3 528,1-5 0,-8-1-223,0-3 0,-3 1 100,-5-4 1,2-1-66,-5-3 1,0 3-456,-4 0 0,-5 2-51,-3-1 0,2 0-665,-2 3-2891,0 3 1986,2-4 1711,1 10 0,5 1 0,0 6 0</inkml:trace>
  <inkml:trace contextRef="#ctx0" brushRef="#br0" timeOffset="26">11192 3141 8241,'-10'-15'-182,"3"-1"1,-2 1 416,5 4 202,0-1-249,4 1 0,-4-1 188,1 1 12,-1 0-174,4-1 1,0 4 426,0 1-243,0 4 264,0-2-261,0 5 1,0 5-277,0 3 0,-4 8 176,0 7 0,-5 9-59,2 6 1,0 9-258,0-1 0,-1 7-103,-3 0 1,-1 3 217,1 1 0,-1 4-280,1 0 1,7-28 0,2 0 156,0 0 1,0-1 0,-3 31-75,3-30 0,0-1 0,-2 28 25,4 1 0,0-8-123,0-4 0,0-7 139,0-4 0,0-7-139,0-5 0,0-3 89,0-4 1,0-2-263,0-6-259,-5 1 0,3-2 814,-6-3 1,0 3 0,-3-3 0</inkml:trace>
  <inkml:trace contextRef="#ctx0" brushRef="#br0" timeOffset="27">10747 4020 8326,'0'-6'0,"6"-4"0,6 2 2268,9-2-1413,9-7 0,3 3 490,-3-5-707,3 5 0,-4-2-117,5 5 0,1-1-40,-1 1 0,-4-1-446,1 1 0,-6 4 105,2 4 1,-4 1-1133,-4 2 0,1 2 681,-5 1 0,-1 0 311,-6 5 0,2-1 0,-4 5 0</inkml:trace>
  <inkml:trace contextRef="#ctx0" brushRef="#br0" timeOffset="28">11615 3963 8193,'-6'-11'953,"1"4"-4,5 2-56,0 0-647,0 4 0,0-3 28,0 8 1,0-2 2,0 6 0,0 0-30,0 3 1,3 4-51,1 0 0,5 6-68,-1-2 1,2 2 26,1 2 1,5 0-164,-1 0 1,0 0-71,-4 0 1,1 1 76,-1 2 1,1-2 67,-1 3 1,0-7 38,1-1 0,-1-3-16,1 3 1,-5-5-69,1 1 1,-2-2 14,2-2 0,-2-1-511,-2-2 212,-3 2-1197,4-9 1062,-5 4 1,0-3-669,0 1 1,-1-1-110,-3 1 1173,-2-1 0,-5-2 0,-1 0 0</inkml:trace>
  <inkml:trace contextRef="#ctx0" brushRef="#br0" timeOffset="29">11946 3940 8283,'0'-6'-314,"0"1"314,0 5 0,0-5 1299,0 3-231,0-3-534,0 5 0,-5 5-78,-2 3 1,-5 9-366,-3 5-14,-3 1 1,-7 15-23,-6 0 0,1 6-148,-8 1 0,2 1 218,2 0 1,1-1 57,3 1 1,2-5-388,5-3 0,5-7 123,3 0 0,2-7-1059,2-1 492,4 0 0,2-11-350,5 3 1,2-7 997,1-4 0,-1 2 0,3 1 0</inkml:trace>
  <inkml:trace contextRef="#ctx0" brushRef="#br0" timeOffset="30">11866 4443 8127,'0'-12'416,"5"6"0,2-4 547,4 2-630,1 3 1,-1-1 289,0 2 0,1 1-155,-1-4 1,4 4-437,1-1 0,4 3 133,-1 1 0,-1 0-273,1 0 1,-5 5 117,1 3 0,-6 2-83,-1 1 0,-5 5 26,5-1 1,-6 5 65,2-1 0,-4 3 0,-4 1 0,-2 0 178,-5-1 0,-5 1-31,1 0 0,-4-1-81,4-3 0,-4 1 85,4-5 0,-1 2-44,5-2 1,3-2-170,1 2 0,3-6 120,-4-2-38,6 1-5,-3 3-20,5 1-110,0-1 0,1-3 120,3-1 1,2-4-109,6 1 0,-1-3 89,0-1 0,2 0-302,2 0 1,-2 0-233,2 0 0,-2 0-272,-2 0 1,1 0 239,-1 0 1,1 0-832,-1 0 1392,1 0 0,-1 0 0,0 0 0</inkml:trace>
  <inkml:trace contextRef="#ctx0" brushRef="#br0" timeOffset="31">12437 3769 7336,'0'-6'1066,"0"0"182,0 6 0,0 6-1038,0 1 0,0 3 84,0 2 1,0-1-90,0 1 1,0 3 56,0 0 1,-1 5-66,-3-1 1,3 3 29,-3 1 0,-1 3-60,1 1 1,0 1-21,4-1 0,0 2 5,0 5 0,0 0-24,0 1 0,0 3 52,0 0 0,2 0-7,2-4 1,-3 0-169,3 1 1,-3-5 73,-1 1 1,4-5-120,0 5 1,-1-7 116,-3-1 0,0-1 47,0-3 0,4-2 116,0-2 1,0-2-18,-4-2-12,0 1 1,0-5 66,0 1 252,0-6-356,0 4 1,-2-5-290,-1 3-464,1-3-613,-3 4-1913,5-5 1619,0 0 1,0 0-1</inkml:trace>
  <inkml:trace contextRef="#ctx0" brushRef="#br0" timeOffset="32">12940 4032 8344,'0'-7'0,"0"-3"-17,0 2 0,0 2 71,0-2 1,-4 5 320,0-5 76,0 6-256,-1-4 1,3 6 14,-6 0 0,1 0-69,-5 0 0,-1 7 214,-2 4-159,3 1 0,-6 9 129,3-2 0,2 4-52,-2 4 1,2-3-54,2 3 1,-1 0 41,1 0 0,3 0-218,0-4 0,6 3 116,-2 1 1,3 0-200,1-5 1,4 0 4,-1-3 1,6 3-36,-1-3 0,5-3-49,-2-1 0,4-2 17,-3-2 0,-1 0 403,4-4 0,-1-2-189,2-5 1,-2-5 458,5-2 0,0-5-194,3-3 0,1-3-120,0-5 1,0 0-97,0 1 1,0-5-207,-1 0 1,1-4 39,0 0 1,-5-1 126,-3 2 0,-2-6-775,-2 6 1,-4-2 318,-4 6 1,-1 5-662,-2-2 0,-3 8 392,-4 0 1,-2 2-343,-10 2 1,-4 5 55,-4 2-129,-5 2 585,3 8 0,-5 5 14,0 8 1,3-1 417,1 1 0,4 0 0,-2 4 0,6 0 0</inkml:trace>
  <inkml:trace contextRef="#ctx0" brushRef="#br0" timeOffset="33">12677 4329 8348,'-6'-7'1293,"1"2"0,6 1-499,3 0 1,-2 1-321,6 3 0,-3-4 94,6 0 1,0-1-117,8 1 1,0 2-399,4-6 1,3 4 137,1-3 0,5 3-103,-2-4 0,2 6-324,-2-2 0,3-1-393,-2 1 0,-3 0-2594,-2 4 3222,-2 0 0,4 0 0,1 0 0</inkml:trace>
  <inkml:trace contextRef="#ctx0" brushRef="#br1" timeOffset="34">13294 4466 10597,'0'-7'763,"0"-3"-31,0 9-171,5-4 55,-4 5 1,6 1-296,-4 3 1,-1 2-165,1 6 0,-1 4 131,-2 3 0,0 3-635,0 1 0,0-1 167,0 1 1,0 0-156,0 0 0,-4 0-1045,0 0 1,0-1-30,4 1 1394,0-5 0,5-1 0,2-6 1</inkml:trace>
  <inkml:trace contextRef="#ctx0" brushRef="#br0" timeOffset="35">13625 3974 8406,'-6'0'0,"1"0"1907,5 0 0,0 6-1510,0 1-163,0 3 0,5 6-148,2-1 0,4 9 120,0-1 1,4 6-234,0-2 0,4 4 84,-3 0 0,3-3-28,-4-2 1,0 1-125,-3-4 0,-1 1-176,0-9 1,-3 0-208,0-3-118,-6-1-1148,8 1 783,-8-6-691,3-1 1652,-5-5 0,0 5 0,0 1 0</inkml:trace>
  <inkml:trace contextRef="#ctx0" brushRef="#br0" timeOffset="36">13865 4032 8365,'0'-7'0,"0"2"2429,0 5-2028,-5 0 0,2 3-7,-4 4-728,-6 6 315,0 10 1,-12 5-59,2 2-48,-7 8 0,4-1 33,-4 5 1,1-1 31,-2 0 0,7 3-542,5-6 0,6-2 8,2-5 416,-1 2-982,11-14 716,-4 8 1,10-15 443,3 3 0,7-2 0,3-1 0</inkml:trace>
  <inkml:trace contextRef="#ctx0" brushRef="#br0" timeOffset="37">14025 4351 8333,'-12'0'1828,"6"0"-1144,1 0 1,1 2 162,0 1-357,1 4-181,-3 4 1,4 2 80,-6 2 272,6 3-284,-8 5 1,8-4 111,-1 0-623,-4 5 180,6 0 1,-4 4-999,5-5 713,-5 0 0,4-1-1146,-3 1 1,2-5 698,2-3 1,0-2 684,0-2 0,6 1 0,0-1 0</inkml:trace>
  <inkml:trace contextRef="#ctx0" brushRef="#br0" timeOffset="38">14779 2935 8288,'5'-11'-1060,"-4"4"398,4 2 2102,-5 0-270,5 4-3,-4-4-334,4 0-624,-5 4 1,0-3 95,0 8 0,-5 6 0,-2 5 0,-7 7 24,-1 0 0,-6 2 50,2 7 1,-4 4-126,-3 7 1,2 4-145,-3 3 1,3 2 174,1 3 0,1 3-386,3 0 1,9-26 0,0 1 132,2 4 0,1 1 0,1-2 1,0 1-30,2 1 1,1 2-1,1-1 1,1 0-91,-1 2 1,1 0 0,2-1 0,1 1 52,2-2 1,0 0-1,1-3 1,0-1 54,0-1 0,1-1 0,11 30-12,2-1 1,-2-1 67,-2-11 1,1-3 158,-1-4 0,5-5-102,-5 1 0,4-4 419,-4-3 1,2-5 7,-2-7 1,-3-2-106,4-6 1,-4-1 115,0-2 0,-5-3-570,1-5-1013,0 0 1,-1 0-13,1 0-4215,-6 0 5238,3-5 0,-10 4 0,-1-4 0</inkml:trace>
  <inkml:trace contextRef="#ctx0" brushRef="#br0" timeOffset="39">15178 3141 8343,'0'-13'-256,"0"-2"158,0 14 1152,0-5-154,0 1-176,0 4 0,2 6-226,1 10 0,-1 2-95,1 2 0,-1 0 6,-2 4 0,0 3-194,0 1 0,0 0-1,0-4 1,1 3-168,3 1 0,-3 0 66,3-5 0,-2 1-353,2 0 0,-2 0 160,1 0 0,2-4-255,-1 0 1,1-5 189,-1 1 1,-1-4-1086,4-3 0,-4 2 68,1-2 1162,-3-3 0,-1 5 0,0-4 0</inkml:trace>
  <inkml:trace contextRef="#ctx0" brushRef="#br0" timeOffset="40">14893 3826 8302,'-15'0'1184,"-1"0"-219,6 0-168,5 0-438,5 0-167,0-5 1,5 4 790,3-3-551,2 3 1,6-3 105,3 0 0,8 0-218,4 4 1,3 0-250,4 0 1,-1-1 80,5-3 1,-2 3-241,2-3 0,3 3 153,-4 1 1,-1-2-311,-2-1 0,-4 1 3,-3-1 1,-1 1-108,-7 2 1,1-4-598,-9 1 1,0-1-146,-3 4-1318,-6 0 1262,-1 5 1147,-5 1 0,-5 6 0,-1-1 0</inkml:trace>
  <inkml:trace contextRef="#ctx0" brushRef="#br0" timeOffset="41">15190 3974 8443,'-8'-5'1645,"1"-2"-1371,-1-3 640,2 3-482,0 2 1,6 4 94,0-3 256,0 3-44,0-4-221,0 5-552,-5 0 254,4 5 0,-5 1-88,2 6 1,1 4-261,-4 3 1,3-1-317,-4 1 375,6 0 0,-7 4-182,5 0 1,-1 3 110,1 1 0,3 0-4,-3-5 0,3-3 65,1 1 0,1-7 48,3 3 1,-1-4 42,4 0 0,1-6 15,3-2 1,4-3-141,1-1 0,3 0-153,-4 0 1,5 0-756,-1 0 1,-1-1 476,1-3 0,-5 3-662,1-3 0,-2-1 1206,-2 1 0,-4 0 0,-2 4 0</inkml:trace>
  <inkml:trace contextRef="#ctx0" brushRef="#br0" timeOffset="42">15304 4191 8443,'0'-11'1901,"0"0"-939,-5-1-232,4 6-81,-4 1-132,5 5 0,0 5-250,0 2 1,0 5 3,0 3 0,0 3 18,0 5 0,1 0-18,3-1 0,-2 6-175,6 3 1,-4 2-53,3 1 1,-4-1-273,1-3 1,-3 2 97,-1-5 1,0 0-60,0-5 0,0-3-769,0 0 1,0-5 455,0 2 0,0-8-2528,0 0 3030,0-5 0,5 7 0,1-4 0</inkml:trace>
  <inkml:trace contextRef="#ctx0" brushRef="#br0" timeOffset="43">16001 3118 8209,'-5'-24'168,"3"7"-1247,-3 7 1048,5 9 1839,0-4-399,0 5-957,5 0 1,-3 6 230,1 6-391,-1 4 0,-2 8-60,0 3 0,0 2 31,0 5 0,1 2 114,3 2-335,-3 2-135,4 11 1,-5-3 84,0 6-338,0 4 0,0 6 315,0-30 1,0 0 0,0 2-1,0-1 73,0-1 1,0 1-1,0 0 1,0-1-60,0 27 0,0 0 84,0-4-25,0 1-711,0-12 857,5 4 1,-4-15 171,3 4-170,-3-4 1,-1-2 66,0-2 1,0-4 361,0-4 1,0-1-350,0-3 0,0 1 293,0-5 1,-1-1-1225,-3-6 1569,3 2-3560,-9-3 1294,9-1 0,-6-1-1782,4-5 3140,1 5 0,-3-4 0,5 4 0</inkml:trace>
  <inkml:trace contextRef="#ctx0" brushRef="#br0" timeOffset="44">16480 3563 8267,'-6'-6'170,"1"1"329,5 5 154,0 0 1,-5 9-267,-3 2-181,3 8 0,-5 0 27,2 8 0,-6 2 20,-1 5 1,-4 6 4,4 2 1,0-2 10,3 2 1,2-4-277,2 4 1,3-5 90,5 1 1,0-3-79,0 0 0,2-5-8,1 1 1,4-6-129,4 2 1,1-8 238,-1-4 0,4-2 123,1-2 0,3-5 290,-4-2 0,5-3-189,-1-1 1,7-10 248,0-5 1,5-7-77,-5-4 1,1 0-359,-4-4 0,0 0-67,-1-5 1,-4 0-194,-3-3 1,-6 2-652,-1-2 0,-6-1 474,2 1 0,1 0-920,-1 3 0,-1 5 512,-7-1 1,-2 7-72,-6 1 1,-1 2 246,-2 6 0,1-1 125,-5 5 1,0 1 136,-4 2 0,-3 3-33,-1 5 1,0 5-120,5 3 1,-1 2-219,0 1 629,5 6 0,2 1 0,4 5 0</inkml:trace>
  <inkml:trace contextRef="#ctx0" brushRef="#br0" timeOffset="45">16320 3986 8426,'-11'0'1335,"5"-5"-277,1 4-374,5-5 0,0 5 617,0-3-968,0 3 1,1-4-65,3 5 0,3 0-168,8 0 1,3 0 201,5 0 0,4 0-319,-1 0 0,6-4-237,-1 0 0,2 1-308,1 3 0,-4 0-843,1 0 0,-6 0 672,2 0 0,-3 0-1488,-1 0 2220,0 0 0,-1 0 0,1 0 0</inkml:trace>
  <inkml:trace contextRef="#ctx0" brushRef="#br0" timeOffset="46">16834 4397 8342,'5'-6'776,"2"-4"-183,-1 8 542,4-3-234,-8 5-296,8 0 1,-9 1-235,3 3 0,-2-1 289,2 4 1,-3 5-167,3 3 1,-3 4-294,-1-4 0,-3 6 86,-1-2 0,-5 2-705,1 2 1,-2 0-253,-1 0 1,-1 3-719,1 1 0,0 0 1388,-1-4 0,1 4 0,-1 3 0</inkml:trace>
  <inkml:trace contextRef="#ctx0" brushRef="#br0" timeOffset="47">17474 3278 8206,'-6'-12'-1997,"1"1"1536,5 5 1786,0-5-218,5 10-211,-4-4-232,9 5-275,-9 0 0,6 0-127,-4 0 1,-1 1-18,1 3 1,-1 4 16,-2 7 1,0-1 59,0 5 0,0 0-75,0 4 0,0 4-125,0-1 1,0 1 6,0-4 0,0 3-243,0 1 1,1 3-463,3-3 1,-3 0 377,3-4 1,2-2-844,2-2 0,-2 3 476,2-3 0,-4-3 565,3 0 0,1 1 0,3 1 0</inkml:trace>
  <inkml:trace contextRef="#ctx0" brushRef="#br0" timeOffset="48">17314 3917 8340,'-11'0'-4,"4"0"942,2 0 3216,5 0-3730,5 0 0,7-3-120,7-1 0,4-1 39,3 1 1,3 1-51,6-4 0,-5 3-386,1-4 1,-2 2 141,1-2 0,-1-1-585,-2 6 0,-5-1-253,4 4 1,-8 0-550,5 0 0,-7 0 119,3 0 1,-5 5 1218,2 3 0,-4 2 0,0 1 0</inkml:trace>
  <inkml:trace contextRef="#ctx0" brushRef="#br0" timeOffset="49">17440 4180 8065,'-5'-11'2074,"-3"-1"-1717,3 1-106,0 4-123,5-3 0,4 8-93,-1-6 1461,6 6-909,-2-9 1,4 6 115,1-2-508,4-3-13,2 3 0,5 0 177,-1-1-235,1 5 54,0-2 1,-4 2 178,0-1-486,-5 0 184,3 4-816,-6 5 582,-5-4 1,3 9 140,-5-2-777,0 7 533,-4-2 0,0 5-70,0-3-99,0 3 216,-10 5 1,2-1 68,-7 1 29,-3 0 0,5-4 48,-2 0 0,-1-4 148,1 4 1,-1-5 77,5 2 0,-1-4-56,1 0 1,3-1 220,1 1 0,4-5-108,-1 1 1,3-4 12,1 3 1,1-3-132,3 4 0,3-6 301,4 2 0,6 1-15,2-1 0,-2 0-139,2-4 1,0 0-169,4 0 1,-1 0 74,-3 0 0,2 0-1102,-2 0 0,-2 0 520,-2 0 1,-2 0-1261,-2 0 1,1 0 1711,-1 0 0,1 5 0,-1 1 0</inkml:trace>
  <inkml:trace contextRef="#ctx0" brushRef="#br0" timeOffset="50">17805 2912 8226,'-6'0'307,"1"0"2840,5 0-2893,0 5 1,4 2 78,-1 4 1,1 6-83,-4 2 1,1 4 297,3 3 0,-1 2-88,4 3 1,2 2-13,6-3 1,-1 7-29,5 1 0,0 0-87,4-4 0,5 6-292,3 1 1,0 4-158,0 1 1,1 4 166,-6 4 1,1 1 60,-4 3 0,-2-1-371,-2 0 0,-2 4 134,-6 0 1,-7-29 0,-1 2-55,-1-2 0,-1 0 0,1 30-98,-2-1 0,-2 0 104,-1-4 1,-5-1 98,-7-6 1,1 0 5,-5 4 0,-2-7-200,-5-5 1,0-6 35,-4 2 0,5-7-570,-2-4 0,4-5-40,4-3 379,3-2 462,4-6 0,6-4 0,1-2 0</inkml:trace>
  <inkml:trace contextRef="#ctx0" brushRef="#br0" timeOffset="51">19016 3255 8107,'-12'0'-1466,"1"0"1852,-1 0 1,2 1 43,3 3 0,-3-1-101,2 4 0,2 5 57,-2 3 1,0 5-57,-3-1 0,0 8 113,-1 3 1,1 5-130,-1 3 1,1 2 158,-1 6 1,5 0-163,-1-1 1,6 1-138,-2 0 0,3-1 46,1 1 0,0-4-31,0 0 0,5-4-33,2 4 0,2-6 121,-1 3 1,2-8-262,-2 0 0,-3-6 34,-2 2 0,0-3-272,1-1 1,-3-6 118,3-1 0,-4-1-666,-4-4 0,1 3-128,-4-6 1,3-2-376,-4 2 1,1-4 1271,-5 3 0,-4-4 0,-2 2 0</inkml:trace>
  <inkml:trace contextRef="#ctx0" brushRef="#br0" timeOffset="52">18570 4077 8160,'0'-6'269,"5"-4"-241,2 8 0,5-6 368,4 4 1,-2-1 855,5 1 1,0 1-645,4-4 0,1 0-207,2 0 0,3-2-563,6 5 0,-1-4 217,0 5 1,1-1-1455,-1 4 0,-4 0 1399,1 0 0,-1 5 0,4 1 0</inkml:trace>
  <inkml:trace contextRef="#ctx0" brushRef="#br0" timeOffset="53">19221 4169 10739,'0'11'868,"5"0"-375,3 1 1,3 4-83,5 3 1,-4-1-21,4 1 0,0 2-99,-1 5 0,4 0-212,-3 4 1,0-1 122,-1 2 1,-2 0-159,2-4 0,2 3-61,-2-3 1,0-2 56,-3-5 1,-1 0 40,0-5 0,-3 0 37,0-3 1,-6-1-327,2 1 1,1-5 102,-1 1 1,0-4-1088,-4 3-474,0-4-1101,0 2 2766,0-5 0,0 5 0,0 1 0</inkml:trace>
  <inkml:trace contextRef="#ctx0" brushRef="#br0" timeOffset="54">19564 4191 8059,'0'-20'0,"0"5"732,0 10-371,0 0 1,-1 5 589,-3 0-668,3 0 1,-8 5 184,5 2 1,-5 5-66,1 3 0,-3 4-144,-4 8 0,-2 1-119,-2 2 1,-2 3-110,2-2 0,-2 5 113,2 2 0,-2 2-41,2-2 1,-2-1-647,2 5 1,2-8 285,1 4 1,4-10-731,-4 2 0,4-6 413,0-5 0,2-1 574,3-3 0,-4-7 0,5 2 0</inkml:trace>
  <inkml:trace contextRef="#ctx0" brushRef="#br0" timeOffset="55">19644 4671 8123,'0'-6'-76,"0"-4"855,0 8-384,0-3 0,0 7 50,0 1 1,0 4-167,0 4 1,4 6-26,0 2 0,-1 1 148,-3-1-223,5 3 0,-3-5 179,1 6-337,4 0 79,-6 0 0,4 0 26,-5 0-172,0-1 0,0-3-92,0 0 1,0-5-791,0 2 82,0-4 616,0 0 0,0-5-1607,0 1 1837,0-5 0,0 2 0,0-5 0</inkml:trace>
  <inkml:trace contextRef="#ctx0" brushRef="#br0" timeOffset="56">19987 4100 8129,'0'-24'-551,"0"2"0,0 15 571,0-1 59,0 6 397,0-3 82,0 5 0,0 5-58,0 2 1,-4 5-110,0 3 1,-4 3 62,4 5 1,1-1-86,3 1 1,0 4 30,0-1 1,1 2-223,3-1 1,-2-2-1,6 6 0,0-1 33,3 5 1,-3 4-153,-1 3 0,-4 1-167,1-1 0,-3 2 137,-1-2 1,0-3-224,0 0 0,-1-5 110,-3-4 0,1 2-118,-4-5 1,3-5-127,-4-2 0,6-5-405,-2 4 549,3-5 0,1-2-802,0-4 649,0-5 1,1 5-154,3-4 0,-2 0 81,6-4 0,-1-1 409,5-3 0,-1-2 0,1-6 0</inkml:trace>
  <inkml:trace contextRef="#ctx0" brushRef="#br0" timeOffset="57">20295 4386 8106,'0'-12'-613,"0"6"1840,0 1-620,0 5 113,-5 0-383,4 5 0,-6 5 354,3 5-513,3 6 0,-8-8 47,5 7 0,1 2-115,3 5 0,0 1 0,0-1 0,0-3 114,0 2 1,1 2-197,3-1-4,2 0 0,9-8 103,0 0 0,2-7-13,-2 0 1,-1-2 360,5-6-353,0 0 1,4-8-24,0 0 0,4-9-4,-1 2 0,2-8-167,-1 0 0,-7 1 73,3-1 0,-8-4-555,0-4 384,-2 1 1,-5-1-184,-1 0 0,-4-4-214,1 0 1,-8 2-250,-4-1 530,-2 4 1,-3 3-565,-2 8 1,-4 3 325,-8 0 0,-2 6 6,-5 2 0,-5 4 140,-3 4 1,-3 6 377,0 5 0,4 5 0,3-1 0,8-1 0,3 1 0,3 0 0,1 4 0</inkml:trace>
  <inkml:trace contextRef="#ctx0" brushRef="#br0" timeOffset="58">20226 4580 8106,'12'0'0,"-1"0"653,1 0-305,4 0 0,1-2 505,2-1 0,2 0-341,-2-4 0,3 3-61,1-4 0,0 4-151,-1-3 1,1 3-175,0-4 0,0 6 126,0-2 0,-4 1-427,0 0 0,-5 1-210,1-1 1,-2 1-531,-2 2 1,-5 2-745,-2 1 1659,-2-1 0,-8 13 0,0-2 0</inkml:trace>
  <inkml:trace contextRef="#ctx0" brushRef="#br0" timeOffset="59">21231 2924 9189,'-6'11'1214,"0"2"-744,2 2-102,-2 3 1,-6 6 216,1 3-12,-1 2-239,-4 15 0,2-4 129,-5 9 1,0-1-548,-4 6 1,0 1 394,0-1 1,2 2-154,2 1 0,8-27 1,0 2-139,1 0 1,1 1-1,1-1 1,0 2 69,0-2 1,0 0 0,2 2 0,1-1-87,1 0 0,0-1 0,1 2 0,1-1 4,2 2 0,0-1 0,1 31-41,1-33 0,0 0 1,8 27 139,6-2 1,3-3-5,-4-8 0,5 1 105,-1-9 0,-2 0-95,-2-3 0,1-6 84,0-3 0,-1-3-42,-4-4 1,1 2 140,-1-6 0,-1-4-244,-2-3 0,1-4 12,-5 3 1,1-4-1927,-1 1 1139,-3-3-2400,4-1 2690,-5 0 0,-5 5 1,-2 1-1</inkml:trace>
  <inkml:trace contextRef="#ctx0" brushRef="#br0" timeOffset="60">21540 3244 8106,'0'-7'429,"0"2"212,0 5-403,0 5-1,0 2 287,-5 9-173,3-3 1,-4 8 25,2-2-199,-2 3 0,0 1-22,2 0 0,-1-1 96,1 1 0,0 4-161,4 0 0,0 0 161,0 0 0,0-4-290,0 0 0,0 2 41,0-6 0,1 4-143,3-8 1,-3 2-283,3-2 1,-3-2-277,-1 2 0,0-2-628,0-2 0,0 0 1326,0 1 0,0-1 0,0 1 0</inkml:trace>
  <inkml:trace contextRef="#ctx0" brushRef="#br0" timeOffset="61">21243 3917 9379,'1'-6'1023,"3"2"1,0 3-704,7 1 0,-1-4 244,9 0 0,2 1-117,5 3 1,3-4-332,6 0 0,-1 0 13,0 4 0,0 0-65,1 0 1,-1-1 8,0-3 0,-5 3-254,-2-3 1,-3 3-972,-1 1 0,-1 0 546,-3 0 1,-3 0-2086,-4 0 2691,-1 0 0,0 5 0,1 1 0</inkml:trace>
  <inkml:trace contextRef="#ctx0" brushRef="#br0" timeOffset="62">21380 4203 8106,'-6'-6'1390,"0"-5"-1158,6 5 0,0 0 832,0-4-613,0 8 1,6-8 243,1 3 273,3-4-562,7 5 0,1-4 211,4 2-325,1 3 0,-4-1-172,0 2 1,-1 3-176,1-3 1,1 3-153,-4 1 1,-1 1 236,-4 3 0,-3-2-251,0 6 1,-6 1 75,2 6 1,-3-1-452,-1 5 1,-1 0 241,-3 4 0,-6 0 12,-5 0 0,-1-1 281,5 1 0,-3-4 175,3 0 0,-2-5 58,9 2 0,-3-4-1,3 0 454,0-1-147,4 0 65,0-4-230,0 3 0,6-9 56,6 3 0,0-3-156,7-1 1,2 0-20,5 0 0,0-1-702,4-3 1,-4 3 325,0-3 0,-3 3-1452,-4 1 1,-2 0 184,-6 0 1449,0 5 0,1 1 0,-1 6 0</inkml:trace>
  <inkml:trace contextRef="#ctx0" brushRef="#br0" timeOffset="63">22179 3244 8106,'0'-7'782,"0"2"-496,0 5 0,0 5-19,0 3 0,0 2 137,0 1 0,-3 1-111,-1-1 0,0 6 130,4 2 1,0 4-134,0 3 0,0 3-161,0 6 1,0 4 83,0 3 1,0 4-16,0 3 1,4 3-261,0 5 0,-1-1 248,-3-3 0,0 7-589,0-3 1,0 3 390,0-3 1,0 0 153,0 0 1,0-5 30,0-2 0,0-3 22,0-2 1,-3-4 1,-1-3 0,0-3-52,4 0 0,0-2-39,0-3 0,0-2 78,0-5 0,0-2-60,0-2 0,0-2-81,0-6-27,5 1-399,-4-1-1413,4-4 588,-5-2 746,0-5 0,0-10 0,0-3 0</inkml:trace>
  <inkml:trace contextRef="#ctx0" brushRef="#br0" timeOffset="64">22648 3655 8106,'0'-12'0,"0"6"-107,0 1 1100,0 5-676,-6 5 1,1 1 173,-2 6-310,-3-1 0,3 6-18,-4 2-99,5 7 0,-5 0 249,4 4-116,-3 1-20,3 3 1,1 1 126,2 3-230,3-2 82,-4 3 1,9-4 149,-1-1-593,6-5 229,-2 4 0,8-10-76,0 0 125,0-6 1,1-5 146,-1-1 218,0 1-302,1-6 1,2-1 395,5-5 0,0-6-146,0-6 0,3 0-59,1-7 0,4 0 103,-5-4-180,-4-5-953,-1-1 775,-3-1 1,0-3-944,-3 3 699,-2-8 1,-6 5-1165,1-5 970,-5 10 1,0-10 25,-6 7 0,-4 4-101,-4 0 0,-6 4-176,-2 4-6,-7 3 336,-4 9 1,-8-2 47,0 5 0,-5 6 73,1 5 0,-1 4 268,1 0-84,8 5 0,6-2 57,5 5 1,5-1 281,3 1 1,4 3-276,3-3 0,-2-3 0,9 5 0,-3-6 0,-1 4 0,1-4 0,0 5 0,4-2 0</inkml:trace>
  <inkml:trace contextRef="#ctx0" brushRef="#br0" timeOffset="65">22476 3997 7085,'12'0'1144,"-1"-1"-572,1-3 1,-5 2-64,1-6 1,-1 4-120,5-3 1,0 3 124,4-4 1,1 4-86,6-3 0,5 3-138,3-4 1,-2 6-329,1-2 0,2-1 109,6 1 0,-2-1-249,2 1 0,-7 3 167,0-3 0,-2 3-877,2 1 1,-7 0 262,-5 0 0,-2 0-65,2 0 1,-2 0 687,-6 0 0,1 0 0,-1 0 0</inkml:trace>
  <inkml:trace contextRef="#ctx0" brushRef="#br0" timeOffset="66">23070 2969 8106,'5'-6'517,"-4"1"-229,10 5 1,-9 0 507,6 0-453,-6 0 0,8 5 29,-2 3 1,4 3 17,3 4 0,3 8-34,4 8 348,1 2-322,5 6 1,-1-2 90,7 5-1097,-2 0 968,7-2 0,-5 5 81,1-4-476,-6 4 1,3 4 1,-6 1 75,1 4 0,-6 3-402,-11-25 1,-1 1 288,0 1 0,-1-1 98,-2 4 1,-1 0 0,1 0 0,-2 1 52,1 2 0,-2 0-95,0 0 1,-1 0 28,-1 0 0,-2 0 0,0-2 0,0 0-47,-2 0 0,-2 0-373,0-2 0,-3-1 265,-4 2 0,-4 0 1,2-3-1,-2 0-1076,-2 1 1,-2-1 618,-2 0 1,-2 0 613,-3 3 0,-3 0 0,-3-2 0,-1 0 0,-2 1 0,0 0 0,-1-1 0,1 0 0</inkml:trace>
  <inkml:trace contextRef="#ctx0" brushRef="#br2" timeOffset="67">13591 4625 8152,'-5'-6'450,"3"1"0,-3 4 247,5-3-207,0 3-316,0-9 1,0 3 86,0-4 1,2 3-13,1 1 0,0-5 57,5-3 0,-1-5-17,5 1 1,3-4-169,0-4 0,4-1 96,-4-2 0,8-7-139,-4 3 1,5-3 153,-5 3 0,3-1-184,1 1 0,0 4 71,0-1 1,-2 6-151,-2-2 1,1 4 68,-4 4 0,-2 3-85,-7 4 130,3 1-293,-3-1-355,-1 6 207,-1 1-1663,-5 5 1743,0 0 0,5 5 0,2 1 0</inkml:trace>
  <inkml:trace contextRef="#ctx0" brushRef="#br2" timeOffset="68">17383 4488 8321,'-12'0'-1704,"1"5"2902,-1-3-109,1 3 140,5-5-385,-5 0-203,10 0-92,-4 0-313,5-5 1,0-2 38,0-4 0,5-4 0,3 0 0,2-6-79,1 2 0,2-6 16,2-2 0,-2-5-35,2 2 0,3-8 48,1-4 1,3-2-281,0-2 1,2-4 277,3 1 0,-2-4-574,6 3 0,-1-4 400,5 0 1,-5 4-89,1 0 0,-5 3-29,5 1 0,-6 2-61,2 2 0,-4 4-24,-4 8 1,-7 3 114,-4 8 1,-4 2-185,3 6 0,-4 3 214,1 1-557,-3 4 665,-1-2 1,0 6-1529,0 3 1,0 3 1437,0 4 0,5 0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B922-F127-5E47-9B2E-CA730A74DCAB}" type="datetimeFigureOut">
              <a:rPr lang="en-US" smtClean="0"/>
              <a:t>1/24/22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7" name="TextBox 6"/>
          <p:cNvSpPr txBox="1"/>
          <p:nvPr userDrawn="1"/>
        </p:nvSpPr>
        <p:spPr>
          <a:xfrm>
            <a:off x="685800" y="682560"/>
            <a:ext cx="6585201" cy="461665"/>
          </a:xfrm>
          <a:prstGeom prst="rect">
            <a:avLst/>
          </a:prstGeom>
          <a:noFill/>
        </p:spPr>
        <p:txBody>
          <a:bodyPr wrap="none" rtlCol="0">
            <a:spAutoFit/>
          </a:bodyPr>
          <a:lstStyle/>
          <a:p>
            <a:r>
              <a:rPr lang="en-US" sz="2400" b="1"/>
              <a:t>ENGG</a:t>
            </a:r>
            <a:r>
              <a:rPr lang="en-US" sz="2400" b="1" baseline="0"/>
              <a:t> 2780A </a:t>
            </a:r>
            <a:r>
              <a:rPr lang="en-US" sz="2400" b="0" baseline="0" dirty="0"/>
              <a:t>/</a:t>
            </a:r>
            <a:r>
              <a:rPr lang="en-US" sz="2400" b="1" baseline="0" dirty="0"/>
              <a:t> </a:t>
            </a:r>
            <a:r>
              <a:rPr lang="en-US" sz="2400" b="1" baseline="0"/>
              <a:t>ESTR 2020: </a:t>
            </a:r>
            <a:r>
              <a:rPr lang="en-US" sz="2400" baseline="0" dirty="0"/>
              <a:t>Probability for Engineers</a:t>
            </a:r>
            <a:endParaRPr lang="en-US" sz="2400" dirty="0"/>
          </a:p>
        </p:txBody>
      </p:sp>
      <p:sp>
        <p:nvSpPr>
          <p:cNvPr id="8" name="TextBox 7"/>
          <p:cNvSpPr txBox="1"/>
          <p:nvPr userDrawn="1"/>
        </p:nvSpPr>
        <p:spPr>
          <a:xfrm>
            <a:off x="6119098" y="5887585"/>
            <a:ext cx="2339102" cy="461665"/>
          </a:xfrm>
          <a:prstGeom prst="rect">
            <a:avLst/>
          </a:prstGeom>
          <a:noFill/>
        </p:spPr>
        <p:txBody>
          <a:bodyPr wrap="none" rtlCol="0">
            <a:spAutoFit/>
          </a:bodyPr>
          <a:lstStyle/>
          <a:p>
            <a:r>
              <a:rPr lang="en-US" sz="2400" dirty="0"/>
              <a:t>Andrej Bogdanov</a:t>
            </a:r>
          </a:p>
        </p:txBody>
      </p:sp>
      <p:sp>
        <p:nvSpPr>
          <p:cNvPr id="9" name="TextBox 8"/>
          <p:cNvSpPr txBox="1"/>
          <p:nvPr userDrawn="1"/>
        </p:nvSpPr>
        <p:spPr>
          <a:xfrm>
            <a:off x="685800" y="1094160"/>
            <a:ext cx="1662635" cy="461665"/>
          </a:xfrm>
          <a:prstGeom prst="rect">
            <a:avLst/>
          </a:prstGeom>
          <a:noFill/>
        </p:spPr>
        <p:txBody>
          <a:bodyPr wrap="none" rtlCol="0">
            <a:spAutoFit/>
          </a:bodyPr>
          <a:lstStyle/>
          <a:p>
            <a:r>
              <a:rPr lang="en-US" sz="2400" baseline="0" dirty="0"/>
              <a:t>Spring 2022</a:t>
            </a:r>
            <a:endParaRPr lang="en-US" sz="2400"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9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1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8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575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7" r:id="rId4"/>
    <p:sldLayoutId id="214748365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customXml" Target="../ink/ink23.xml"/><Relationship Id="rId1" Type="http://schemas.openxmlformats.org/officeDocument/2006/relationships/slideLayout" Target="../slideLayouts/slideLayout4.xml"/><Relationship Id="rId6" Type="http://schemas.openxmlformats.org/officeDocument/2006/relationships/customXml" Target="../ink/ink25.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27.xml"/><Relationship Id="rId4" Type="http://schemas.openxmlformats.org/officeDocument/2006/relationships/customXml" Target="../ink/ink24.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customXml" Target="../ink/ink29.xml"/></Relationships>
</file>

<file path=ppt/slides/_rels/slide12.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customXml" Target="../ink/ink30.xml"/><Relationship Id="rId1" Type="http://schemas.openxmlformats.org/officeDocument/2006/relationships/slideLayout" Target="../slideLayouts/slideLayout3.xml"/><Relationship Id="rId6" Type="http://schemas.openxmlformats.org/officeDocument/2006/relationships/customXml" Target="../ink/ink32.xml"/><Relationship Id="rId5" Type="http://schemas.openxmlformats.org/officeDocument/2006/relationships/image" Target="../media/image32.png"/><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39.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image" Target="../media/image5.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customXml" Target="../ink/ink36.xml"/></Relationships>
</file>

<file path=ppt/slides/_rels/slide15.xml.rels><?xml version="1.0" encoding="UTF-8" standalone="yes"?>
<Relationships xmlns="http://schemas.openxmlformats.org/package/2006/relationships"><Relationship Id="rId8" Type="http://schemas.openxmlformats.org/officeDocument/2006/relationships/customXml" Target="../ink/ink40.xml"/><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customXml" Target="../ink/ink37.xml"/><Relationship Id="rId1" Type="http://schemas.openxmlformats.org/officeDocument/2006/relationships/slideLayout" Target="../slideLayouts/slideLayout4.xml"/><Relationship Id="rId6" Type="http://schemas.openxmlformats.org/officeDocument/2006/relationships/customXml" Target="../ink/ink39.xm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36.emf"/><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37.emf"/><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customXml" Target="../ink/ink46.xml"/><Relationship Id="rId3" Type="http://schemas.openxmlformats.org/officeDocument/2006/relationships/image" Target="../media/image35.png"/><Relationship Id="rId7" Type="http://schemas.openxmlformats.org/officeDocument/2006/relationships/image" Target="../media/image54.pn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customXml" Target="../ink/ink45.xml"/><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customXml" Target="../ink/ink47.xml"/><Relationship Id="rId4" Type="http://schemas.openxmlformats.org/officeDocument/2006/relationships/customXml" Target="../ink/ink44.xml"/><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ustomXml" Target="../ink/ink51.xml"/><Relationship Id="rId13" Type="http://schemas.openxmlformats.org/officeDocument/2006/relationships/image" Target="../media/image62.png"/><Relationship Id="rId18" Type="http://schemas.openxmlformats.org/officeDocument/2006/relationships/customXml" Target="../ink/ink56.xml"/><Relationship Id="rId26" Type="http://schemas.openxmlformats.org/officeDocument/2006/relationships/customXml" Target="../ink/ink60.xml"/><Relationship Id="rId3" Type="http://schemas.openxmlformats.org/officeDocument/2006/relationships/image" Target="../media/image57.png"/><Relationship Id="rId21" Type="http://schemas.openxmlformats.org/officeDocument/2006/relationships/image" Target="../media/image66.png"/><Relationship Id="rId7" Type="http://schemas.openxmlformats.org/officeDocument/2006/relationships/image" Target="../media/image59.png"/><Relationship Id="rId12" Type="http://schemas.openxmlformats.org/officeDocument/2006/relationships/customXml" Target="../ink/ink53.xml"/><Relationship Id="rId17" Type="http://schemas.openxmlformats.org/officeDocument/2006/relationships/image" Target="../media/image64.png"/><Relationship Id="rId25" Type="http://schemas.openxmlformats.org/officeDocument/2006/relationships/image" Target="../media/image68.png"/><Relationship Id="rId2" Type="http://schemas.openxmlformats.org/officeDocument/2006/relationships/customXml" Target="../ink/ink48.xml"/><Relationship Id="rId16" Type="http://schemas.openxmlformats.org/officeDocument/2006/relationships/customXml" Target="../ink/ink55.xml"/><Relationship Id="rId20" Type="http://schemas.openxmlformats.org/officeDocument/2006/relationships/customXml" Target="../ink/ink57.xml"/><Relationship Id="rId1" Type="http://schemas.openxmlformats.org/officeDocument/2006/relationships/slideLayout" Target="../slideLayouts/slideLayout4.xml"/><Relationship Id="rId6" Type="http://schemas.openxmlformats.org/officeDocument/2006/relationships/customXml" Target="../ink/ink50.xml"/><Relationship Id="rId11" Type="http://schemas.openxmlformats.org/officeDocument/2006/relationships/image" Target="../media/image61.png"/><Relationship Id="rId24" Type="http://schemas.openxmlformats.org/officeDocument/2006/relationships/customXml" Target="../ink/ink59.xml"/><Relationship Id="rId5" Type="http://schemas.openxmlformats.org/officeDocument/2006/relationships/image" Target="../media/image58.png"/><Relationship Id="rId15" Type="http://schemas.openxmlformats.org/officeDocument/2006/relationships/image" Target="../media/image63.png"/><Relationship Id="rId23" Type="http://schemas.openxmlformats.org/officeDocument/2006/relationships/image" Target="../media/image67.png"/><Relationship Id="rId10" Type="http://schemas.openxmlformats.org/officeDocument/2006/relationships/customXml" Target="../ink/ink52.xml"/><Relationship Id="rId19" Type="http://schemas.openxmlformats.org/officeDocument/2006/relationships/image" Target="../media/image65.png"/><Relationship Id="rId4" Type="http://schemas.openxmlformats.org/officeDocument/2006/relationships/customXml" Target="../ink/ink49.xml"/><Relationship Id="rId9" Type="http://schemas.openxmlformats.org/officeDocument/2006/relationships/image" Target="../media/image60.png"/><Relationship Id="rId14" Type="http://schemas.openxmlformats.org/officeDocument/2006/relationships/customXml" Target="../ink/ink54.xml"/><Relationship Id="rId22" Type="http://schemas.openxmlformats.org/officeDocument/2006/relationships/customXml" Target="../ink/ink58.xml"/><Relationship Id="rId27"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61.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customXml" Target="../ink/ink6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6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customXml" Target="../ink/ink67.xml"/><Relationship Id="rId3" Type="http://schemas.openxmlformats.org/officeDocument/2006/relationships/image" Target="../media/image52.png"/><Relationship Id="rId7" Type="http://schemas.openxmlformats.org/officeDocument/2006/relationships/image" Target="../media/image70.png"/><Relationship Id="rId2" Type="http://schemas.openxmlformats.org/officeDocument/2006/relationships/customXml" Target="../ink/ink64.xml"/><Relationship Id="rId1" Type="http://schemas.openxmlformats.org/officeDocument/2006/relationships/slideLayout" Target="../slideLayouts/slideLayout4.xml"/><Relationship Id="rId6" Type="http://schemas.openxmlformats.org/officeDocument/2006/relationships/customXml" Target="../ink/ink66.xml"/><Relationship Id="rId11" Type="http://schemas.openxmlformats.org/officeDocument/2006/relationships/image" Target="../media/image72.png"/><Relationship Id="rId5" Type="http://schemas.openxmlformats.org/officeDocument/2006/relationships/image" Target="../media/image69.png"/><Relationship Id="rId10" Type="http://schemas.openxmlformats.org/officeDocument/2006/relationships/customXml" Target="../ink/ink68.xml"/><Relationship Id="rId4" Type="http://schemas.openxmlformats.org/officeDocument/2006/relationships/customXml" Target="../ink/ink65.xml"/><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customXml" Target="../ink/ink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4.xml"/><Relationship Id="rId6" Type="http://schemas.openxmlformats.org/officeDocument/2006/relationships/customXml" Target="../ink/ink6.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11.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customXml" Target="../ink/ink14.xml"/><Relationship Id="rId1" Type="http://schemas.openxmlformats.org/officeDocument/2006/relationships/slideLayout" Target="../slideLayouts/slideLayout4.xml"/><Relationship Id="rId6" Type="http://schemas.openxmlformats.org/officeDocument/2006/relationships/customXml" Target="../ink/ink16.xml"/><Relationship Id="rId5" Type="http://schemas.openxmlformats.org/officeDocument/2006/relationships/image" Target="../media/image16.png"/><Relationship Id="rId4" Type="http://schemas.openxmlformats.org/officeDocument/2006/relationships/customXml" Target="../ink/ink15.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hyperlink" Target="mailto:ombes2@gmx.com"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customXml" Target="../ink/ink19.xml"/><Relationship Id="rId1" Type="http://schemas.openxmlformats.org/officeDocument/2006/relationships/slideLayout" Target="../slideLayouts/slideLayout4.xml"/><Relationship Id="rId6" Type="http://schemas.openxmlformats.org/officeDocument/2006/relationships/customXml" Target="../ink/ink21.xml"/><Relationship Id="rId5" Type="http://schemas.openxmlformats.org/officeDocument/2006/relationships/image" Target="../media/image21.png"/><Relationship Id="rId4" Type="http://schemas.openxmlformats.org/officeDocument/2006/relationships/customXml" Target="../ink/ink20.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5822"/>
            <a:ext cx="7772400" cy="766355"/>
          </a:xfrm>
        </p:spPr>
        <p:txBody>
          <a:bodyPr/>
          <a:lstStyle/>
          <a:p>
            <a:r>
              <a:rPr lang="en-US" dirty="0"/>
              <a:t>2. Bayesian Statistics</a:t>
            </a:r>
          </a:p>
        </p:txBody>
      </p:sp>
      <p:sp>
        <p:nvSpPr>
          <p:cNvPr id="3" name="TextBox 2">
            <a:extLst>
              <a:ext uri="{FF2B5EF4-FFF2-40B4-BE49-F238E27FC236}">
                <a16:creationId xmlns:a16="http://schemas.microsoft.com/office/drawing/2014/main" id="{7CD22E57-2E8E-B548-9D04-0F14E3D37339}"/>
              </a:ext>
            </a:extLst>
          </p:cNvPr>
          <p:cNvSpPr txBox="1"/>
          <p:nvPr/>
        </p:nvSpPr>
        <p:spPr>
          <a:xfrm>
            <a:off x="3244132" y="938254"/>
            <a:ext cx="184731" cy="461665"/>
          </a:xfrm>
          <a:prstGeom prst="rect">
            <a:avLst/>
          </a:prstGeom>
          <a:noFill/>
        </p:spPr>
        <p:txBody>
          <a:bodyPr wrap="none" rtlCol="0">
            <a:spAutoFit/>
          </a:bodyPr>
          <a:lstStyle/>
          <a:p>
            <a:endParaRPr lang="en-US" sz="2400" dirty="0">
              <a:latin typeface="Franklin Gothic Medium"/>
              <a:cs typeface="Franklin Gothic Medium"/>
            </a:endParaRPr>
          </a:p>
        </p:txBody>
      </p:sp>
    </p:spTree>
    <p:extLst>
      <p:ext uri="{BB962C8B-B14F-4D97-AF65-F5344CB8AC3E}">
        <p14:creationId xmlns:p14="http://schemas.microsoft.com/office/powerpoint/2010/main" val="429398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3420DD-EE3B-5541-8727-65DC3D96EABF}"/>
              </a:ext>
            </a:extLst>
          </p:cNvPr>
          <p:cNvSpPr/>
          <p:nvPr/>
        </p:nvSpPr>
        <p:spPr>
          <a:xfrm>
            <a:off x="425668" y="358193"/>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A coin of unknown bias flips </a:t>
            </a:r>
            <a:r>
              <a:rPr lang="en-US" sz="3200" dirty="0">
                <a:solidFill>
                  <a:prstClr val="black"/>
                </a:solidFill>
                <a:latin typeface="Courier New" panose="02070309020205020404" pitchFamily="49" charset="0"/>
                <a:cs typeface="Courier New" panose="02070309020205020404" pitchFamily="49" charset="0"/>
              </a:rPr>
              <a:t>HT</a:t>
            </a:r>
            <a:r>
              <a:rPr lang="en-GB" sz="3200" dirty="0">
                <a:solidFill>
                  <a:prstClr val="black"/>
                </a:solidFill>
                <a:latin typeface="Courier New" panose="02070309020205020404" pitchFamily="49" charset="0"/>
                <a:cs typeface="Courier New" panose="02070309020205020404" pitchFamily="49" charset="0"/>
              </a:rPr>
              <a:t>T</a:t>
            </a:r>
            <a:r>
              <a:rPr lang="en-US" sz="3200" dirty="0">
                <a:solidFill>
                  <a:prstClr val="black"/>
                </a:solidFill>
                <a:latin typeface="Franklin Gothic Medium" panose="020B0603020102020204" pitchFamily="34" charset="0"/>
                <a:cs typeface="Franklin Gothic Medium"/>
              </a:rPr>
              <a:t>. </a:t>
            </a:r>
            <a:br>
              <a:rPr lang="en-US" sz="3200" dirty="0">
                <a:solidFill>
                  <a:prstClr val="black"/>
                </a:solidFill>
                <a:latin typeface="Franklin Gothic Medium" panose="020B0603020102020204" pitchFamily="34" charset="0"/>
                <a:cs typeface="Franklin Gothic Medium"/>
              </a:rPr>
            </a:br>
            <a:r>
              <a:rPr lang="en-US" sz="3200" dirty="0">
                <a:solidFill>
                  <a:prstClr val="black"/>
                </a:solidFill>
                <a:latin typeface="Franklin Gothic Medium" panose="020B0603020102020204" pitchFamily="34" charset="0"/>
                <a:cs typeface="Franklin Gothic Medium"/>
              </a:rPr>
              <a:t>What is the bias?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DB625C-1FC9-4D49-BEFC-98AD5FE15C2C}"/>
                  </a:ext>
                </a:extLst>
              </p14:cNvPr>
              <p14:cNvContentPartPr/>
              <p14:nvPr/>
            </p14:nvContentPartPr>
            <p14:xfrm>
              <a:off x="641520" y="1829520"/>
              <a:ext cx="1751760" cy="1299600"/>
            </p14:xfrm>
          </p:contentPart>
        </mc:Choice>
        <mc:Fallback xmlns="">
          <p:pic>
            <p:nvPicPr>
              <p:cNvPr id="2" name="Ink 1">
                <a:extLst>
                  <a:ext uri="{FF2B5EF4-FFF2-40B4-BE49-F238E27FC236}">
                    <a16:creationId xmlns:a16="http://schemas.microsoft.com/office/drawing/2014/main" id="{8ADB625C-1FC9-4D49-BEFC-98AD5FE15C2C}"/>
                  </a:ext>
                </a:extLst>
              </p:cNvPr>
              <p:cNvPicPr/>
              <p:nvPr/>
            </p:nvPicPr>
            <p:blipFill>
              <a:blip r:embed="rId3"/>
              <a:stretch>
                <a:fillRect/>
              </a:stretch>
            </p:blipFill>
            <p:spPr>
              <a:xfrm>
                <a:off x="625320" y="1813320"/>
                <a:ext cx="178416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D714FD-066C-1E45-B329-62A865EA3B12}"/>
                  </a:ext>
                </a:extLst>
              </p14:cNvPr>
              <p14:cNvContentPartPr/>
              <p14:nvPr/>
            </p14:nvContentPartPr>
            <p14:xfrm>
              <a:off x="855360" y="1529640"/>
              <a:ext cx="8009280" cy="3959640"/>
            </p14:xfrm>
          </p:contentPart>
        </mc:Choice>
        <mc:Fallback xmlns="">
          <p:pic>
            <p:nvPicPr>
              <p:cNvPr id="5" name="Ink 4">
                <a:extLst>
                  <a:ext uri="{FF2B5EF4-FFF2-40B4-BE49-F238E27FC236}">
                    <a16:creationId xmlns:a16="http://schemas.microsoft.com/office/drawing/2014/main" id="{A9D714FD-066C-1E45-B329-62A865EA3B12}"/>
                  </a:ext>
                </a:extLst>
              </p:cNvPr>
              <p:cNvPicPr/>
              <p:nvPr/>
            </p:nvPicPr>
            <p:blipFill>
              <a:blip r:embed="rId5"/>
              <a:stretch>
                <a:fillRect/>
              </a:stretch>
            </p:blipFill>
            <p:spPr>
              <a:xfrm>
                <a:off x="839160" y="1513440"/>
                <a:ext cx="8041680" cy="399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EBC452E-BB08-5846-A488-274AC5598B91}"/>
                  </a:ext>
                </a:extLst>
              </p14:cNvPr>
              <p14:cNvContentPartPr/>
              <p14:nvPr/>
            </p14:nvContentPartPr>
            <p14:xfrm>
              <a:off x="3840120" y="3071160"/>
              <a:ext cx="3310200" cy="2660760"/>
            </p14:xfrm>
          </p:contentPart>
        </mc:Choice>
        <mc:Fallback xmlns="">
          <p:pic>
            <p:nvPicPr>
              <p:cNvPr id="6" name="Ink 5">
                <a:extLst>
                  <a:ext uri="{FF2B5EF4-FFF2-40B4-BE49-F238E27FC236}">
                    <a16:creationId xmlns:a16="http://schemas.microsoft.com/office/drawing/2014/main" id="{5EBC452E-BB08-5846-A488-274AC5598B91}"/>
                  </a:ext>
                </a:extLst>
              </p:cNvPr>
              <p:cNvPicPr/>
              <p:nvPr/>
            </p:nvPicPr>
            <p:blipFill>
              <a:blip r:embed="rId7"/>
              <a:stretch>
                <a:fillRect/>
              </a:stretch>
            </p:blipFill>
            <p:spPr>
              <a:xfrm>
                <a:off x="3823920" y="3054960"/>
                <a:ext cx="3342600" cy="269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99AC491-8E20-F243-9C42-A945476D4568}"/>
                  </a:ext>
                </a:extLst>
              </p14:cNvPr>
              <p14:cNvContentPartPr/>
              <p14:nvPr/>
            </p14:nvContentPartPr>
            <p14:xfrm>
              <a:off x="6693480" y="2532600"/>
              <a:ext cx="185400" cy="222480"/>
            </p14:xfrm>
          </p:contentPart>
        </mc:Choice>
        <mc:Fallback xmlns="">
          <p:pic>
            <p:nvPicPr>
              <p:cNvPr id="4" name="Ink 3">
                <a:extLst>
                  <a:ext uri="{FF2B5EF4-FFF2-40B4-BE49-F238E27FC236}">
                    <a16:creationId xmlns:a16="http://schemas.microsoft.com/office/drawing/2014/main" id="{299AC491-8E20-F243-9C42-A945476D4568}"/>
                  </a:ext>
                </a:extLst>
              </p:cNvPr>
              <p:cNvPicPr/>
              <p:nvPr/>
            </p:nvPicPr>
            <p:blipFill>
              <a:blip r:embed="rId9"/>
              <a:stretch>
                <a:fillRect/>
              </a:stretch>
            </p:blipFill>
            <p:spPr>
              <a:xfrm>
                <a:off x="6677280" y="2516400"/>
                <a:ext cx="217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C87AB40-EE0C-5244-8F41-DBA3C4BC3EF7}"/>
                  </a:ext>
                </a:extLst>
              </p14:cNvPr>
              <p14:cNvContentPartPr/>
              <p14:nvPr/>
            </p14:nvContentPartPr>
            <p14:xfrm>
              <a:off x="2766960" y="2635560"/>
              <a:ext cx="1809360" cy="2639880"/>
            </p14:xfrm>
          </p:contentPart>
        </mc:Choice>
        <mc:Fallback xmlns="">
          <p:pic>
            <p:nvPicPr>
              <p:cNvPr id="7" name="Ink 6">
                <a:extLst>
                  <a:ext uri="{FF2B5EF4-FFF2-40B4-BE49-F238E27FC236}">
                    <a16:creationId xmlns:a16="http://schemas.microsoft.com/office/drawing/2014/main" id="{CC87AB40-EE0C-5244-8F41-DBA3C4BC3EF7}"/>
                  </a:ext>
                </a:extLst>
              </p:cNvPr>
              <p:cNvPicPr/>
              <p:nvPr/>
            </p:nvPicPr>
            <p:blipFill>
              <a:blip r:embed="rId11"/>
              <a:stretch>
                <a:fillRect/>
              </a:stretch>
            </p:blipFill>
            <p:spPr>
              <a:xfrm>
                <a:off x="2750760" y="2619360"/>
                <a:ext cx="1841760" cy="2672280"/>
              </a:xfrm>
              <a:prstGeom prst="rect">
                <a:avLst/>
              </a:prstGeom>
            </p:spPr>
          </p:pic>
        </mc:Fallback>
      </mc:AlternateContent>
    </p:spTree>
    <p:extLst>
      <p:ext uri="{BB962C8B-B14F-4D97-AF65-F5344CB8AC3E}">
        <p14:creationId xmlns:p14="http://schemas.microsoft.com/office/powerpoint/2010/main" val="133388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E966-6670-1549-8C10-2C1686157C9E}"/>
              </a:ext>
            </a:extLst>
          </p:cNvPr>
          <p:cNvSpPr>
            <a:spLocks noGrp="1"/>
          </p:cNvSpPr>
          <p:nvPr>
            <p:ph type="title"/>
          </p:nvPr>
        </p:nvSpPr>
        <p:spPr/>
        <p:txBody>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30C33A22-646B-654C-A384-A770BB9AF603}"/>
              </a:ext>
            </a:extLst>
          </p:cNvPr>
          <p:cNvSpPr/>
          <p:nvPr/>
        </p:nvSpPr>
        <p:spPr>
          <a:xfrm>
            <a:off x="457200" y="1509355"/>
            <a:ext cx="4938660" cy="646331"/>
          </a:xfrm>
          <a:prstGeom prst="rect">
            <a:avLst/>
          </a:prstGeom>
        </p:spPr>
        <p:txBody>
          <a:bodyPr wrap="none">
            <a:spAutoFit/>
          </a:bodyPr>
          <a:lstStyle/>
          <a:p>
            <a:r>
              <a:rPr lang="en-US" sz="3600" dirty="0">
                <a:solidFill>
                  <a:prstClr val="black"/>
                </a:solidFill>
                <a:latin typeface="Garamond" panose="02020404030301010803" pitchFamily="18" charset="0"/>
                <a:cs typeface="Garamond"/>
              </a:rPr>
              <a:t>Beta(1, 1) = Uniform(0, 1)</a:t>
            </a:r>
            <a:endParaRPr lang="en-US" dirty="0">
              <a:latin typeface="Garamond" panose="02020404030301010803" pitchFamily="18" charset="0"/>
            </a:endParaRPr>
          </a:p>
        </p:txBody>
      </p:sp>
      <p:sp>
        <p:nvSpPr>
          <p:cNvPr id="4" name="Rectangle 3">
            <a:extLst>
              <a:ext uri="{FF2B5EF4-FFF2-40B4-BE49-F238E27FC236}">
                <a16:creationId xmlns:a16="http://schemas.microsoft.com/office/drawing/2014/main" id="{6ED198FA-9193-E44D-AE5A-5E06100BDF51}"/>
              </a:ext>
            </a:extLst>
          </p:cNvPr>
          <p:cNvSpPr/>
          <p:nvPr/>
        </p:nvSpPr>
        <p:spPr>
          <a:xfrm>
            <a:off x="457199" y="2576925"/>
            <a:ext cx="2611612"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Beta(1, 1) </a:t>
            </a:r>
            <a:endParaRPr lang="en-US" sz="3200" dirty="0">
              <a:solidFill>
                <a:prstClr val="black"/>
              </a:solidFill>
              <a:latin typeface="Garamond" panose="02020404030301010803" pitchFamily="18" charset="0"/>
              <a:cs typeface="Franklin Gothic Medium"/>
            </a:endParaRPr>
          </a:p>
        </p:txBody>
      </p:sp>
      <p:sp>
        <p:nvSpPr>
          <p:cNvPr id="5" name="Rectangle 4">
            <a:extLst>
              <a:ext uri="{FF2B5EF4-FFF2-40B4-BE49-F238E27FC236}">
                <a16:creationId xmlns:a16="http://schemas.microsoft.com/office/drawing/2014/main" id="{DEA032AE-03EF-2340-96D2-1EF66A7C4E23}"/>
              </a:ext>
            </a:extLst>
          </p:cNvPr>
          <p:cNvSpPr/>
          <p:nvPr/>
        </p:nvSpPr>
        <p:spPr>
          <a:xfrm>
            <a:off x="457199" y="3580690"/>
            <a:ext cx="7043916"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 |</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h</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heads</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t</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tails</a:t>
            </a:r>
            <a:r>
              <a:rPr lang="en-US" sz="3200" dirty="0">
                <a:solidFill>
                  <a:prstClr val="black"/>
                </a:solidFill>
                <a:latin typeface="Garamond" panose="02020404030301010803" pitchFamily="18" charset="0"/>
                <a:cs typeface="Franklin Gothic Medium"/>
              </a:rPr>
              <a:t>)</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a:t>
            </a:r>
            <a:r>
              <a:rPr lang="en-US" sz="3200" dirty="0">
                <a:solidFill>
                  <a:prstClr val="black"/>
                </a:solidFill>
                <a:latin typeface="Garamond" panose="02020404030301010803" pitchFamily="18" charset="0"/>
                <a:cs typeface="Franklin Gothic Medium"/>
              </a:rPr>
              <a:t>(</a:t>
            </a:r>
            <a:r>
              <a:rPr lang="en-US" sz="3200" i="1" dirty="0">
                <a:solidFill>
                  <a:prstClr val="black"/>
                </a:solidFill>
                <a:latin typeface="Garamond" panose="02020404030301010803" pitchFamily="18" charset="0"/>
                <a:cs typeface="Franklin Gothic Medium"/>
              </a:rPr>
              <a:t>h </a:t>
            </a:r>
            <a:r>
              <a:rPr lang="en-US" sz="3200" dirty="0">
                <a:solidFill>
                  <a:prstClr val="black"/>
                </a:solidFill>
                <a:latin typeface="Garamond" panose="02020404030301010803" pitchFamily="18" charset="0"/>
                <a:cs typeface="Franklin Gothic Medium"/>
              </a:rPr>
              <a:t>+ 1</a:t>
            </a:r>
            <a:r>
              <a:rPr lang="en-US" sz="3200" dirty="0">
                <a:latin typeface="Garamond" panose="02020404030301010803" pitchFamily="18" charset="0"/>
              </a:rPr>
              <a:t>, </a:t>
            </a:r>
            <a:r>
              <a:rPr lang="en-US" sz="3200" i="1" dirty="0">
                <a:latin typeface="Garamond" panose="02020404030301010803" pitchFamily="18" charset="0"/>
              </a:rPr>
              <a:t>t</a:t>
            </a:r>
            <a:r>
              <a:rPr lang="en-US" sz="3200" dirty="0">
                <a:latin typeface="Garamond" panose="02020404030301010803" pitchFamily="18" charset="0"/>
              </a:rPr>
              <a:t> + 1)</a:t>
            </a:r>
            <a:endParaRPr lang="en-US" sz="3200" dirty="0">
              <a:solidFill>
                <a:prstClr val="black"/>
              </a:solidFill>
              <a:latin typeface="Garamond" panose="02020404030301010803" pitchFamily="18"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7A7D9817-773C-B043-889E-A76737124CF2}"/>
                  </a:ext>
                </a:extLst>
              </p14:cNvPr>
              <p14:cNvContentPartPr/>
              <p14:nvPr/>
            </p14:nvContentPartPr>
            <p14:xfrm>
              <a:off x="628920" y="2746440"/>
              <a:ext cx="5098680" cy="2265840"/>
            </p14:xfrm>
          </p:contentPart>
        </mc:Choice>
        <mc:Fallback xmlns="">
          <p:pic>
            <p:nvPicPr>
              <p:cNvPr id="7" name="Ink 6">
                <a:extLst>
                  <a:ext uri="{FF2B5EF4-FFF2-40B4-BE49-F238E27FC236}">
                    <a16:creationId xmlns:a16="http://schemas.microsoft.com/office/drawing/2014/main" id="{7A7D9817-773C-B043-889E-A76737124CF2}"/>
                  </a:ext>
                </a:extLst>
              </p:cNvPr>
              <p:cNvPicPr/>
              <p:nvPr/>
            </p:nvPicPr>
            <p:blipFill>
              <a:blip r:embed="rId3"/>
              <a:stretch>
                <a:fillRect/>
              </a:stretch>
            </p:blipFill>
            <p:spPr>
              <a:xfrm>
                <a:off x="612720" y="2730240"/>
                <a:ext cx="5131080" cy="229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BB3381A-168F-5242-BDC6-AF7DC48EFFA5}"/>
                  </a:ext>
                </a:extLst>
              </p14:cNvPr>
              <p14:cNvContentPartPr/>
              <p14:nvPr/>
            </p14:nvContentPartPr>
            <p14:xfrm>
              <a:off x="2421720" y="4559760"/>
              <a:ext cx="3145680" cy="288000"/>
            </p14:xfrm>
          </p:contentPart>
        </mc:Choice>
        <mc:Fallback xmlns="">
          <p:pic>
            <p:nvPicPr>
              <p:cNvPr id="8" name="Ink 7">
                <a:extLst>
                  <a:ext uri="{FF2B5EF4-FFF2-40B4-BE49-F238E27FC236}">
                    <a16:creationId xmlns:a16="http://schemas.microsoft.com/office/drawing/2014/main" id="{9BB3381A-168F-5242-BDC6-AF7DC48EFFA5}"/>
                  </a:ext>
                </a:extLst>
              </p:cNvPr>
              <p:cNvPicPr/>
              <p:nvPr/>
            </p:nvPicPr>
            <p:blipFill>
              <a:blip r:embed="rId5"/>
              <a:stretch>
                <a:fillRect/>
              </a:stretch>
            </p:blipFill>
            <p:spPr>
              <a:xfrm>
                <a:off x="2405520" y="4543560"/>
                <a:ext cx="3178080" cy="320400"/>
              </a:xfrm>
              <a:prstGeom prst="rect">
                <a:avLst/>
              </a:prstGeom>
            </p:spPr>
          </p:pic>
        </mc:Fallback>
      </mc:AlternateContent>
    </p:spTree>
    <p:extLst>
      <p:ext uri="{BB962C8B-B14F-4D97-AF65-F5344CB8AC3E}">
        <p14:creationId xmlns:p14="http://schemas.microsoft.com/office/powerpoint/2010/main" val="249702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7188-D181-2C46-80F9-4F40CA01F494}"/>
              </a:ext>
            </a:extLst>
          </p:cNvPr>
          <p:cNvSpPr>
            <a:spLocks noGrp="1"/>
          </p:cNvSpPr>
          <p:nvPr>
            <p:ph type="title"/>
          </p:nvPr>
        </p:nvSpPr>
        <p:spPr/>
        <p:txBody>
          <a:bodyPr>
            <a:normAutofit/>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latin typeface="Garamond" panose="02020404030301010803" pitchFamily="18" charset="0"/>
              </a:rPr>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7DAE717D-05D0-CD4B-AE84-8ECA7966194F}"/>
              </a:ext>
            </a:extLst>
          </p:cNvPr>
          <p:cNvSpPr/>
          <p:nvPr/>
        </p:nvSpPr>
        <p:spPr>
          <a:xfrm>
            <a:off x="675135" y="1916604"/>
            <a:ext cx="7911140" cy="646331"/>
          </a:xfrm>
          <a:prstGeom prst="rect">
            <a:avLst/>
          </a:prstGeom>
        </p:spPr>
        <p:txBody>
          <a:bodyPr wrap="none">
            <a:spAutoFit/>
          </a:bodyPr>
          <a:lstStyle/>
          <a:p>
            <a:r>
              <a:rPr lang="en-US" sz="3600" i="1" dirty="0">
                <a:solidFill>
                  <a:prstClr val="black"/>
                </a:solidFill>
                <a:latin typeface="Garamond"/>
                <a:cs typeface="Garamond"/>
              </a:rPr>
              <a:t>f</a:t>
            </a:r>
            <a:r>
              <a:rPr lang="en-US" sz="3600" i="1" baseline="-25000" dirty="0">
                <a:solidFill>
                  <a:prstClr val="black"/>
                </a:solidFill>
                <a:latin typeface="Symbol" pitchFamily="2" charset="2"/>
                <a:cs typeface="Garamond"/>
              </a:rPr>
              <a:t> </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             </a:t>
            </a:r>
            <a:r>
              <a:rPr lang="en-US" sz="3600" dirty="0">
                <a:solidFill>
                  <a:prstClr val="black"/>
                </a:solidFill>
                <a:latin typeface="Symbol" pitchFamily="2" charset="2"/>
                <a:cs typeface="Garamond"/>
              </a:rPr>
              <a:t>q</a:t>
            </a:r>
            <a:r>
              <a:rPr lang="en-US" sz="3600" baseline="30000" dirty="0">
                <a:solidFill>
                  <a:prstClr val="black"/>
                </a:solidFill>
                <a:latin typeface="Symbol" pitchFamily="2" charset="2"/>
                <a:cs typeface="Garamond"/>
              </a:rPr>
              <a:t>a</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panose="02020404030301010803" pitchFamily="18" charset="0"/>
                <a:cs typeface="Garamond"/>
              </a:rPr>
              <a:t>(1-</a:t>
            </a:r>
            <a:r>
              <a:rPr lang="en-US" sz="3600" dirty="0">
                <a:solidFill>
                  <a:prstClr val="black"/>
                </a:solidFill>
                <a:latin typeface="Symbol" pitchFamily="2" charset="2"/>
                <a:cs typeface="Garamond"/>
              </a:rPr>
              <a:t>q</a:t>
            </a:r>
            <a:r>
              <a:rPr lang="en-US" sz="3600" dirty="0">
                <a:solidFill>
                  <a:prstClr val="black"/>
                </a:solidFill>
                <a:latin typeface="Garamond" panose="02020404030301010803" pitchFamily="18" charset="0"/>
                <a:cs typeface="Garamond"/>
              </a:rPr>
              <a:t>)</a:t>
            </a:r>
            <a:r>
              <a:rPr lang="en-US" sz="3600" baseline="30000" dirty="0">
                <a:solidFill>
                  <a:prstClr val="black"/>
                </a:solidFill>
                <a:latin typeface="Symbol" pitchFamily="2" charset="2"/>
                <a:cs typeface="Garamond"/>
              </a:rPr>
              <a:t>b</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a:cs typeface="Garamond"/>
              </a:rPr>
              <a:t>  </a:t>
            </a:r>
            <a:r>
              <a:rPr lang="en-US" sz="3600" dirty="0">
                <a:solidFill>
                  <a:prstClr val="black"/>
                </a:solidFill>
                <a:latin typeface="Franklin Gothic Medium" panose="020B0603020102020204" pitchFamily="34" charset="0"/>
                <a:cs typeface="Garamond"/>
              </a:rPr>
              <a:t>when</a:t>
            </a:r>
            <a:r>
              <a:rPr lang="en-US" sz="3600" dirty="0">
                <a:solidFill>
                  <a:prstClr val="black"/>
                </a:solidFill>
                <a:latin typeface="Garamond"/>
                <a:cs typeface="Garamond"/>
              </a:rPr>
              <a:t> 0 &lt; </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&lt; 1</a:t>
            </a:r>
            <a:endParaRPr lang="en-US" dirty="0"/>
          </a:p>
        </p:txBody>
      </p:sp>
      <p:cxnSp>
        <p:nvCxnSpPr>
          <p:cNvPr id="5" name="Straight Connector 4">
            <a:extLst>
              <a:ext uri="{FF2B5EF4-FFF2-40B4-BE49-F238E27FC236}">
                <a16:creationId xmlns:a16="http://schemas.microsoft.com/office/drawing/2014/main" id="{5D79D1BB-7364-6644-ADC3-7452FC4D89AB}"/>
              </a:ext>
            </a:extLst>
          </p:cNvPr>
          <p:cNvCxnSpPr>
            <a:cxnSpLocks/>
          </p:cNvCxnSpPr>
          <p:nvPr/>
        </p:nvCxnSpPr>
        <p:spPr>
          <a:xfrm>
            <a:off x="2015044" y="2260789"/>
            <a:ext cx="130328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FD92CEF-FC97-6446-9FED-A6D65FE74428}"/>
              </a:ext>
            </a:extLst>
          </p:cNvPr>
          <p:cNvSpPr/>
          <p:nvPr/>
        </p:nvSpPr>
        <p:spPr>
          <a:xfrm>
            <a:off x="1940391" y="2239769"/>
            <a:ext cx="1523174"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endParaRPr lang="en-US" dirty="0">
              <a:latin typeface="Garamond" panose="02020404030301010803" pitchFamily="18" charset="0"/>
            </a:endParaRPr>
          </a:p>
        </p:txBody>
      </p:sp>
      <p:sp>
        <p:nvSpPr>
          <p:cNvPr id="8" name="Rectangle 7">
            <a:extLst>
              <a:ext uri="{FF2B5EF4-FFF2-40B4-BE49-F238E27FC236}">
                <a16:creationId xmlns:a16="http://schemas.microsoft.com/office/drawing/2014/main" id="{CA01A713-C360-8B48-B61D-762FBC4FD50C}"/>
              </a:ext>
            </a:extLst>
          </p:cNvPr>
          <p:cNvSpPr/>
          <p:nvPr/>
        </p:nvSpPr>
        <p:spPr>
          <a:xfrm>
            <a:off x="2525826" y="1667782"/>
            <a:ext cx="401072" cy="646331"/>
          </a:xfrm>
          <a:prstGeom prst="rect">
            <a:avLst/>
          </a:prstGeom>
        </p:spPr>
        <p:txBody>
          <a:bodyPr wrap="none">
            <a:spAutoFit/>
          </a:bodyPr>
          <a:lstStyle/>
          <a:p>
            <a:r>
              <a:rPr lang="en-US" sz="3600" dirty="0">
                <a:solidFill>
                  <a:prstClr val="black"/>
                </a:solidFill>
                <a:latin typeface="Garamond"/>
                <a:cs typeface="Garamond"/>
              </a:rPr>
              <a:t>1</a:t>
            </a:r>
            <a:endParaRPr lang="en-US" dirty="0"/>
          </a:p>
        </p:txBody>
      </p:sp>
      <p:sp>
        <p:nvSpPr>
          <p:cNvPr id="9" name="Rectangle 8">
            <a:extLst>
              <a:ext uri="{FF2B5EF4-FFF2-40B4-BE49-F238E27FC236}">
                <a16:creationId xmlns:a16="http://schemas.microsoft.com/office/drawing/2014/main" id="{A8272FE9-DEC0-DD49-BAE7-EE8FCAAA1E0A}"/>
              </a:ext>
            </a:extLst>
          </p:cNvPr>
          <p:cNvSpPr/>
          <p:nvPr/>
        </p:nvSpPr>
        <p:spPr>
          <a:xfrm>
            <a:off x="633095" y="3527340"/>
            <a:ext cx="7528023"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1)!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a:t>
            </a:r>
            <a:endParaRPr lang="en-US" dirty="0">
              <a:latin typeface="Garamond" panose="02020404030301010803" pitchFamily="18" charset="0"/>
            </a:endParaRP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9361666-767E-8646-A7BB-3248B9EF041A}"/>
                  </a:ext>
                </a:extLst>
              </p14:cNvPr>
              <p14:cNvContentPartPr/>
              <p14:nvPr/>
            </p14:nvContentPartPr>
            <p14:xfrm>
              <a:off x="785160" y="1143000"/>
              <a:ext cx="7306560" cy="567720"/>
            </p14:xfrm>
          </p:contentPart>
        </mc:Choice>
        <mc:Fallback xmlns="">
          <p:pic>
            <p:nvPicPr>
              <p:cNvPr id="10" name="Ink 9">
                <a:extLst>
                  <a:ext uri="{FF2B5EF4-FFF2-40B4-BE49-F238E27FC236}">
                    <a16:creationId xmlns:a16="http://schemas.microsoft.com/office/drawing/2014/main" id="{29361666-767E-8646-A7BB-3248B9EF041A}"/>
                  </a:ext>
                </a:extLst>
              </p:cNvPr>
              <p:cNvPicPr/>
              <p:nvPr/>
            </p:nvPicPr>
            <p:blipFill>
              <a:blip r:embed="rId3"/>
              <a:stretch>
                <a:fillRect/>
              </a:stretch>
            </p:blipFill>
            <p:spPr>
              <a:xfrm>
                <a:off x="768960" y="1126800"/>
                <a:ext cx="733896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6E80B83-9284-B843-84F2-51BC4917061B}"/>
                  </a:ext>
                </a:extLst>
              </p14:cNvPr>
              <p14:cNvContentPartPr/>
              <p14:nvPr/>
            </p14:nvContentPartPr>
            <p14:xfrm>
              <a:off x="772920" y="4242960"/>
              <a:ext cx="7795800" cy="1377720"/>
            </p14:xfrm>
          </p:contentPart>
        </mc:Choice>
        <mc:Fallback xmlns="">
          <p:pic>
            <p:nvPicPr>
              <p:cNvPr id="11" name="Ink 10">
                <a:extLst>
                  <a:ext uri="{FF2B5EF4-FFF2-40B4-BE49-F238E27FC236}">
                    <a16:creationId xmlns:a16="http://schemas.microsoft.com/office/drawing/2014/main" id="{D6E80B83-9284-B843-84F2-51BC4917061B}"/>
                  </a:ext>
                </a:extLst>
              </p:cNvPr>
              <p:cNvPicPr/>
              <p:nvPr/>
            </p:nvPicPr>
            <p:blipFill>
              <a:blip r:embed="rId5"/>
              <a:stretch>
                <a:fillRect/>
              </a:stretch>
            </p:blipFill>
            <p:spPr>
              <a:xfrm>
                <a:off x="756720" y="4226760"/>
                <a:ext cx="7828200"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01BE388B-19AB-6D4F-B21B-671F40F1DA3B}"/>
                  </a:ext>
                </a:extLst>
              </p14:cNvPr>
              <p14:cNvContentPartPr/>
              <p14:nvPr/>
            </p14:nvContentPartPr>
            <p14:xfrm>
              <a:off x="1689840" y="5086080"/>
              <a:ext cx="5016240" cy="1081440"/>
            </p14:xfrm>
          </p:contentPart>
        </mc:Choice>
        <mc:Fallback xmlns="">
          <p:pic>
            <p:nvPicPr>
              <p:cNvPr id="12" name="Ink 11">
                <a:extLst>
                  <a:ext uri="{FF2B5EF4-FFF2-40B4-BE49-F238E27FC236}">
                    <a16:creationId xmlns:a16="http://schemas.microsoft.com/office/drawing/2014/main" id="{01BE388B-19AB-6D4F-B21B-671F40F1DA3B}"/>
                  </a:ext>
                </a:extLst>
              </p:cNvPr>
              <p:cNvPicPr/>
              <p:nvPr/>
            </p:nvPicPr>
            <p:blipFill>
              <a:blip r:embed="rId7"/>
              <a:stretch>
                <a:fillRect/>
              </a:stretch>
            </p:blipFill>
            <p:spPr>
              <a:xfrm>
                <a:off x="1673640" y="5069880"/>
                <a:ext cx="504864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5DA7F32-2F45-0A48-8C1C-A2AAB71EB872}"/>
                  </a:ext>
                </a:extLst>
              </p14:cNvPr>
              <p14:cNvContentPartPr/>
              <p14:nvPr/>
            </p14:nvContentPartPr>
            <p14:xfrm>
              <a:off x="981438" y="1415600"/>
              <a:ext cx="181440" cy="213840"/>
            </p14:xfrm>
          </p:contentPart>
        </mc:Choice>
        <mc:Fallback xmlns="">
          <p:pic>
            <p:nvPicPr>
              <p:cNvPr id="13" name="Ink 12">
                <a:extLst>
                  <a:ext uri="{FF2B5EF4-FFF2-40B4-BE49-F238E27FC236}">
                    <a16:creationId xmlns:a16="http://schemas.microsoft.com/office/drawing/2014/main" id="{A5DA7F32-2F45-0A48-8C1C-A2AAB71EB872}"/>
                  </a:ext>
                </a:extLst>
              </p:cNvPr>
              <p:cNvPicPr/>
              <p:nvPr/>
            </p:nvPicPr>
            <p:blipFill>
              <a:blip r:embed="rId9"/>
              <a:stretch>
                <a:fillRect/>
              </a:stretch>
            </p:blipFill>
            <p:spPr>
              <a:xfrm>
                <a:off x="965238" y="1399400"/>
                <a:ext cx="213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84CD8C85-6E4C-2348-B03A-081767A27AF8}"/>
                  </a:ext>
                </a:extLst>
              </p14:cNvPr>
              <p14:cNvContentPartPr/>
              <p14:nvPr/>
            </p14:nvContentPartPr>
            <p14:xfrm>
              <a:off x="1873190" y="5258207"/>
              <a:ext cx="181440" cy="213840"/>
            </p14:xfrm>
          </p:contentPart>
        </mc:Choice>
        <mc:Fallback xmlns="">
          <p:pic>
            <p:nvPicPr>
              <p:cNvPr id="14" name="Ink 13">
                <a:extLst>
                  <a:ext uri="{FF2B5EF4-FFF2-40B4-BE49-F238E27FC236}">
                    <a16:creationId xmlns:a16="http://schemas.microsoft.com/office/drawing/2014/main" id="{84CD8C85-6E4C-2348-B03A-081767A27AF8}"/>
                  </a:ext>
                </a:extLst>
              </p:cNvPr>
              <p:cNvPicPr/>
              <p:nvPr/>
            </p:nvPicPr>
            <p:blipFill>
              <a:blip r:embed="rId9"/>
              <a:stretch>
                <a:fillRect/>
              </a:stretch>
            </p:blipFill>
            <p:spPr>
              <a:xfrm>
                <a:off x="1856990" y="5242007"/>
                <a:ext cx="213840" cy="246240"/>
              </a:xfrm>
              <a:prstGeom prst="rect">
                <a:avLst/>
              </a:prstGeom>
            </p:spPr>
          </p:pic>
        </mc:Fallback>
      </mc:AlternateContent>
    </p:spTree>
    <p:extLst>
      <p:ext uri="{BB962C8B-B14F-4D97-AF65-F5344CB8AC3E}">
        <p14:creationId xmlns:p14="http://schemas.microsoft.com/office/powerpoint/2010/main" val="111114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11A3C-E7F5-614D-94B7-0E4FA9B766AD}"/>
              </a:ext>
            </a:extLst>
          </p:cNvPr>
          <p:cNvPicPr>
            <a:picLocks noChangeAspect="1"/>
          </p:cNvPicPr>
          <p:nvPr/>
        </p:nvPicPr>
        <p:blipFill>
          <a:blip r:embed="rId2"/>
          <a:stretch>
            <a:fillRect/>
          </a:stretch>
        </p:blipFill>
        <p:spPr>
          <a:xfrm>
            <a:off x="4477407" y="136634"/>
            <a:ext cx="4703377" cy="3135585"/>
          </a:xfrm>
          <a:prstGeom prst="rect">
            <a:avLst/>
          </a:prstGeom>
        </p:spPr>
      </p:pic>
      <p:pic>
        <p:nvPicPr>
          <p:cNvPr id="3" name="Picture 2">
            <a:extLst>
              <a:ext uri="{FF2B5EF4-FFF2-40B4-BE49-F238E27FC236}">
                <a16:creationId xmlns:a16="http://schemas.microsoft.com/office/drawing/2014/main" id="{02FDEFE1-EF53-7241-8481-6B05BAD13DC1}"/>
              </a:ext>
            </a:extLst>
          </p:cNvPr>
          <p:cNvPicPr>
            <a:picLocks noChangeAspect="1"/>
          </p:cNvPicPr>
          <p:nvPr/>
        </p:nvPicPr>
        <p:blipFill>
          <a:blip r:embed="rId3"/>
          <a:stretch>
            <a:fillRect/>
          </a:stretch>
        </p:blipFill>
        <p:spPr>
          <a:xfrm>
            <a:off x="-94592" y="136634"/>
            <a:ext cx="4713890" cy="3142593"/>
          </a:xfrm>
          <a:prstGeom prst="rect">
            <a:avLst/>
          </a:prstGeom>
        </p:spPr>
      </p:pic>
      <p:pic>
        <p:nvPicPr>
          <p:cNvPr id="7" name="Picture 6">
            <a:extLst>
              <a:ext uri="{FF2B5EF4-FFF2-40B4-BE49-F238E27FC236}">
                <a16:creationId xmlns:a16="http://schemas.microsoft.com/office/drawing/2014/main" id="{533721BB-89B4-BD4A-B6C4-3FB229F898F0}"/>
              </a:ext>
            </a:extLst>
          </p:cNvPr>
          <p:cNvPicPr>
            <a:picLocks noChangeAspect="1"/>
          </p:cNvPicPr>
          <p:nvPr/>
        </p:nvPicPr>
        <p:blipFill>
          <a:blip r:embed="rId4"/>
          <a:stretch>
            <a:fillRect/>
          </a:stretch>
        </p:blipFill>
        <p:spPr>
          <a:xfrm>
            <a:off x="-94592" y="3565634"/>
            <a:ext cx="4713890" cy="3142593"/>
          </a:xfrm>
          <a:prstGeom prst="rect">
            <a:avLst/>
          </a:prstGeom>
        </p:spPr>
      </p:pic>
      <p:pic>
        <p:nvPicPr>
          <p:cNvPr id="9" name="Picture 8">
            <a:extLst>
              <a:ext uri="{FF2B5EF4-FFF2-40B4-BE49-F238E27FC236}">
                <a16:creationId xmlns:a16="http://schemas.microsoft.com/office/drawing/2014/main" id="{D5D644D3-1423-4449-B1ED-21CDCA839520}"/>
              </a:ext>
            </a:extLst>
          </p:cNvPr>
          <p:cNvPicPr>
            <a:picLocks noChangeAspect="1"/>
          </p:cNvPicPr>
          <p:nvPr/>
        </p:nvPicPr>
        <p:blipFill>
          <a:blip r:embed="rId5"/>
          <a:stretch>
            <a:fillRect/>
          </a:stretch>
        </p:blipFill>
        <p:spPr>
          <a:xfrm>
            <a:off x="4477405" y="3572641"/>
            <a:ext cx="4703379" cy="3135586"/>
          </a:xfrm>
          <a:prstGeom prst="rect">
            <a:avLst/>
          </a:prstGeom>
        </p:spPr>
      </p:pic>
      <p:sp>
        <p:nvSpPr>
          <p:cNvPr id="10" name="Rectangle 9">
            <a:extLst>
              <a:ext uri="{FF2B5EF4-FFF2-40B4-BE49-F238E27FC236}">
                <a16:creationId xmlns:a16="http://schemas.microsoft.com/office/drawing/2014/main" id="{80D3FE7D-CE75-B94E-8507-89E4B1761771}"/>
              </a:ext>
            </a:extLst>
          </p:cNvPr>
          <p:cNvSpPr/>
          <p:nvPr/>
        </p:nvSpPr>
        <p:spPr>
          <a:xfrm>
            <a:off x="2726833" y="2371974"/>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 1) </a:t>
            </a:r>
            <a:endParaRPr lang="en-US" sz="2400" dirty="0"/>
          </a:p>
        </p:txBody>
      </p:sp>
      <p:sp>
        <p:nvSpPr>
          <p:cNvPr id="11" name="Rectangle 10">
            <a:extLst>
              <a:ext uri="{FF2B5EF4-FFF2-40B4-BE49-F238E27FC236}">
                <a16:creationId xmlns:a16="http://schemas.microsoft.com/office/drawing/2014/main" id="{5EB65CEE-0B17-ED48-A5C3-28F153283BB7}"/>
              </a:ext>
            </a:extLst>
          </p:cNvPr>
          <p:cNvSpPr/>
          <p:nvPr/>
        </p:nvSpPr>
        <p:spPr>
          <a:xfrm>
            <a:off x="7374225" y="2371973"/>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Beta(2, 3) </a:t>
            </a:r>
            <a:endParaRPr lang="en-US" sz="2400" dirty="0"/>
          </a:p>
        </p:txBody>
      </p:sp>
      <p:sp>
        <p:nvSpPr>
          <p:cNvPr id="12" name="Rectangle 11">
            <a:extLst>
              <a:ext uri="{FF2B5EF4-FFF2-40B4-BE49-F238E27FC236}">
                <a16:creationId xmlns:a16="http://schemas.microsoft.com/office/drawing/2014/main" id="{4F157A32-429B-1045-96F2-98D53C6BBD8B}"/>
              </a:ext>
            </a:extLst>
          </p:cNvPr>
          <p:cNvSpPr/>
          <p:nvPr/>
        </p:nvSpPr>
        <p:spPr>
          <a:xfrm>
            <a:off x="2582562" y="5793091"/>
            <a:ext cx="169469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Beta(11, 21) </a:t>
            </a:r>
            <a:endParaRPr lang="en-US" sz="2400" dirty="0"/>
          </a:p>
        </p:txBody>
      </p:sp>
      <p:sp>
        <p:nvSpPr>
          <p:cNvPr id="13" name="Rectangle 12">
            <a:extLst>
              <a:ext uri="{FF2B5EF4-FFF2-40B4-BE49-F238E27FC236}">
                <a16:creationId xmlns:a16="http://schemas.microsoft.com/office/drawing/2014/main" id="{AFFFB2AE-F5A0-9546-B6EB-7E6C32DCBE03}"/>
              </a:ext>
            </a:extLst>
          </p:cNvPr>
          <p:cNvSpPr/>
          <p:nvPr/>
        </p:nvSpPr>
        <p:spPr>
          <a:xfrm>
            <a:off x="6954411" y="5793091"/>
            <a:ext cx="183896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Beta(51, 101) </a:t>
            </a:r>
            <a:endParaRPr lang="en-US" sz="2400" dirty="0"/>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65A57D8-CAF6-2842-A31A-C2416369A0DA}"/>
                  </a:ext>
                </a:extLst>
              </p14:cNvPr>
              <p14:cNvContentPartPr/>
              <p14:nvPr/>
            </p14:nvContentPartPr>
            <p14:xfrm>
              <a:off x="1648800" y="608400"/>
              <a:ext cx="7047000" cy="6015600"/>
            </p14:xfrm>
          </p:contentPart>
        </mc:Choice>
        <mc:Fallback xmlns="">
          <p:pic>
            <p:nvPicPr>
              <p:cNvPr id="4" name="Ink 3">
                <a:extLst>
                  <a:ext uri="{FF2B5EF4-FFF2-40B4-BE49-F238E27FC236}">
                    <a16:creationId xmlns:a16="http://schemas.microsoft.com/office/drawing/2014/main" id="{165A57D8-CAF6-2842-A31A-C2416369A0DA}"/>
                  </a:ext>
                </a:extLst>
              </p:cNvPr>
              <p:cNvPicPr/>
              <p:nvPr/>
            </p:nvPicPr>
            <p:blipFill>
              <a:blip r:embed="rId7"/>
              <a:stretch>
                <a:fillRect/>
              </a:stretch>
            </p:blipFill>
            <p:spPr>
              <a:xfrm>
                <a:off x="1632600" y="592200"/>
                <a:ext cx="7079400" cy="6048000"/>
              </a:xfrm>
              <a:prstGeom prst="rect">
                <a:avLst/>
              </a:prstGeom>
            </p:spPr>
          </p:pic>
        </mc:Fallback>
      </mc:AlternateContent>
    </p:spTree>
    <p:extLst>
      <p:ext uri="{BB962C8B-B14F-4D97-AF65-F5344CB8AC3E}">
        <p14:creationId xmlns:p14="http://schemas.microsoft.com/office/powerpoint/2010/main" val="3803623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07ABDC-EBF4-EF43-A44F-103BBF1D5FAB}"/>
              </a:ext>
            </a:extLst>
          </p:cNvPr>
          <p:cNvGrpSpPr/>
          <p:nvPr/>
        </p:nvGrpSpPr>
        <p:grpSpPr>
          <a:xfrm>
            <a:off x="0" y="381000"/>
            <a:ext cx="9144000" cy="6096000"/>
            <a:chOff x="0" y="381000"/>
            <a:chExt cx="9144000" cy="6096000"/>
          </a:xfrm>
        </p:grpSpPr>
        <p:pic>
          <p:nvPicPr>
            <p:cNvPr id="5" name="Picture 4">
              <a:extLst>
                <a:ext uri="{FF2B5EF4-FFF2-40B4-BE49-F238E27FC236}">
                  <a16:creationId xmlns:a16="http://schemas.microsoft.com/office/drawing/2014/main" id="{0E6035B8-D423-E84C-B753-1024938A34B8}"/>
                </a:ext>
              </a:extLst>
            </p:cNvPr>
            <p:cNvPicPr>
              <a:picLocks noChangeAspect="1"/>
            </p:cNvPicPr>
            <p:nvPr/>
          </p:nvPicPr>
          <p:blipFill>
            <a:blip r:embed="rId2"/>
            <a:stretch>
              <a:fillRect/>
            </a:stretch>
          </p:blipFill>
          <p:spPr>
            <a:xfrm>
              <a:off x="0" y="381000"/>
              <a:ext cx="9144000" cy="6096000"/>
            </a:xfrm>
            <a:prstGeom prst="rect">
              <a:avLst/>
            </a:prstGeom>
          </p:spPr>
        </p:pic>
        <p:sp>
          <p:nvSpPr>
            <p:cNvPr id="6" name="TextBox 5">
              <a:extLst>
                <a:ext uri="{FF2B5EF4-FFF2-40B4-BE49-F238E27FC236}">
                  <a16:creationId xmlns:a16="http://schemas.microsoft.com/office/drawing/2014/main" id="{B3F080D1-DB2D-2A41-B105-745A50FEC7B1}"/>
                </a:ext>
              </a:extLst>
            </p:cNvPr>
            <p:cNvSpPr txBox="1"/>
            <p:nvPr/>
          </p:nvSpPr>
          <p:spPr>
            <a:xfrm>
              <a:off x="3420082" y="5918402"/>
              <a:ext cx="2303836" cy="461665"/>
            </a:xfrm>
            <a:prstGeom prst="rect">
              <a:avLst/>
            </a:prstGeom>
            <a:noFill/>
          </p:spPr>
          <p:txBody>
            <a:bodyPr wrap="none" rtlCol="0">
              <a:spAutoFit/>
            </a:bodyPr>
            <a:lstStyle/>
            <a:p>
              <a:r>
                <a:rPr lang="en-US" sz="2400" dirty="0">
                  <a:latin typeface="Franklin Gothic Medium"/>
                  <a:cs typeface="Franklin Gothic Medium"/>
                </a:rPr>
                <a:t>interarrival time</a:t>
              </a:r>
            </a:p>
          </p:txBody>
        </p:sp>
        <p:sp>
          <p:nvSpPr>
            <p:cNvPr id="8" name="TextBox 7">
              <a:extLst>
                <a:ext uri="{FF2B5EF4-FFF2-40B4-BE49-F238E27FC236}">
                  <a16:creationId xmlns:a16="http://schemas.microsoft.com/office/drawing/2014/main" id="{0411FA2B-BA6C-7E45-AE43-F0C4F38A3ACA}"/>
                </a:ext>
              </a:extLst>
            </p:cNvPr>
            <p:cNvSpPr txBox="1"/>
            <p:nvPr/>
          </p:nvSpPr>
          <p:spPr>
            <a:xfrm rot="16200000">
              <a:off x="-779330" y="3198167"/>
              <a:ext cx="2965877" cy="461665"/>
            </a:xfrm>
            <a:prstGeom prst="rect">
              <a:avLst/>
            </a:prstGeom>
            <a:noFill/>
          </p:spPr>
          <p:txBody>
            <a:bodyPr wrap="none" rtlCol="0">
              <a:spAutoFit/>
            </a:bodyPr>
            <a:lstStyle/>
            <a:p>
              <a:r>
                <a:rPr lang="en-US" sz="2400" dirty="0">
                  <a:latin typeface="Franklin Gothic Medium"/>
                  <a:cs typeface="Franklin Gothic Medium"/>
                </a:rPr>
                <a:t>number of messages</a:t>
              </a:r>
            </a:p>
          </p:txBody>
        </p:sp>
      </p:grpSp>
      <p:pic>
        <p:nvPicPr>
          <p:cNvPr id="3" name="Picture 2" descr="Table&#10;&#10;Description automatically generated">
            <a:extLst>
              <a:ext uri="{FF2B5EF4-FFF2-40B4-BE49-F238E27FC236}">
                <a16:creationId xmlns:a16="http://schemas.microsoft.com/office/drawing/2014/main" id="{42C0ADF5-917E-DB48-984B-C6DC117AA450}"/>
              </a:ext>
            </a:extLst>
          </p:cNvPr>
          <p:cNvPicPr>
            <a:picLocks noChangeAspect="1"/>
          </p:cNvPicPr>
          <p:nvPr/>
        </p:nvPicPr>
        <p:blipFill>
          <a:blip r:embed="rId3"/>
          <a:stretch>
            <a:fillRect/>
          </a:stretch>
        </p:blipFill>
        <p:spPr>
          <a:xfrm>
            <a:off x="4190820" y="299640"/>
            <a:ext cx="3238500" cy="22479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F66E2D6-1138-DF4A-ADBC-C11C110FFE96}"/>
                  </a:ext>
                </a:extLst>
              </p14:cNvPr>
              <p14:cNvContentPartPr/>
              <p14:nvPr/>
            </p14:nvContentPartPr>
            <p14:xfrm>
              <a:off x="522000" y="407160"/>
              <a:ext cx="8104320" cy="5271120"/>
            </p14:xfrm>
          </p:contentPart>
        </mc:Choice>
        <mc:Fallback xmlns="">
          <p:pic>
            <p:nvPicPr>
              <p:cNvPr id="4" name="Ink 3">
                <a:extLst>
                  <a:ext uri="{FF2B5EF4-FFF2-40B4-BE49-F238E27FC236}">
                    <a16:creationId xmlns:a16="http://schemas.microsoft.com/office/drawing/2014/main" id="{BF66E2D6-1138-DF4A-ADBC-C11C110FFE96}"/>
                  </a:ext>
                </a:extLst>
              </p:cNvPr>
              <p:cNvPicPr/>
              <p:nvPr/>
            </p:nvPicPr>
            <p:blipFill>
              <a:blip r:embed="rId5"/>
              <a:stretch>
                <a:fillRect/>
              </a:stretch>
            </p:blipFill>
            <p:spPr>
              <a:xfrm>
                <a:off x="505800" y="390960"/>
                <a:ext cx="8136720" cy="5303520"/>
              </a:xfrm>
              <a:prstGeom prst="rect">
                <a:avLst/>
              </a:prstGeom>
            </p:spPr>
          </p:pic>
        </mc:Fallback>
      </mc:AlternateContent>
    </p:spTree>
    <p:extLst>
      <p:ext uri="{BB962C8B-B14F-4D97-AF65-F5344CB8AC3E}">
        <p14:creationId xmlns:p14="http://schemas.microsoft.com/office/powerpoint/2010/main" val="406658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FA5BD4-D68F-8247-B19D-A7D6FD8269BF}"/>
              </a:ext>
            </a:extLst>
          </p:cNvPr>
          <p:cNvSpPr txBox="1"/>
          <p:nvPr/>
        </p:nvSpPr>
        <p:spPr>
          <a:xfrm>
            <a:off x="435836" y="298077"/>
            <a:ext cx="1156086" cy="523220"/>
          </a:xfrm>
          <a:prstGeom prst="rect">
            <a:avLst/>
          </a:prstGeom>
          <a:noFill/>
        </p:spPr>
        <p:txBody>
          <a:bodyPr wrap="none" rtlCol="0">
            <a:spAutoFit/>
          </a:bodyPr>
          <a:lstStyle/>
          <a:p>
            <a:r>
              <a:rPr lang="en-US" sz="2800" dirty="0">
                <a:latin typeface="Franklin Gothic Medium"/>
                <a:cs typeface="Franklin Gothic Medium"/>
              </a:rPr>
              <a:t>model</a:t>
            </a:r>
          </a:p>
        </p:txBody>
      </p:sp>
      <p:sp>
        <p:nvSpPr>
          <p:cNvPr id="3" name="TextBox 2">
            <a:extLst>
              <a:ext uri="{FF2B5EF4-FFF2-40B4-BE49-F238E27FC236}">
                <a16:creationId xmlns:a16="http://schemas.microsoft.com/office/drawing/2014/main" id="{20734B4C-CF38-C643-9234-A26C3E1D87C5}"/>
              </a:ext>
            </a:extLst>
          </p:cNvPr>
          <p:cNvSpPr txBox="1"/>
          <p:nvPr/>
        </p:nvSpPr>
        <p:spPr>
          <a:xfrm>
            <a:off x="1755892" y="359632"/>
            <a:ext cx="3642344"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a:t>
            </a:r>
            <a:r>
              <a:rPr lang="en-US" sz="2400" baseline="-25000" dirty="0">
                <a:latin typeface="Garamond" panose="02020404030301010803" pitchFamily="18" charset="0"/>
                <a:cs typeface="Franklin Gothic Medium"/>
              </a:rPr>
              <a:t>1</a:t>
            </a:r>
            <a:r>
              <a:rPr lang="en-US" sz="2400" i="1" dirty="0">
                <a:latin typeface="Garamond" panose="02020404030301010803" pitchFamily="18" charset="0"/>
                <a:cs typeface="Franklin Gothic Medium"/>
              </a:rPr>
              <a:t>, …, </a:t>
            </a:r>
            <a:r>
              <a:rPr lang="en-US" sz="2400" i="1" dirty="0" err="1">
                <a:latin typeface="Garamond" panose="02020404030301010803" pitchFamily="18" charset="0"/>
                <a:cs typeface="Franklin Gothic Medium"/>
              </a:rPr>
              <a:t>X</a:t>
            </a:r>
            <a:r>
              <a:rPr lang="en-US" sz="2400" i="1" baseline="-25000" dirty="0" err="1">
                <a:latin typeface="Garamond" panose="02020404030301010803" pitchFamily="18" charset="0"/>
                <a:cs typeface="Franklin Gothic Medium"/>
              </a:rPr>
              <a:t>n</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Exponential(</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82CDC019-A368-1A44-BC13-6E4571835127}"/>
              </a:ext>
            </a:extLst>
          </p:cNvPr>
          <p:cNvSpPr txBox="1"/>
          <p:nvPr/>
        </p:nvSpPr>
        <p:spPr>
          <a:xfrm>
            <a:off x="1755892" y="821297"/>
            <a:ext cx="2694969"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Exponential(15)</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53762D9-0126-F447-B24D-85D2315CC49A}"/>
                  </a:ext>
                </a:extLst>
              </p14:cNvPr>
              <p14:cNvContentPartPr/>
              <p14:nvPr/>
            </p14:nvContentPartPr>
            <p14:xfrm>
              <a:off x="338040" y="1744560"/>
              <a:ext cx="8468280" cy="4584600"/>
            </p14:xfrm>
          </p:contentPart>
        </mc:Choice>
        <mc:Fallback xmlns="">
          <p:pic>
            <p:nvPicPr>
              <p:cNvPr id="5" name="Ink 4">
                <a:extLst>
                  <a:ext uri="{FF2B5EF4-FFF2-40B4-BE49-F238E27FC236}">
                    <a16:creationId xmlns:a16="http://schemas.microsoft.com/office/drawing/2014/main" id="{A53762D9-0126-F447-B24D-85D2315CC49A}"/>
                  </a:ext>
                </a:extLst>
              </p:cNvPr>
              <p:cNvPicPr/>
              <p:nvPr/>
            </p:nvPicPr>
            <p:blipFill>
              <a:blip r:embed="rId3"/>
              <a:stretch>
                <a:fillRect/>
              </a:stretch>
            </p:blipFill>
            <p:spPr>
              <a:xfrm>
                <a:off x="321840" y="1728360"/>
                <a:ext cx="8500680" cy="461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798D4FC-88BF-B343-B965-5BC245A3E773}"/>
                  </a:ext>
                </a:extLst>
              </p14:cNvPr>
              <p14:cNvContentPartPr/>
              <p14:nvPr/>
            </p14:nvContentPartPr>
            <p14:xfrm>
              <a:off x="6279300" y="3335827"/>
              <a:ext cx="2142000" cy="728280"/>
            </p14:xfrm>
          </p:contentPart>
        </mc:Choice>
        <mc:Fallback xmlns="">
          <p:pic>
            <p:nvPicPr>
              <p:cNvPr id="6" name="Ink 5">
                <a:extLst>
                  <a:ext uri="{FF2B5EF4-FFF2-40B4-BE49-F238E27FC236}">
                    <a16:creationId xmlns:a16="http://schemas.microsoft.com/office/drawing/2014/main" id="{5798D4FC-88BF-B343-B965-5BC245A3E773}"/>
                  </a:ext>
                </a:extLst>
              </p:cNvPr>
              <p:cNvPicPr/>
              <p:nvPr/>
            </p:nvPicPr>
            <p:blipFill>
              <a:blip r:embed="rId5"/>
              <a:stretch>
                <a:fillRect/>
              </a:stretch>
            </p:blipFill>
            <p:spPr>
              <a:xfrm>
                <a:off x="6263100" y="3319627"/>
                <a:ext cx="217440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651F0E7-A38E-0B48-8FA4-575D6ACA17FF}"/>
                  </a:ext>
                </a:extLst>
              </p14:cNvPr>
              <p14:cNvContentPartPr/>
              <p14:nvPr/>
            </p14:nvContentPartPr>
            <p14:xfrm>
              <a:off x="436680" y="4236120"/>
              <a:ext cx="4322520" cy="2079360"/>
            </p14:xfrm>
          </p:contentPart>
        </mc:Choice>
        <mc:Fallback xmlns="">
          <p:pic>
            <p:nvPicPr>
              <p:cNvPr id="7" name="Ink 6">
                <a:extLst>
                  <a:ext uri="{FF2B5EF4-FFF2-40B4-BE49-F238E27FC236}">
                    <a16:creationId xmlns:a16="http://schemas.microsoft.com/office/drawing/2014/main" id="{C651F0E7-A38E-0B48-8FA4-575D6ACA17FF}"/>
                  </a:ext>
                </a:extLst>
              </p:cNvPr>
              <p:cNvPicPr/>
              <p:nvPr/>
            </p:nvPicPr>
            <p:blipFill>
              <a:blip r:embed="rId7"/>
              <a:stretch>
                <a:fillRect/>
              </a:stretch>
            </p:blipFill>
            <p:spPr>
              <a:xfrm>
                <a:off x="420479" y="4219920"/>
                <a:ext cx="4354923" cy="211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A41AF95-A764-EE48-8392-FAE88E465691}"/>
                  </a:ext>
                </a:extLst>
              </p14:cNvPr>
              <p14:cNvContentPartPr/>
              <p14:nvPr/>
            </p14:nvContentPartPr>
            <p14:xfrm>
              <a:off x="2388960" y="4428000"/>
              <a:ext cx="4868280" cy="1443600"/>
            </p14:xfrm>
          </p:contentPart>
        </mc:Choice>
        <mc:Fallback xmlns="">
          <p:pic>
            <p:nvPicPr>
              <p:cNvPr id="8" name="Ink 7">
                <a:extLst>
                  <a:ext uri="{FF2B5EF4-FFF2-40B4-BE49-F238E27FC236}">
                    <a16:creationId xmlns:a16="http://schemas.microsoft.com/office/drawing/2014/main" id="{8A41AF95-A764-EE48-8392-FAE88E465691}"/>
                  </a:ext>
                </a:extLst>
              </p:cNvPr>
              <p:cNvPicPr/>
              <p:nvPr/>
            </p:nvPicPr>
            <p:blipFill>
              <a:blip r:embed="rId9"/>
              <a:stretch>
                <a:fillRect/>
              </a:stretch>
            </p:blipFill>
            <p:spPr>
              <a:xfrm>
                <a:off x="2372760" y="4411800"/>
                <a:ext cx="4900680" cy="147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B752B73-5AD0-F341-8412-3ACEB7B7735F}"/>
                  </a:ext>
                </a:extLst>
              </p14:cNvPr>
              <p14:cNvContentPartPr/>
              <p14:nvPr/>
            </p14:nvContentPartPr>
            <p14:xfrm>
              <a:off x="4094640" y="805680"/>
              <a:ext cx="4848120" cy="493920"/>
            </p14:xfrm>
          </p:contentPart>
        </mc:Choice>
        <mc:Fallback xmlns="">
          <p:pic>
            <p:nvPicPr>
              <p:cNvPr id="9" name="Ink 8">
                <a:extLst>
                  <a:ext uri="{FF2B5EF4-FFF2-40B4-BE49-F238E27FC236}">
                    <a16:creationId xmlns:a16="http://schemas.microsoft.com/office/drawing/2014/main" id="{DB752B73-5AD0-F341-8412-3ACEB7B7735F}"/>
                  </a:ext>
                </a:extLst>
              </p:cNvPr>
              <p:cNvPicPr/>
              <p:nvPr/>
            </p:nvPicPr>
            <p:blipFill>
              <a:blip r:embed="rId11"/>
              <a:stretch>
                <a:fillRect/>
              </a:stretch>
            </p:blipFill>
            <p:spPr>
              <a:xfrm>
                <a:off x="4078440" y="789480"/>
                <a:ext cx="4880520" cy="526320"/>
              </a:xfrm>
              <a:prstGeom prst="rect">
                <a:avLst/>
              </a:prstGeom>
            </p:spPr>
          </p:pic>
        </mc:Fallback>
      </mc:AlternateContent>
    </p:spTree>
    <p:extLst>
      <p:ext uri="{BB962C8B-B14F-4D97-AF65-F5344CB8AC3E}">
        <p14:creationId xmlns:p14="http://schemas.microsoft.com/office/powerpoint/2010/main" val="98760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28C38-4A88-1248-BD23-91E795155265}"/>
              </a:ext>
            </a:extLst>
          </p:cNvPr>
          <p:cNvPicPr>
            <a:picLocks noChangeAspect="1"/>
          </p:cNvPicPr>
          <p:nvPr/>
        </p:nvPicPr>
        <p:blipFill>
          <a:blip r:embed="rId2"/>
          <a:stretch>
            <a:fillRect/>
          </a:stretch>
        </p:blipFill>
        <p:spPr>
          <a:xfrm>
            <a:off x="28576" y="381000"/>
            <a:ext cx="9144000" cy="6096000"/>
          </a:xfrm>
          <a:prstGeom prst="rect">
            <a:avLst/>
          </a:prstGeom>
        </p:spPr>
      </p:pic>
      <p:sp>
        <p:nvSpPr>
          <p:cNvPr id="4" name="TextBox 3">
            <a:extLst>
              <a:ext uri="{FF2B5EF4-FFF2-40B4-BE49-F238E27FC236}">
                <a16:creationId xmlns:a16="http://schemas.microsoft.com/office/drawing/2014/main" id="{01918313-289F-BA49-846E-6252FAFE7755}"/>
              </a:ext>
            </a:extLst>
          </p:cNvPr>
          <p:cNvSpPr txBox="1"/>
          <p:nvPr/>
        </p:nvSpPr>
        <p:spPr>
          <a:xfrm>
            <a:off x="3720042" y="1303202"/>
            <a:ext cx="4361450" cy="584775"/>
          </a:xfrm>
          <a:prstGeom prst="rect">
            <a:avLst/>
          </a:prstGeom>
          <a:noFill/>
        </p:spPr>
        <p:txBody>
          <a:bodyPr wrap="none" rtlCol="0">
            <a:spAutoFit/>
          </a:bodyPr>
          <a:lstStyle/>
          <a:p>
            <a:r>
              <a:rPr lang="en-US" sz="3200" dirty="0">
                <a:latin typeface="Franklin Gothic Medium"/>
                <a:cs typeface="Franklin Gothic Medium"/>
              </a:rPr>
              <a:t>posterior PDF of </a:t>
            </a:r>
            <a:r>
              <a:rPr lang="en-US" sz="3200" dirty="0">
                <a:latin typeface="Symbol" pitchFamily="2" charset="2"/>
                <a:cs typeface="Franklin Gothic Medium"/>
              </a:rPr>
              <a:t>Q </a:t>
            </a:r>
            <a:r>
              <a:rPr lang="en-US" sz="3200" dirty="0">
                <a:latin typeface="Franklin Gothic Medium"/>
                <a:cs typeface="Franklin Gothic Medium"/>
              </a:rPr>
              <a:t>after</a:t>
            </a:r>
            <a:endParaRPr lang="en-US" sz="3200" dirty="0">
              <a:latin typeface="Symbol" pitchFamily="2" charset="2"/>
              <a:cs typeface="Franklin Gothic Medium"/>
            </a:endParaRPr>
          </a:p>
        </p:txBody>
      </p:sp>
      <p:cxnSp>
        <p:nvCxnSpPr>
          <p:cNvPr id="6" name="Straight Connector 5">
            <a:extLst>
              <a:ext uri="{FF2B5EF4-FFF2-40B4-BE49-F238E27FC236}">
                <a16:creationId xmlns:a16="http://schemas.microsoft.com/office/drawing/2014/main" id="{3CCF953B-9D3F-AB48-AE94-1046C3370572}"/>
              </a:ext>
            </a:extLst>
          </p:cNvPr>
          <p:cNvCxnSpPr/>
          <p:nvPr/>
        </p:nvCxnSpPr>
        <p:spPr>
          <a:xfrm>
            <a:off x="4855028" y="2191657"/>
            <a:ext cx="544285" cy="0"/>
          </a:xfrm>
          <a:prstGeom prst="line">
            <a:avLst/>
          </a:prstGeom>
          <a:ln>
            <a:solidFill>
              <a:schemeClr val="accent4">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1A394F8-F0A4-0447-970D-379503C0B1E1}"/>
              </a:ext>
            </a:extLst>
          </p:cNvPr>
          <p:cNvCxnSpPr/>
          <p:nvPr/>
        </p:nvCxnSpPr>
        <p:spPr>
          <a:xfrm>
            <a:off x="4855028" y="3067414"/>
            <a:ext cx="544285" cy="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B3F6D99-3465-8B40-A9AA-9C8EF930969B}"/>
              </a:ext>
            </a:extLst>
          </p:cNvPr>
          <p:cNvCxnSpPr/>
          <p:nvPr/>
        </p:nvCxnSpPr>
        <p:spPr>
          <a:xfrm>
            <a:off x="4855027" y="2628962"/>
            <a:ext cx="54428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D538134-DD2E-9048-9C1F-68B6C0A0339B}"/>
              </a:ext>
            </a:extLst>
          </p:cNvPr>
          <p:cNvSpPr txBox="1"/>
          <p:nvPr/>
        </p:nvSpPr>
        <p:spPr>
          <a:xfrm>
            <a:off x="5545167" y="1946033"/>
            <a:ext cx="1329210" cy="461665"/>
          </a:xfrm>
          <a:prstGeom prst="rect">
            <a:avLst/>
          </a:prstGeom>
          <a:noFill/>
        </p:spPr>
        <p:txBody>
          <a:bodyPr wrap="none" rtlCol="0">
            <a:spAutoFit/>
          </a:bodyPr>
          <a:lstStyle/>
          <a:p>
            <a:r>
              <a:rPr lang="en-US" sz="2400" dirty="0">
                <a:latin typeface="Franklin Gothic Medium"/>
                <a:cs typeface="Franklin Gothic Medium"/>
              </a:rPr>
              <a:t>5 emails</a:t>
            </a:r>
          </a:p>
        </p:txBody>
      </p:sp>
      <p:sp>
        <p:nvSpPr>
          <p:cNvPr id="10" name="TextBox 9">
            <a:extLst>
              <a:ext uri="{FF2B5EF4-FFF2-40B4-BE49-F238E27FC236}">
                <a16:creationId xmlns:a16="http://schemas.microsoft.com/office/drawing/2014/main" id="{64AEFBFA-C7B8-C04C-A61B-5F847BF1EC68}"/>
              </a:ext>
            </a:extLst>
          </p:cNvPr>
          <p:cNvSpPr txBox="1"/>
          <p:nvPr/>
        </p:nvSpPr>
        <p:spPr>
          <a:xfrm>
            <a:off x="5545167" y="2384799"/>
            <a:ext cx="1510350" cy="461665"/>
          </a:xfrm>
          <a:prstGeom prst="rect">
            <a:avLst/>
          </a:prstGeom>
          <a:noFill/>
        </p:spPr>
        <p:txBody>
          <a:bodyPr wrap="none" rtlCol="0">
            <a:spAutoFit/>
          </a:bodyPr>
          <a:lstStyle/>
          <a:p>
            <a:r>
              <a:rPr lang="en-US" sz="2400" dirty="0">
                <a:latin typeface="Franklin Gothic Medium"/>
                <a:cs typeface="Franklin Gothic Medium"/>
              </a:rPr>
              <a:t>20 emails</a:t>
            </a:r>
          </a:p>
        </p:txBody>
      </p:sp>
      <p:sp>
        <p:nvSpPr>
          <p:cNvPr id="11" name="TextBox 10">
            <a:extLst>
              <a:ext uri="{FF2B5EF4-FFF2-40B4-BE49-F238E27FC236}">
                <a16:creationId xmlns:a16="http://schemas.microsoft.com/office/drawing/2014/main" id="{F25CC10A-8808-7646-A055-DF16D0415B15}"/>
              </a:ext>
            </a:extLst>
          </p:cNvPr>
          <p:cNvSpPr txBox="1"/>
          <p:nvPr/>
        </p:nvSpPr>
        <p:spPr>
          <a:xfrm>
            <a:off x="5545167" y="2823565"/>
            <a:ext cx="1691489" cy="461665"/>
          </a:xfrm>
          <a:prstGeom prst="rect">
            <a:avLst/>
          </a:prstGeom>
          <a:noFill/>
        </p:spPr>
        <p:txBody>
          <a:bodyPr wrap="none" rtlCol="0">
            <a:spAutoFit/>
          </a:bodyPr>
          <a:lstStyle/>
          <a:p>
            <a:r>
              <a:rPr lang="en-US" sz="2400" dirty="0">
                <a:latin typeface="Franklin Gothic Medium"/>
                <a:cs typeface="Franklin Gothic Medium"/>
              </a:rPr>
              <a:t>100 emails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4C2AC12-8E9F-7C47-8D55-090A74DA47AF}"/>
                  </a:ext>
                </a:extLst>
              </p14:cNvPr>
              <p14:cNvContentPartPr/>
              <p14:nvPr/>
            </p14:nvContentPartPr>
            <p14:xfrm>
              <a:off x="2195640" y="5825880"/>
              <a:ext cx="5657760" cy="419760"/>
            </p14:xfrm>
          </p:contentPart>
        </mc:Choice>
        <mc:Fallback xmlns="">
          <p:pic>
            <p:nvPicPr>
              <p:cNvPr id="5" name="Ink 4">
                <a:extLst>
                  <a:ext uri="{FF2B5EF4-FFF2-40B4-BE49-F238E27FC236}">
                    <a16:creationId xmlns:a16="http://schemas.microsoft.com/office/drawing/2014/main" id="{D4C2AC12-8E9F-7C47-8D55-090A74DA47AF}"/>
                  </a:ext>
                </a:extLst>
              </p:cNvPr>
              <p:cNvPicPr/>
              <p:nvPr/>
            </p:nvPicPr>
            <p:blipFill>
              <a:blip r:embed="rId4"/>
              <a:stretch>
                <a:fillRect/>
              </a:stretch>
            </p:blipFill>
            <p:spPr>
              <a:xfrm>
                <a:off x="2179440" y="5809680"/>
                <a:ext cx="5690160" cy="452160"/>
              </a:xfrm>
              <a:prstGeom prst="rect">
                <a:avLst/>
              </a:prstGeom>
            </p:spPr>
          </p:pic>
        </mc:Fallback>
      </mc:AlternateContent>
    </p:spTree>
    <p:extLst>
      <p:ext uri="{BB962C8B-B14F-4D97-AF65-F5344CB8AC3E}">
        <p14:creationId xmlns:p14="http://schemas.microsoft.com/office/powerpoint/2010/main" val="228472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544F5-F2E8-6F46-A8B4-1055786EBB9F}"/>
              </a:ext>
            </a:extLst>
          </p:cNvPr>
          <p:cNvPicPr>
            <a:picLocks noChangeAspect="1"/>
          </p:cNvPicPr>
          <p:nvPr/>
        </p:nvPicPr>
        <p:blipFill>
          <a:blip r:embed="rId2"/>
          <a:stretch>
            <a:fillRect/>
          </a:stretch>
        </p:blipFill>
        <p:spPr>
          <a:xfrm>
            <a:off x="0" y="381000"/>
            <a:ext cx="9144000" cy="6096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C9EFF13-1680-574B-B433-8737A80E4F19}"/>
                  </a:ext>
                </a:extLst>
              </p14:cNvPr>
              <p14:cNvContentPartPr/>
              <p14:nvPr/>
            </p14:nvContentPartPr>
            <p14:xfrm>
              <a:off x="2195640" y="2754720"/>
              <a:ext cx="5464440" cy="3885840"/>
            </p14:xfrm>
          </p:contentPart>
        </mc:Choice>
        <mc:Fallback xmlns="">
          <p:pic>
            <p:nvPicPr>
              <p:cNvPr id="2" name="Ink 1">
                <a:extLst>
                  <a:ext uri="{FF2B5EF4-FFF2-40B4-BE49-F238E27FC236}">
                    <a16:creationId xmlns:a16="http://schemas.microsoft.com/office/drawing/2014/main" id="{CC9EFF13-1680-574B-B433-8737A80E4F19}"/>
                  </a:ext>
                </a:extLst>
              </p:cNvPr>
              <p:cNvPicPr/>
              <p:nvPr/>
            </p:nvPicPr>
            <p:blipFill>
              <a:blip r:embed="rId4"/>
              <a:stretch>
                <a:fillRect/>
              </a:stretch>
            </p:blipFill>
            <p:spPr>
              <a:xfrm>
                <a:off x="2179440" y="2738520"/>
                <a:ext cx="5496840" cy="3911400"/>
              </a:xfrm>
              <a:prstGeom prst="rect">
                <a:avLst/>
              </a:prstGeom>
            </p:spPr>
          </p:pic>
        </mc:Fallback>
      </mc:AlternateContent>
    </p:spTree>
    <p:extLst>
      <p:ext uri="{BB962C8B-B14F-4D97-AF65-F5344CB8AC3E}">
        <p14:creationId xmlns:p14="http://schemas.microsoft.com/office/powerpoint/2010/main" val="89027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6106-BA69-E94D-BB80-728BD53C74C4}"/>
              </a:ext>
            </a:extLst>
          </p:cNvPr>
          <p:cNvSpPr>
            <a:spLocks noGrp="1"/>
          </p:cNvSpPr>
          <p:nvPr>
            <p:ph type="title"/>
          </p:nvPr>
        </p:nvSpPr>
        <p:spPr/>
        <p:txBody>
          <a:bodyPr/>
          <a:lstStyle/>
          <a:p>
            <a:r>
              <a:rPr lang="en-US" dirty="0"/>
              <a:t>The </a:t>
            </a:r>
            <a:r>
              <a:rPr lang="en-US" dirty="0">
                <a:latin typeface="Garamond" panose="02020404030301010803" pitchFamily="18" charset="0"/>
              </a:rPr>
              <a:t>Gamma(</a:t>
            </a:r>
            <a:r>
              <a:rPr lang="en-US" i="1" dirty="0">
                <a:latin typeface="Symbol" pitchFamily="2" charset="2"/>
              </a:rPr>
              <a:t>a</a:t>
            </a:r>
            <a:r>
              <a:rPr lang="en-US" dirty="0">
                <a:latin typeface="Garamond" panose="02020404030301010803" pitchFamily="18" charset="0"/>
              </a:rPr>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TextBox 2">
            <a:extLst>
              <a:ext uri="{FF2B5EF4-FFF2-40B4-BE49-F238E27FC236}">
                <a16:creationId xmlns:a16="http://schemas.microsoft.com/office/drawing/2014/main" id="{821E8404-A7AA-6343-A478-F32BC2E7A4BC}"/>
              </a:ext>
            </a:extLst>
          </p:cNvPr>
          <p:cNvSpPr txBox="1"/>
          <p:nvPr/>
        </p:nvSpPr>
        <p:spPr>
          <a:xfrm>
            <a:off x="2051020" y="3384220"/>
            <a:ext cx="6316153" cy="523220"/>
          </a:xfrm>
          <a:prstGeom prst="rect">
            <a:avLst/>
          </a:prstGeom>
          <a:noFill/>
        </p:spPr>
        <p:txBody>
          <a:bodyPr wrap="none" rtlCol="0">
            <a:spAutoFit/>
          </a:bodyPr>
          <a:lstStyle/>
          <a:p>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a:t>
            </a:r>
            <a:r>
              <a:rPr lang="en-US" sz="2800" i="1" dirty="0">
                <a:latin typeface="Garamond" panose="02020404030301010803" pitchFamily="18" charset="0"/>
                <a:cs typeface="Franklin Gothic Medium"/>
              </a:rPr>
              <a:t>…</a:t>
            </a:r>
            <a:r>
              <a:rPr lang="en-US" sz="2800" dirty="0">
                <a:latin typeface="Garamond" panose="02020404030301010803" pitchFamily="18" charset="0"/>
                <a:cs typeface="Franklin Gothic Medium"/>
              </a:rPr>
              <a:t>,</a:t>
            </a:r>
            <a:r>
              <a:rPr lang="en-US" sz="2800" i="1" dirty="0" err="1">
                <a:latin typeface="Garamond" panose="02020404030301010803" pitchFamily="18" charset="0"/>
                <a:cs typeface="Franklin Gothic Medium"/>
              </a:rPr>
              <a:t>X</a:t>
            </a:r>
            <a:r>
              <a:rPr lang="en-US" sz="2800" i="1" baseline="-25000" dirty="0" err="1">
                <a:latin typeface="Garamond" panose="02020404030301010803" pitchFamily="18" charset="0"/>
                <a:cs typeface="Franklin Gothic Medium"/>
              </a:rPr>
              <a:t>n</a:t>
            </a:r>
            <a:r>
              <a:rPr lang="en-US" sz="2800" i="1" dirty="0">
                <a:latin typeface="Garamond" panose="02020404030301010803" pitchFamily="18" charset="0"/>
                <a:cs typeface="Franklin Gothic Medium"/>
              </a:rPr>
              <a:t> </a:t>
            </a:r>
            <a:r>
              <a:rPr lang="en-US" sz="2800" dirty="0">
                <a:latin typeface="Franklin Gothic Medium" panose="020B0603020102020204" pitchFamily="34" charset="0"/>
                <a:cs typeface="Franklin Gothic Medium"/>
              </a:rPr>
              <a:t>are independent</a:t>
            </a:r>
            <a:r>
              <a:rPr lang="en-US" sz="2800" dirty="0">
                <a:latin typeface="Garamond" panose="02020404030301010803" pitchFamily="18" charset="0"/>
                <a:cs typeface="Franklin Gothic Medium"/>
              </a:rPr>
              <a:t> Exponential(</a:t>
            </a:r>
            <a:r>
              <a:rPr lang="en-US" sz="2800" dirty="0">
                <a:latin typeface="Symbol" pitchFamily="2" charset="2"/>
              </a:rPr>
              <a:t>Q</a:t>
            </a:r>
            <a:r>
              <a:rPr lang="en-US" sz="28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BF3E7221-7390-4247-B915-7264F83DB0E0}"/>
              </a:ext>
            </a:extLst>
          </p:cNvPr>
          <p:cNvSpPr txBox="1"/>
          <p:nvPr/>
        </p:nvSpPr>
        <p:spPr>
          <a:xfrm>
            <a:off x="2020701" y="4067610"/>
            <a:ext cx="3063659" cy="523220"/>
          </a:xfrm>
          <a:prstGeom prst="rect">
            <a:avLst/>
          </a:prstGeom>
          <a:noFill/>
        </p:spPr>
        <p:txBody>
          <a:bodyPr wrap="none" rtlCol="0">
            <a:spAutoFit/>
          </a:bodyPr>
          <a:lstStyle/>
          <a:p>
            <a:r>
              <a:rPr lang="en-US" sz="2800" dirty="0">
                <a:latin typeface="Symbol" pitchFamily="2" charset="2"/>
              </a:rPr>
              <a:t>Q</a:t>
            </a:r>
            <a:r>
              <a:rPr lang="en-US" sz="2800" i="1" dirty="0">
                <a:latin typeface="Garamond" panose="02020404030301010803" pitchFamily="18" charset="0"/>
                <a:cs typeface="Franklin Gothic Medium"/>
              </a:rPr>
              <a:t> </a:t>
            </a:r>
            <a:r>
              <a:rPr lang="en-US" sz="2800" dirty="0">
                <a:latin typeface="Franklin Gothic Medium" panose="020B0603020102020204" pitchFamily="34" charset="0"/>
                <a:cs typeface="Franklin Gothic Medium"/>
              </a:rPr>
              <a:t>is</a:t>
            </a:r>
            <a:r>
              <a:rPr lang="en-US" sz="2800" dirty="0">
                <a:latin typeface="Garamond" panose="02020404030301010803" pitchFamily="18" charset="0"/>
                <a:cs typeface="Franklin Gothic Medium"/>
              </a:rPr>
              <a:t> Exponential(</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0</a:t>
            </a:r>
            <a:r>
              <a:rPr lang="en-US" sz="2800" dirty="0">
                <a:latin typeface="Garamond" panose="02020404030301010803" pitchFamily="18" charset="0"/>
                <a:cs typeface="Franklin Gothic Medium"/>
              </a:rPr>
              <a:t>)</a:t>
            </a:r>
          </a:p>
        </p:txBody>
      </p:sp>
      <p:sp>
        <p:nvSpPr>
          <p:cNvPr id="5" name="TextBox 4">
            <a:extLst>
              <a:ext uri="{FF2B5EF4-FFF2-40B4-BE49-F238E27FC236}">
                <a16:creationId xmlns:a16="http://schemas.microsoft.com/office/drawing/2014/main" id="{382DD24D-8D98-274D-8505-7B7EE7BF4305}"/>
              </a:ext>
            </a:extLst>
          </p:cNvPr>
          <p:cNvSpPr txBox="1"/>
          <p:nvPr/>
        </p:nvSpPr>
        <p:spPr>
          <a:xfrm>
            <a:off x="808372" y="3361056"/>
            <a:ext cx="1242648" cy="523220"/>
          </a:xfrm>
          <a:prstGeom prst="rect">
            <a:avLst/>
          </a:prstGeom>
          <a:noFill/>
        </p:spPr>
        <p:txBody>
          <a:bodyPr wrap="none" rtlCol="0">
            <a:spAutoFit/>
          </a:bodyPr>
          <a:lstStyle/>
          <a:p>
            <a:pPr algn="r"/>
            <a:r>
              <a:rPr lang="en-US" sz="2800" dirty="0">
                <a:latin typeface="Franklin Gothic Medium"/>
                <a:cs typeface="Franklin Gothic Medium"/>
              </a:rPr>
              <a:t>model:</a:t>
            </a:r>
          </a:p>
        </p:txBody>
      </p:sp>
      <p:sp>
        <p:nvSpPr>
          <p:cNvPr id="6" name="TextBox 5">
            <a:extLst>
              <a:ext uri="{FF2B5EF4-FFF2-40B4-BE49-F238E27FC236}">
                <a16:creationId xmlns:a16="http://schemas.microsoft.com/office/drawing/2014/main" id="{692D57B7-DCD7-274D-A204-0CA37A197F28}"/>
              </a:ext>
            </a:extLst>
          </p:cNvPr>
          <p:cNvSpPr txBox="1"/>
          <p:nvPr/>
        </p:nvSpPr>
        <p:spPr>
          <a:xfrm>
            <a:off x="1071265" y="4044446"/>
            <a:ext cx="979755" cy="523220"/>
          </a:xfrm>
          <a:prstGeom prst="rect">
            <a:avLst/>
          </a:prstGeom>
          <a:noFill/>
        </p:spPr>
        <p:txBody>
          <a:bodyPr wrap="none" rtlCol="0">
            <a:spAutoFit/>
          </a:bodyPr>
          <a:lstStyle/>
          <a:p>
            <a:pPr algn="r"/>
            <a:r>
              <a:rPr lang="en-US" sz="2800" dirty="0">
                <a:latin typeface="Franklin Gothic Medium"/>
                <a:cs typeface="Franklin Gothic Medium"/>
              </a:rPr>
              <a:t>prior:</a:t>
            </a:r>
          </a:p>
        </p:txBody>
      </p:sp>
      <p:sp>
        <p:nvSpPr>
          <p:cNvPr id="7" name="TextBox 6">
            <a:extLst>
              <a:ext uri="{FF2B5EF4-FFF2-40B4-BE49-F238E27FC236}">
                <a16:creationId xmlns:a16="http://schemas.microsoft.com/office/drawing/2014/main" id="{7930F33B-BB7B-934D-9AA6-87872A8A157F}"/>
              </a:ext>
            </a:extLst>
          </p:cNvPr>
          <p:cNvSpPr txBox="1"/>
          <p:nvPr/>
        </p:nvSpPr>
        <p:spPr>
          <a:xfrm>
            <a:off x="2020701" y="4763406"/>
            <a:ext cx="7133684" cy="523220"/>
          </a:xfrm>
          <a:prstGeom prst="rect">
            <a:avLst/>
          </a:prstGeom>
          <a:noFill/>
        </p:spPr>
        <p:txBody>
          <a:bodyPr wrap="none" rtlCol="0">
            <a:spAutoFit/>
          </a:bodyPr>
          <a:lstStyle/>
          <a:p>
            <a:r>
              <a:rPr lang="en-US" sz="2800" dirty="0">
                <a:latin typeface="Symbol" pitchFamily="2" charset="2"/>
              </a:rPr>
              <a:t>Q |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1</a:t>
            </a:r>
            <a:r>
              <a:rPr lang="en-US" sz="2800" i="1" dirty="0">
                <a:latin typeface="Garamond" panose="02020404030301010803" pitchFamily="18" charset="0"/>
                <a:cs typeface="Franklin Gothic Medium"/>
              </a:rPr>
              <a:t>…</a:t>
            </a:r>
            <a:r>
              <a:rPr lang="en-US" sz="2800" i="1" dirty="0" err="1">
                <a:latin typeface="Garamond" panose="02020404030301010803" pitchFamily="18" charset="0"/>
                <a:cs typeface="Franklin Gothic Medium"/>
              </a:rPr>
              <a:t>X</a:t>
            </a:r>
            <a:r>
              <a:rPr lang="en-US" sz="2800" i="1" baseline="-25000" dirty="0" err="1">
                <a:latin typeface="Garamond" panose="02020404030301010803" pitchFamily="18" charset="0"/>
                <a:cs typeface="Franklin Gothic Medium"/>
              </a:rPr>
              <a:t>n</a:t>
            </a:r>
            <a:r>
              <a:rPr lang="en-US" sz="2800" i="1" dirty="0">
                <a:latin typeface="Garamond" panose="02020404030301010803" pitchFamily="18" charset="0"/>
                <a:cs typeface="Franklin Gothic Medium"/>
              </a:rPr>
              <a:t> </a:t>
            </a:r>
            <a:r>
              <a:rPr lang="en-US" sz="2800" dirty="0">
                <a:latin typeface="Franklin Gothic Medium" panose="020B0603020102020204" pitchFamily="34" charset="0"/>
                <a:cs typeface="Franklin Gothic Medium"/>
              </a:rPr>
              <a:t>is</a:t>
            </a:r>
            <a:r>
              <a:rPr lang="en-US" sz="2800" dirty="0">
                <a:latin typeface="Garamond" panose="02020404030301010803" pitchFamily="18" charset="0"/>
                <a:cs typeface="Franklin Gothic Medium"/>
              </a:rPr>
              <a:t> </a:t>
            </a:r>
            <a:r>
              <a:rPr lang="en-US" sz="2800" dirty="0">
                <a:solidFill>
                  <a:schemeClr val="accent1"/>
                </a:solidFill>
                <a:latin typeface="Garamond" panose="02020404030301010803" pitchFamily="18" charset="0"/>
                <a:cs typeface="Franklin Gothic Medium"/>
              </a:rPr>
              <a:t>Gamma</a:t>
            </a:r>
            <a:r>
              <a:rPr lang="en-US" sz="2800" dirty="0">
                <a:latin typeface="Garamond" panose="02020404030301010803" pitchFamily="18" charset="0"/>
                <a:cs typeface="Franklin Gothic Medium"/>
              </a:rPr>
              <a:t>(</a:t>
            </a:r>
            <a:r>
              <a:rPr lang="en-US" sz="2800" i="1" dirty="0">
                <a:latin typeface="Garamond" panose="02020404030301010803" pitchFamily="18" charset="0"/>
                <a:cs typeface="Franklin Gothic Medium"/>
              </a:rPr>
              <a:t>n</a:t>
            </a:r>
            <a:r>
              <a:rPr lang="en-US" sz="2800" dirty="0">
                <a:latin typeface="Garamond" panose="02020404030301010803" pitchFamily="18" charset="0"/>
                <a:cs typeface="Franklin Gothic Medium"/>
              </a:rPr>
              <a:t> + 1,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0</a:t>
            </a:r>
            <a:r>
              <a:rPr lang="en-US" sz="2800" dirty="0">
                <a:latin typeface="Garamond" panose="02020404030301010803" pitchFamily="18" charset="0"/>
                <a:cs typeface="Franklin Gothic Medium"/>
              </a:rPr>
              <a:t> +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 + … + </a:t>
            </a:r>
            <a:r>
              <a:rPr lang="en-US" sz="2800" i="1" dirty="0" err="1">
                <a:latin typeface="Garamond" panose="02020404030301010803" pitchFamily="18" charset="0"/>
                <a:cs typeface="Franklin Gothic Medium"/>
              </a:rPr>
              <a:t>X</a:t>
            </a:r>
            <a:r>
              <a:rPr lang="en-US" sz="2800" i="1" baseline="-25000" dirty="0" err="1">
                <a:latin typeface="Garamond" panose="02020404030301010803" pitchFamily="18" charset="0"/>
                <a:cs typeface="Franklin Gothic Medium"/>
              </a:rPr>
              <a:t>n</a:t>
            </a:r>
            <a:r>
              <a:rPr lang="en-US" sz="2800" dirty="0">
                <a:latin typeface="Garamond" panose="02020404030301010803" pitchFamily="18" charset="0"/>
                <a:cs typeface="Franklin Gothic Medium"/>
              </a:rPr>
              <a:t>)</a:t>
            </a:r>
          </a:p>
        </p:txBody>
      </p:sp>
      <p:sp>
        <p:nvSpPr>
          <p:cNvPr id="8" name="TextBox 7">
            <a:extLst>
              <a:ext uri="{FF2B5EF4-FFF2-40B4-BE49-F238E27FC236}">
                <a16:creationId xmlns:a16="http://schemas.microsoft.com/office/drawing/2014/main" id="{F0AA519C-01D3-AB45-96AA-299018408A6A}"/>
              </a:ext>
            </a:extLst>
          </p:cNvPr>
          <p:cNvSpPr txBox="1"/>
          <p:nvPr/>
        </p:nvSpPr>
        <p:spPr>
          <a:xfrm>
            <a:off x="415636" y="4740242"/>
            <a:ext cx="1635384" cy="523220"/>
          </a:xfrm>
          <a:prstGeom prst="rect">
            <a:avLst/>
          </a:prstGeom>
          <a:noFill/>
        </p:spPr>
        <p:txBody>
          <a:bodyPr wrap="none" rtlCol="0">
            <a:spAutoFit/>
          </a:bodyPr>
          <a:lstStyle/>
          <a:p>
            <a:pPr algn="r"/>
            <a:r>
              <a:rPr lang="en-US" sz="2800" dirty="0">
                <a:latin typeface="Franklin Gothic Medium"/>
                <a:cs typeface="Franklin Gothic Medium"/>
              </a:rPr>
              <a:t>posterior:</a:t>
            </a:r>
          </a:p>
        </p:txBody>
      </p:sp>
      <p:sp>
        <p:nvSpPr>
          <p:cNvPr id="9" name="Rectangle 8">
            <a:extLst>
              <a:ext uri="{FF2B5EF4-FFF2-40B4-BE49-F238E27FC236}">
                <a16:creationId xmlns:a16="http://schemas.microsoft.com/office/drawing/2014/main" id="{0E698108-5FBA-174B-B90E-8F84735F37FB}"/>
              </a:ext>
            </a:extLst>
          </p:cNvPr>
          <p:cNvSpPr/>
          <p:nvPr/>
        </p:nvSpPr>
        <p:spPr>
          <a:xfrm>
            <a:off x="2262032" y="1825762"/>
            <a:ext cx="1917513" cy="646331"/>
          </a:xfrm>
          <a:prstGeom prst="rect">
            <a:avLst/>
          </a:prstGeom>
        </p:spPr>
        <p:txBody>
          <a:bodyPr wrap="none">
            <a:spAutoFit/>
          </a:bodyPr>
          <a:lstStyle/>
          <a:p>
            <a:r>
              <a:rPr lang="en-US" sz="3600" dirty="0">
                <a:solidFill>
                  <a:prstClr val="black"/>
                </a:solidFill>
                <a:latin typeface="Franklin Gothic Medium" panose="020B0603020102020204" pitchFamily="34" charset="0"/>
                <a:cs typeface="Garamond"/>
              </a:rPr>
              <a:t>PDF </a:t>
            </a:r>
            <a:r>
              <a:rPr lang="en-US" sz="3600" i="1" dirty="0">
                <a:solidFill>
                  <a:prstClr val="black"/>
                </a:solidFill>
                <a:latin typeface="Garamond"/>
                <a:cs typeface="Garamond"/>
              </a:rPr>
              <a:t>f</a:t>
            </a:r>
            <a:r>
              <a:rPr lang="en-US" sz="3600" i="1" baseline="-25000" dirty="0">
                <a:solidFill>
                  <a:prstClr val="black"/>
                </a:solidFill>
                <a:latin typeface="Symbol" pitchFamily="2" charset="2"/>
                <a:cs typeface="Garamond"/>
              </a:rPr>
              <a:t> </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a:t>
            </a:r>
            <a:endParaRPr lang="en-US" sz="3600" dirty="0"/>
          </a:p>
        </p:txBody>
      </p:sp>
      <p:sp>
        <p:nvSpPr>
          <p:cNvPr id="10" name="Rectangle 9">
            <a:extLst>
              <a:ext uri="{FF2B5EF4-FFF2-40B4-BE49-F238E27FC236}">
                <a16:creationId xmlns:a16="http://schemas.microsoft.com/office/drawing/2014/main" id="{E3D75085-E266-1E4B-85E8-80B6554BB60A}"/>
              </a:ext>
            </a:extLst>
          </p:cNvPr>
          <p:cNvSpPr/>
          <p:nvPr/>
        </p:nvSpPr>
        <p:spPr>
          <a:xfrm>
            <a:off x="4503000" y="1605581"/>
            <a:ext cx="2039341" cy="646331"/>
          </a:xfrm>
          <a:prstGeom prst="rect">
            <a:avLst/>
          </a:prstGeom>
        </p:spPr>
        <p:txBody>
          <a:bodyPr wrap="none">
            <a:spAutoFit/>
          </a:bodyPr>
          <a:lstStyle/>
          <a:p>
            <a:r>
              <a:rPr lang="en-US" sz="3600" i="1" dirty="0" err="1">
                <a:solidFill>
                  <a:prstClr val="black"/>
                </a:solidFill>
                <a:latin typeface="Symbol" pitchFamily="2" charset="2"/>
                <a:cs typeface="Garamond"/>
              </a:rPr>
              <a:t>b</a:t>
            </a:r>
            <a:r>
              <a:rPr lang="en-US" sz="3600" i="1" baseline="30000" dirty="0" err="1">
                <a:solidFill>
                  <a:prstClr val="black"/>
                </a:solidFill>
                <a:latin typeface="Symbol" pitchFamily="2" charset="2"/>
                <a:cs typeface="Garamond"/>
              </a:rPr>
              <a:t>a</a:t>
            </a:r>
            <a:r>
              <a:rPr lang="en-US" sz="3600" dirty="0">
                <a:solidFill>
                  <a:prstClr val="black"/>
                </a:solidFill>
                <a:latin typeface="Symbol" pitchFamily="2" charset="2"/>
                <a:cs typeface="Garamond"/>
              </a:rPr>
              <a:t> q</a:t>
            </a:r>
            <a:r>
              <a:rPr lang="en-US" sz="3600" i="1" baseline="30000" dirty="0">
                <a:solidFill>
                  <a:prstClr val="black"/>
                </a:solidFill>
                <a:latin typeface="Symbol" pitchFamily="2" charset="2"/>
                <a:cs typeface="Garamond"/>
              </a:rPr>
              <a:t>a</a:t>
            </a:r>
            <a:r>
              <a:rPr lang="en-US" sz="3600" baseline="30000" dirty="0">
                <a:solidFill>
                  <a:prstClr val="black"/>
                </a:solidFill>
                <a:latin typeface="Garamond"/>
                <a:cs typeface="Garamond"/>
              </a:rPr>
              <a:t>-1</a:t>
            </a:r>
            <a:r>
              <a:rPr lang="en-US" sz="3600" dirty="0">
                <a:solidFill>
                  <a:prstClr val="black"/>
                </a:solidFill>
                <a:latin typeface="Garamond"/>
                <a:cs typeface="Garamond"/>
              </a:rPr>
              <a:t>e</a:t>
            </a:r>
            <a:r>
              <a:rPr lang="en-US" sz="3600" baseline="30000" dirty="0">
                <a:solidFill>
                  <a:prstClr val="black"/>
                </a:solidFill>
                <a:latin typeface="Garamond" panose="02020404030301010803" pitchFamily="18" charset="0"/>
                <a:cs typeface="Garamond"/>
              </a:rPr>
              <a:t>-</a:t>
            </a:r>
            <a:r>
              <a:rPr lang="en-US" sz="3600" i="1" baseline="30000" dirty="0">
                <a:solidFill>
                  <a:prstClr val="black"/>
                </a:solidFill>
                <a:latin typeface="Symbol" pitchFamily="2" charset="2"/>
                <a:cs typeface="Garamond"/>
              </a:rPr>
              <a:t>b</a:t>
            </a:r>
            <a:r>
              <a:rPr lang="en-US" sz="3600" baseline="30000" dirty="0">
                <a:solidFill>
                  <a:prstClr val="black"/>
                </a:solidFill>
                <a:latin typeface="Symbol" pitchFamily="2" charset="2"/>
                <a:cs typeface="Garamond"/>
              </a:rPr>
              <a:t>q</a:t>
            </a:r>
            <a:endParaRPr lang="en-US" sz="3600" i="1" baseline="30000" dirty="0">
              <a:latin typeface="Garamond" panose="02020404030301010803" pitchFamily="18" charset="0"/>
            </a:endParaRPr>
          </a:p>
        </p:txBody>
      </p:sp>
      <p:sp>
        <p:nvSpPr>
          <p:cNvPr id="11" name="Rectangle 10">
            <a:extLst>
              <a:ext uri="{FF2B5EF4-FFF2-40B4-BE49-F238E27FC236}">
                <a16:creationId xmlns:a16="http://schemas.microsoft.com/office/drawing/2014/main" id="{43631669-174C-F04C-84E8-E14A42A8AFF3}"/>
              </a:ext>
            </a:extLst>
          </p:cNvPr>
          <p:cNvSpPr/>
          <p:nvPr/>
        </p:nvSpPr>
        <p:spPr>
          <a:xfrm>
            <a:off x="4682508" y="2093401"/>
            <a:ext cx="1553630" cy="646331"/>
          </a:xfrm>
          <a:prstGeom prst="rect">
            <a:avLst/>
          </a:prstGeom>
        </p:spPr>
        <p:txBody>
          <a:bodyPr wrap="none">
            <a:spAutoFit/>
          </a:bodyPr>
          <a:lstStyle/>
          <a:p>
            <a:r>
              <a:rPr lang="en-US" sz="3600" dirty="0">
                <a:solidFill>
                  <a:prstClr val="black"/>
                </a:solidFill>
                <a:latin typeface="Garamond"/>
                <a:cs typeface="Garamond"/>
              </a:rPr>
              <a:t>(</a:t>
            </a:r>
            <a:r>
              <a:rPr lang="en-US" sz="3600" i="1" dirty="0">
                <a:solidFill>
                  <a:prstClr val="black"/>
                </a:solidFill>
                <a:latin typeface="Symbol" pitchFamily="2" charset="2"/>
                <a:cs typeface="Garamond"/>
              </a:rPr>
              <a:t>a</a:t>
            </a:r>
            <a:r>
              <a:rPr lang="en-US" sz="3600" dirty="0">
                <a:solidFill>
                  <a:prstClr val="black"/>
                </a:solidFill>
                <a:latin typeface="Garamond"/>
                <a:cs typeface="Garamond"/>
              </a:rPr>
              <a:t> - 1)! </a:t>
            </a:r>
            <a:endParaRPr lang="en-US" sz="3600" dirty="0"/>
          </a:p>
        </p:txBody>
      </p:sp>
      <p:sp>
        <p:nvSpPr>
          <p:cNvPr id="12" name="Rectangle 11">
            <a:extLst>
              <a:ext uri="{FF2B5EF4-FFF2-40B4-BE49-F238E27FC236}">
                <a16:creationId xmlns:a16="http://schemas.microsoft.com/office/drawing/2014/main" id="{9BC94BB6-9AAF-6F47-B6E3-E8EEE7ABE2FB}"/>
              </a:ext>
            </a:extLst>
          </p:cNvPr>
          <p:cNvSpPr/>
          <p:nvPr/>
        </p:nvSpPr>
        <p:spPr>
          <a:xfrm>
            <a:off x="4017211" y="1840475"/>
            <a:ext cx="492443" cy="646331"/>
          </a:xfrm>
          <a:prstGeom prst="rect">
            <a:avLst/>
          </a:prstGeom>
        </p:spPr>
        <p:txBody>
          <a:bodyPr wrap="none">
            <a:spAutoFit/>
          </a:bodyPr>
          <a:lstStyle/>
          <a:p>
            <a:r>
              <a:rPr lang="en-US" sz="3600" dirty="0">
                <a:solidFill>
                  <a:prstClr val="black"/>
                </a:solidFill>
                <a:latin typeface="Garamond"/>
                <a:cs typeface="Garamond"/>
              </a:rPr>
              <a:t>=</a:t>
            </a:r>
            <a:endParaRPr lang="en-US" sz="3600" dirty="0"/>
          </a:p>
        </p:txBody>
      </p:sp>
      <p:cxnSp>
        <p:nvCxnSpPr>
          <p:cNvPr id="14" name="Straight Connector 13">
            <a:extLst>
              <a:ext uri="{FF2B5EF4-FFF2-40B4-BE49-F238E27FC236}">
                <a16:creationId xmlns:a16="http://schemas.microsoft.com/office/drawing/2014/main" id="{C799EC26-89C2-AF43-9A7C-EBAE1219BD9E}"/>
              </a:ext>
            </a:extLst>
          </p:cNvPr>
          <p:cNvCxnSpPr>
            <a:cxnSpLocks/>
          </p:cNvCxnSpPr>
          <p:nvPr/>
        </p:nvCxnSpPr>
        <p:spPr>
          <a:xfrm>
            <a:off x="4592781" y="2184422"/>
            <a:ext cx="188223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733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1F6B-98CB-C649-922A-DAF2A1B0552B}"/>
              </a:ext>
            </a:extLst>
          </p:cNvPr>
          <p:cNvSpPr>
            <a:spLocks noGrp="1"/>
          </p:cNvSpPr>
          <p:nvPr>
            <p:ph type="title"/>
          </p:nvPr>
        </p:nvSpPr>
        <p:spPr/>
        <p:txBody>
          <a:bodyPr/>
          <a:lstStyle/>
          <a:p>
            <a:r>
              <a:rPr lang="en-US" dirty="0"/>
              <a:t>Conjugate priors</a:t>
            </a:r>
          </a:p>
        </p:txBody>
      </p:sp>
      <p:pic>
        <p:nvPicPr>
          <p:cNvPr id="5" name="Picture 4" descr="g95.jpeg">
            <a:extLst>
              <a:ext uri="{FF2B5EF4-FFF2-40B4-BE49-F238E27FC236}">
                <a16:creationId xmlns:a16="http://schemas.microsoft.com/office/drawing/2014/main" id="{91B1FC3F-525F-CA4C-B585-47E716F0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395" y="2639981"/>
            <a:ext cx="923210" cy="925778"/>
          </a:xfrm>
          <a:prstGeom prst="rect">
            <a:avLst/>
          </a:prstGeom>
        </p:spPr>
      </p:pic>
      <p:pic>
        <p:nvPicPr>
          <p:cNvPr id="6" name="Picture 5" descr="Table&#10;&#10;Description automatically generated">
            <a:extLst>
              <a:ext uri="{FF2B5EF4-FFF2-40B4-BE49-F238E27FC236}">
                <a16:creationId xmlns:a16="http://schemas.microsoft.com/office/drawing/2014/main" id="{35EBE254-517B-3A4D-A911-C4D23DEFD015}"/>
              </a:ext>
            </a:extLst>
          </p:cNvPr>
          <p:cNvPicPr>
            <a:picLocks noChangeAspect="1"/>
          </p:cNvPicPr>
          <p:nvPr/>
        </p:nvPicPr>
        <p:blipFill>
          <a:blip r:embed="rId3"/>
          <a:stretch>
            <a:fillRect/>
          </a:stretch>
        </p:blipFill>
        <p:spPr>
          <a:xfrm>
            <a:off x="3465328" y="4778080"/>
            <a:ext cx="2213344" cy="1536321"/>
          </a:xfrm>
          <a:prstGeom prst="rect">
            <a:avLst/>
          </a:prstGeom>
        </p:spPr>
      </p:pic>
      <p:sp>
        <p:nvSpPr>
          <p:cNvPr id="8" name="TextBox 7">
            <a:extLst>
              <a:ext uri="{FF2B5EF4-FFF2-40B4-BE49-F238E27FC236}">
                <a16:creationId xmlns:a16="http://schemas.microsoft.com/office/drawing/2014/main" id="{0B68C350-0744-514B-BE50-AA016BD75E39}"/>
              </a:ext>
            </a:extLst>
          </p:cNvPr>
          <p:cNvSpPr txBox="1"/>
          <p:nvPr/>
        </p:nvSpPr>
        <p:spPr>
          <a:xfrm>
            <a:off x="570155" y="2326411"/>
            <a:ext cx="1844936" cy="584775"/>
          </a:xfrm>
          <a:prstGeom prst="rect">
            <a:avLst/>
          </a:prstGeom>
          <a:noFill/>
        </p:spPr>
        <p:txBody>
          <a:bodyPr wrap="square">
            <a:spAutoFit/>
          </a:bodyPr>
          <a:lstStyle/>
          <a:p>
            <a:r>
              <a:rPr lang="en-US" sz="3200" dirty="0">
                <a:latin typeface="Garamond" panose="02020404030301010803" pitchFamily="18" charset="0"/>
              </a:rPr>
              <a:t>Beta(</a:t>
            </a:r>
            <a:r>
              <a:rPr lang="en-US" sz="3200" dirty="0">
                <a:latin typeface="Symbol" pitchFamily="2" charset="2"/>
              </a:rPr>
              <a:t>a</a:t>
            </a:r>
            <a:r>
              <a:rPr lang="en-US" sz="3200" dirty="0"/>
              <a:t>, </a:t>
            </a:r>
            <a:r>
              <a:rPr lang="en-US" sz="3200" dirty="0">
                <a:latin typeface="Symbol" pitchFamily="2" charset="2"/>
              </a:rPr>
              <a:t>b</a:t>
            </a:r>
            <a:r>
              <a:rPr lang="en-US" sz="3200" dirty="0">
                <a:latin typeface="Garamond" panose="02020404030301010803" pitchFamily="18" charset="0"/>
              </a:rPr>
              <a:t>)</a:t>
            </a:r>
            <a:r>
              <a:rPr lang="en-US" sz="1800" dirty="0">
                <a:solidFill>
                  <a:prstClr val="black"/>
                </a:solidFill>
                <a:latin typeface="Franklin Gothic Medium" panose="020B0603020102020204" pitchFamily="34" charset="0"/>
                <a:cs typeface="Garamond"/>
              </a:rPr>
              <a:t> </a:t>
            </a:r>
            <a:endParaRPr lang="en-US" dirty="0"/>
          </a:p>
        </p:txBody>
      </p:sp>
      <p:sp>
        <p:nvSpPr>
          <p:cNvPr id="10" name="TextBox 9">
            <a:extLst>
              <a:ext uri="{FF2B5EF4-FFF2-40B4-BE49-F238E27FC236}">
                <a16:creationId xmlns:a16="http://schemas.microsoft.com/office/drawing/2014/main" id="{95ADE088-B539-2049-834F-43460F99FC2F}"/>
              </a:ext>
            </a:extLst>
          </p:cNvPr>
          <p:cNvSpPr txBox="1"/>
          <p:nvPr/>
        </p:nvSpPr>
        <p:spPr>
          <a:xfrm>
            <a:off x="570155" y="2911186"/>
            <a:ext cx="3260440" cy="584775"/>
          </a:xfrm>
          <a:prstGeom prst="rect">
            <a:avLst/>
          </a:prstGeom>
          <a:noFill/>
        </p:spPr>
        <p:txBody>
          <a:bodyPr wrap="square">
            <a:spAutoFit/>
          </a:bodyPr>
          <a:lstStyle/>
          <a:p>
            <a:r>
              <a:rPr lang="en-US" sz="3200" i="1" dirty="0">
                <a:solidFill>
                  <a:prstClr val="black"/>
                </a:solidFill>
                <a:latin typeface="Garamond"/>
                <a:cs typeface="Garamond"/>
              </a:rPr>
              <a:t>f</a:t>
            </a:r>
            <a:r>
              <a:rPr lang="en-US" sz="3200" i="1" baseline="-25000" dirty="0">
                <a:solidFill>
                  <a:prstClr val="black"/>
                </a:solidFill>
                <a:latin typeface="Symbol" pitchFamily="2" charset="2"/>
                <a:cs typeface="Garamond"/>
              </a:rPr>
              <a:t> </a:t>
            </a:r>
            <a:r>
              <a:rPr lang="en-US" sz="3200" baseline="-25000" dirty="0">
                <a:latin typeface="Symbol" pitchFamily="2" charset="2"/>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 ∝ </a:t>
            </a:r>
            <a:r>
              <a:rPr lang="en-US" sz="3200" dirty="0">
                <a:solidFill>
                  <a:prstClr val="black"/>
                </a:solidFill>
                <a:latin typeface="Symbol" pitchFamily="2" charset="2"/>
                <a:cs typeface="Garamond"/>
              </a:rPr>
              <a:t>q</a:t>
            </a:r>
            <a:r>
              <a:rPr lang="en-US" sz="3200" baseline="30000" dirty="0">
                <a:solidFill>
                  <a:prstClr val="black"/>
                </a:solidFill>
                <a:latin typeface="Symbol" pitchFamily="2" charset="2"/>
                <a:cs typeface="Garamond"/>
              </a:rPr>
              <a:t>a</a:t>
            </a:r>
            <a:r>
              <a:rPr lang="en-US" sz="3200" baseline="30000" dirty="0">
                <a:solidFill>
                  <a:prstClr val="black"/>
                </a:solidFill>
                <a:latin typeface="Garamond" panose="02020404030301010803" pitchFamily="18" charset="0"/>
                <a:cs typeface="Garamond"/>
              </a:rPr>
              <a:t>-1</a:t>
            </a:r>
            <a:r>
              <a:rPr lang="en-US" sz="3200" dirty="0">
                <a:solidFill>
                  <a:prstClr val="black"/>
                </a:solidFill>
                <a:latin typeface="Garamond" panose="02020404030301010803" pitchFamily="18" charset="0"/>
                <a:cs typeface="Garamond"/>
              </a:rPr>
              <a:t>(1-</a:t>
            </a:r>
            <a:r>
              <a:rPr lang="en-US" sz="3200" dirty="0">
                <a:solidFill>
                  <a:prstClr val="black"/>
                </a:solidFill>
                <a:latin typeface="Symbol" pitchFamily="2" charset="2"/>
                <a:cs typeface="Garamond"/>
              </a:rPr>
              <a:t>q</a:t>
            </a:r>
            <a:r>
              <a:rPr lang="en-US" sz="3200" dirty="0">
                <a:solidFill>
                  <a:prstClr val="black"/>
                </a:solidFill>
                <a:latin typeface="Garamond" panose="02020404030301010803" pitchFamily="18" charset="0"/>
                <a:cs typeface="Garamond"/>
              </a:rPr>
              <a:t>)</a:t>
            </a:r>
            <a:r>
              <a:rPr lang="en-US" sz="3200" baseline="30000" dirty="0">
                <a:solidFill>
                  <a:prstClr val="black"/>
                </a:solidFill>
                <a:latin typeface="Symbol" pitchFamily="2" charset="2"/>
                <a:cs typeface="Garamond"/>
              </a:rPr>
              <a:t>b</a:t>
            </a:r>
            <a:r>
              <a:rPr lang="en-US" sz="3200" baseline="30000" dirty="0">
                <a:solidFill>
                  <a:prstClr val="black"/>
                </a:solidFill>
                <a:latin typeface="Garamond" panose="02020404030301010803" pitchFamily="18" charset="0"/>
                <a:cs typeface="Garamond"/>
              </a:rPr>
              <a:t>-1</a:t>
            </a:r>
            <a:r>
              <a:rPr lang="en-US" sz="3200" dirty="0">
                <a:solidFill>
                  <a:prstClr val="black"/>
                </a:solidFill>
                <a:latin typeface="Garamond"/>
                <a:cs typeface="Garamond"/>
              </a:rPr>
              <a:t> </a:t>
            </a:r>
            <a:endParaRPr lang="en-US" sz="3200" dirty="0"/>
          </a:p>
        </p:txBody>
      </p:sp>
      <p:sp>
        <p:nvSpPr>
          <p:cNvPr id="12" name="TextBox 11">
            <a:extLst>
              <a:ext uri="{FF2B5EF4-FFF2-40B4-BE49-F238E27FC236}">
                <a16:creationId xmlns:a16="http://schemas.microsoft.com/office/drawing/2014/main" id="{E0B80B6B-0E57-FA44-BCF9-0E4112BD70B5}"/>
              </a:ext>
            </a:extLst>
          </p:cNvPr>
          <p:cNvSpPr txBox="1"/>
          <p:nvPr/>
        </p:nvSpPr>
        <p:spPr>
          <a:xfrm>
            <a:off x="570155" y="1240377"/>
            <a:ext cx="1199478" cy="584775"/>
          </a:xfrm>
          <a:prstGeom prst="rect">
            <a:avLst/>
          </a:prstGeom>
          <a:noFill/>
        </p:spPr>
        <p:txBody>
          <a:bodyPr wrap="square">
            <a:spAutoFit/>
          </a:bodyPr>
          <a:lstStyle/>
          <a:p>
            <a:r>
              <a:rPr lang="en-US" sz="3200" dirty="0">
                <a:solidFill>
                  <a:schemeClr val="accent1"/>
                </a:solidFill>
                <a:latin typeface="Franklin Gothic Medium" panose="020B0603020102020204" pitchFamily="34" charset="0"/>
                <a:cs typeface="Garamond"/>
              </a:rPr>
              <a:t>prior: </a:t>
            </a:r>
            <a:endParaRPr lang="en-US" sz="3200" dirty="0">
              <a:solidFill>
                <a:schemeClr val="accent1"/>
              </a:solidFill>
            </a:endParaRPr>
          </a:p>
        </p:txBody>
      </p:sp>
      <p:sp>
        <p:nvSpPr>
          <p:cNvPr id="13" name="TextBox 12">
            <a:extLst>
              <a:ext uri="{FF2B5EF4-FFF2-40B4-BE49-F238E27FC236}">
                <a16:creationId xmlns:a16="http://schemas.microsoft.com/office/drawing/2014/main" id="{00F9C4F2-CE71-DF49-970D-F8F769838840}"/>
              </a:ext>
            </a:extLst>
          </p:cNvPr>
          <p:cNvSpPr txBox="1"/>
          <p:nvPr/>
        </p:nvSpPr>
        <p:spPr>
          <a:xfrm>
            <a:off x="5903259" y="1225265"/>
            <a:ext cx="2084336" cy="584775"/>
          </a:xfrm>
          <a:prstGeom prst="rect">
            <a:avLst/>
          </a:prstGeom>
          <a:noFill/>
        </p:spPr>
        <p:txBody>
          <a:bodyPr wrap="square">
            <a:spAutoFit/>
          </a:bodyPr>
          <a:lstStyle/>
          <a:p>
            <a:r>
              <a:rPr lang="en-US" sz="3200" dirty="0">
                <a:solidFill>
                  <a:schemeClr val="accent1"/>
                </a:solidFill>
                <a:latin typeface="Franklin Gothic Medium" panose="020B0603020102020204" pitchFamily="34" charset="0"/>
                <a:cs typeface="Garamond"/>
              </a:rPr>
              <a:t>posterior: </a:t>
            </a:r>
            <a:endParaRPr lang="en-US" sz="3200" dirty="0">
              <a:solidFill>
                <a:schemeClr val="accent1"/>
              </a:solidFill>
            </a:endParaRPr>
          </a:p>
        </p:txBody>
      </p:sp>
      <p:sp>
        <p:nvSpPr>
          <p:cNvPr id="15" name="TextBox 14">
            <a:extLst>
              <a:ext uri="{FF2B5EF4-FFF2-40B4-BE49-F238E27FC236}">
                <a16:creationId xmlns:a16="http://schemas.microsoft.com/office/drawing/2014/main" id="{FE785286-6393-194F-925E-946C7A0616A6}"/>
              </a:ext>
            </a:extLst>
          </p:cNvPr>
          <p:cNvSpPr txBox="1"/>
          <p:nvPr/>
        </p:nvSpPr>
        <p:spPr>
          <a:xfrm>
            <a:off x="3240741" y="2055206"/>
            <a:ext cx="2662518" cy="584775"/>
          </a:xfrm>
          <a:prstGeom prst="rect">
            <a:avLst/>
          </a:prstGeom>
          <a:noFill/>
        </p:spPr>
        <p:txBody>
          <a:bodyPr wrap="square">
            <a:spAutoFit/>
          </a:bodyPr>
          <a:lstStyle/>
          <a:p>
            <a:pPr algn="ctr"/>
            <a:r>
              <a:rPr lang="en-US" sz="3200" dirty="0">
                <a:latin typeface="Garamond" panose="02020404030301010803" pitchFamily="18" charset="0"/>
                <a:cs typeface="Franklin Gothic Medium"/>
              </a:rPr>
              <a:t>Indicator(</a:t>
            </a:r>
            <a:r>
              <a:rPr lang="en-US" sz="3200" dirty="0">
                <a:latin typeface="Symbol" pitchFamily="2" charset="2"/>
              </a:rPr>
              <a:t>Q</a:t>
            </a:r>
            <a:r>
              <a:rPr lang="en-US" sz="3200" dirty="0">
                <a:latin typeface="Garamond" panose="02020404030301010803" pitchFamily="18" charset="0"/>
                <a:cs typeface="Franklin Gothic Medium"/>
              </a:rPr>
              <a:t>)</a:t>
            </a:r>
            <a:endParaRPr lang="en-US" sz="3200" dirty="0"/>
          </a:p>
        </p:txBody>
      </p:sp>
      <p:sp>
        <p:nvSpPr>
          <p:cNvPr id="16" name="TextBox 15">
            <a:extLst>
              <a:ext uri="{FF2B5EF4-FFF2-40B4-BE49-F238E27FC236}">
                <a16:creationId xmlns:a16="http://schemas.microsoft.com/office/drawing/2014/main" id="{82E5F327-2083-844F-98A3-B96A4661CDEF}"/>
              </a:ext>
            </a:extLst>
          </p:cNvPr>
          <p:cNvSpPr txBox="1"/>
          <p:nvPr/>
        </p:nvSpPr>
        <p:spPr>
          <a:xfrm>
            <a:off x="3240741" y="4065624"/>
            <a:ext cx="2662518" cy="584775"/>
          </a:xfrm>
          <a:prstGeom prst="rect">
            <a:avLst/>
          </a:prstGeom>
          <a:noFill/>
        </p:spPr>
        <p:txBody>
          <a:bodyPr wrap="square">
            <a:spAutoFit/>
          </a:bodyPr>
          <a:lstStyle/>
          <a:p>
            <a:pPr algn="ctr"/>
            <a:r>
              <a:rPr lang="en-US" sz="3200" dirty="0">
                <a:latin typeface="Garamond" panose="02020404030301010803" pitchFamily="18" charset="0"/>
                <a:cs typeface="Franklin Gothic Medium"/>
              </a:rPr>
              <a:t>Exponential(</a:t>
            </a:r>
            <a:r>
              <a:rPr lang="en-US" sz="3200" dirty="0">
                <a:latin typeface="Symbol" pitchFamily="2" charset="2"/>
              </a:rPr>
              <a:t>Q</a:t>
            </a:r>
            <a:r>
              <a:rPr lang="en-US" sz="3200" dirty="0">
                <a:latin typeface="Garamond" panose="02020404030301010803" pitchFamily="18" charset="0"/>
                <a:cs typeface="Franklin Gothic Medium"/>
              </a:rPr>
              <a:t>)</a:t>
            </a:r>
            <a:endParaRPr lang="en-US" sz="3200" dirty="0"/>
          </a:p>
        </p:txBody>
      </p:sp>
      <p:sp>
        <p:nvSpPr>
          <p:cNvPr id="17" name="TextBox 16">
            <a:extLst>
              <a:ext uri="{FF2B5EF4-FFF2-40B4-BE49-F238E27FC236}">
                <a16:creationId xmlns:a16="http://schemas.microsoft.com/office/drawing/2014/main" id="{8765B3D5-FEA2-3040-9B1C-45F56CE8A3B0}"/>
              </a:ext>
            </a:extLst>
          </p:cNvPr>
          <p:cNvSpPr txBox="1"/>
          <p:nvPr/>
        </p:nvSpPr>
        <p:spPr>
          <a:xfrm>
            <a:off x="608293" y="4930432"/>
            <a:ext cx="2468393" cy="584775"/>
          </a:xfrm>
          <a:prstGeom prst="rect">
            <a:avLst/>
          </a:prstGeom>
          <a:noFill/>
        </p:spPr>
        <p:txBody>
          <a:bodyPr wrap="square">
            <a:spAutoFit/>
          </a:bodyPr>
          <a:lstStyle/>
          <a:p>
            <a:r>
              <a:rPr lang="en-US" sz="3200" dirty="0">
                <a:latin typeface="Garamond" panose="02020404030301010803" pitchFamily="18" charset="0"/>
              </a:rPr>
              <a:t>Gamma(</a:t>
            </a:r>
            <a:r>
              <a:rPr lang="en-US" sz="3200" dirty="0">
                <a:latin typeface="Symbol" pitchFamily="2" charset="2"/>
              </a:rPr>
              <a:t>a</a:t>
            </a:r>
            <a:r>
              <a:rPr lang="en-US" sz="3200" dirty="0"/>
              <a:t>, </a:t>
            </a:r>
            <a:r>
              <a:rPr lang="en-US" sz="3200" dirty="0">
                <a:latin typeface="Symbol" pitchFamily="2" charset="2"/>
              </a:rPr>
              <a:t>b</a:t>
            </a:r>
            <a:r>
              <a:rPr lang="en-US" sz="3200" dirty="0">
                <a:latin typeface="Garamond" panose="02020404030301010803" pitchFamily="18" charset="0"/>
              </a:rPr>
              <a:t>)</a:t>
            </a:r>
            <a:r>
              <a:rPr lang="en-US" sz="1800" dirty="0">
                <a:solidFill>
                  <a:prstClr val="black"/>
                </a:solidFill>
                <a:latin typeface="Franklin Gothic Medium" panose="020B0603020102020204" pitchFamily="34" charset="0"/>
                <a:cs typeface="Garamond"/>
              </a:rPr>
              <a:t> </a:t>
            </a:r>
            <a:endParaRPr lang="en-US" dirty="0"/>
          </a:p>
        </p:txBody>
      </p:sp>
      <p:sp>
        <p:nvSpPr>
          <p:cNvPr id="18" name="TextBox 17">
            <a:extLst>
              <a:ext uri="{FF2B5EF4-FFF2-40B4-BE49-F238E27FC236}">
                <a16:creationId xmlns:a16="http://schemas.microsoft.com/office/drawing/2014/main" id="{A21C9F75-6EB5-F645-B164-523191014B10}"/>
              </a:ext>
            </a:extLst>
          </p:cNvPr>
          <p:cNvSpPr txBox="1"/>
          <p:nvPr/>
        </p:nvSpPr>
        <p:spPr>
          <a:xfrm>
            <a:off x="608294" y="5515207"/>
            <a:ext cx="3028278" cy="584775"/>
          </a:xfrm>
          <a:prstGeom prst="rect">
            <a:avLst/>
          </a:prstGeom>
          <a:noFill/>
        </p:spPr>
        <p:txBody>
          <a:bodyPr wrap="square">
            <a:spAutoFit/>
          </a:bodyPr>
          <a:lstStyle/>
          <a:p>
            <a:r>
              <a:rPr lang="en-US" sz="3200" i="1" dirty="0">
                <a:solidFill>
                  <a:prstClr val="black"/>
                </a:solidFill>
                <a:latin typeface="Garamond"/>
                <a:cs typeface="Garamond"/>
              </a:rPr>
              <a:t>f</a:t>
            </a:r>
            <a:r>
              <a:rPr lang="en-US" sz="3200" i="1" baseline="-25000" dirty="0">
                <a:solidFill>
                  <a:prstClr val="black"/>
                </a:solidFill>
                <a:latin typeface="Symbol" pitchFamily="2" charset="2"/>
                <a:cs typeface="Garamond"/>
              </a:rPr>
              <a:t> </a:t>
            </a:r>
            <a:r>
              <a:rPr lang="en-US" sz="3200" baseline="-25000" dirty="0">
                <a:latin typeface="Symbol" pitchFamily="2" charset="2"/>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 ∝ </a:t>
            </a:r>
            <a:r>
              <a:rPr lang="en-US" sz="3200" dirty="0">
                <a:solidFill>
                  <a:prstClr val="black"/>
                </a:solidFill>
                <a:latin typeface="Symbol" pitchFamily="2" charset="2"/>
                <a:cs typeface="Garamond"/>
              </a:rPr>
              <a:t>q</a:t>
            </a:r>
            <a:r>
              <a:rPr lang="en-US" sz="3200" i="1" baseline="30000" dirty="0">
                <a:solidFill>
                  <a:prstClr val="black"/>
                </a:solidFill>
                <a:latin typeface="Symbol" pitchFamily="2" charset="2"/>
                <a:cs typeface="Garamond"/>
              </a:rPr>
              <a:t>a</a:t>
            </a:r>
            <a:r>
              <a:rPr lang="en-US" sz="3200" baseline="30000" dirty="0">
                <a:solidFill>
                  <a:prstClr val="black"/>
                </a:solidFill>
                <a:latin typeface="Garamond"/>
                <a:cs typeface="Garamond"/>
              </a:rPr>
              <a:t>-1</a:t>
            </a:r>
            <a:r>
              <a:rPr lang="en-US" sz="3200" dirty="0">
                <a:solidFill>
                  <a:prstClr val="black"/>
                </a:solidFill>
                <a:latin typeface="Garamond"/>
                <a:cs typeface="Garamond"/>
              </a:rPr>
              <a:t>e</a:t>
            </a:r>
            <a:r>
              <a:rPr lang="en-US" sz="3200" baseline="30000" dirty="0">
                <a:solidFill>
                  <a:prstClr val="black"/>
                </a:solidFill>
                <a:latin typeface="Garamond" panose="02020404030301010803" pitchFamily="18" charset="0"/>
                <a:cs typeface="Garamond"/>
              </a:rPr>
              <a:t>-</a:t>
            </a:r>
            <a:r>
              <a:rPr lang="en-US" sz="3200" i="1" baseline="30000" dirty="0">
                <a:solidFill>
                  <a:prstClr val="black"/>
                </a:solidFill>
                <a:latin typeface="Symbol" pitchFamily="2" charset="2"/>
                <a:cs typeface="Garamond"/>
              </a:rPr>
              <a:t>b</a:t>
            </a:r>
            <a:r>
              <a:rPr lang="en-US" sz="3200" baseline="30000" dirty="0">
                <a:solidFill>
                  <a:prstClr val="black"/>
                </a:solidFill>
                <a:latin typeface="Symbol" pitchFamily="2" charset="2"/>
                <a:cs typeface="Garamond"/>
              </a:rPr>
              <a:t>q</a:t>
            </a:r>
            <a:endParaRPr lang="en-US" sz="3200"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F3DC854-41ED-084B-946B-670D64B50DB6}"/>
                  </a:ext>
                </a:extLst>
              </p14:cNvPr>
              <p14:cNvContentPartPr/>
              <p14:nvPr/>
            </p14:nvContentPartPr>
            <p14:xfrm>
              <a:off x="5957640" y="4794120"/>
              <a:ext cx="2964600" cy="1011240"/>
            </p14:xfrm>
          </p:contentPart>
        </mc:Choice>
        <mc:Fallback xmlns="">
          <p:pic>
            <p:nvPicPr>
              <p:cNvPr id="3" name="Ink 2">
                <a:extLst>
                  <a:ext uri="{FF2B5EF4-FFF2-40B4-BE49-F238E27FC236}">
                    <a16:creationId xmlns:a16="http://schemas.microsoft.com/office/drawing/2014/main" id="{DF3DC854-41ED-084B-946B-670D64B50DB6}"/>
                  </a:ext>
                </a:extLst>
              </p:cNvPr>
              <p:cNvPicPr/>
              <p:nvPr/>
            </p:nvPicPr>
            <p:blipFill>
              <a:blip r:embed="rId5"/>
              <a:stretch>
                <a:fillRect/>
              </a:stretch>
            </p:blipFill>
            <p:spPr>
              <a:xfrm>
                <a:off x="5941440" y="4777920"/>
                <a:ext cx="299700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06870E7-05F8-2A49-B11F-B5823C325DB5}"/>
                  </a:ext>
                </a:extLst>
              </p14:cNvPr>
              <p14:cNvContentPartPr/>
              <p14:nvPr/>
            </p14:nvContentPartPr>
            <p14:xfrm>
              <a:off x="6002640" y="1842120"/>
              <a:ext cx="2783880" cy="1389960"/>
            </p14:xfrm>
          </p:contentPart>
        </mc:Choice>
        <mc:Fallback xmlns="">
          <p:pic>
            <p:nvPicPr>
              <p:cNvPr id="4" name="Ink 3">
                <a:extLst>
                  <a:ext uri="{FF2B5EF4-FFF2-40B4-BE49-F238E27FC236}">
                    <a16:creationId xmlns:a16="http://schemas.microsoft.com/office/drawing/2014/main" id="{706870E7-05F8-2A49-B11F-B5823C325DB5}"/>
                  </a:ext>
                </a:extLst>
              </p:cNvPr>
              <p:cNvPicPr/>
              <p:nvPr/>
            </p:nvPicPr>
            <p:blipFill>
              <a:blip r:embed="rId7"/>
              <a:stretch>
                <a:fillRect/>
              </a:stretch>
            </p:blipFill>
            <p:spPr>
              <a:xfrm>
                <a:off x="5986440" y="1825920"/>
                <a:ext cx="281628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978A463-D8F7-7F4F-9079-1AA64892F175}"/>
                  </a:ext>
                </a:extLst>
              </p14:cNvPr>
              <p14:cNvContentPartPr/>
              <p14:nvPr/>
            </p14:nvContentPartPr>
            <p14:xfrm>
              <a:off x="5904000" y="5862960"/>
              <a:ext cx="2985480" cy="551520"/>
            </p14:xfrm>
          </p:contentPart>
        </mc:Choice>
        <mc:Fallback xmlns="">
          <p:pic>
            <p:nvPicPr>
              <p:cNvPr id="7" name="Ink 6">
                <a:extLst>
                  <a:ext uri="{FF2B5EF4-FFF2-40B4-BE49-F238E27FC236}">
                    <a16:creationId xmlns:a16="http://schemas.microsoft.com/office/drawing/2014/main" id="{4978A463-D8F7-7F4F-9079-1AA64892F175}"/>
                  </a:ext>
                </a:extLst>
              </p:cNvPr>
              <p:cNvPicPr/>
              <p:nvPr/>
            </p:nvPicPr>
            <p:blipFill>
              <a:blip r:embed="rId9"/>
              <a:stretch>
                <a:fillRect/>
              </a:stretch>
            </p:blipFill>
            <p:spPr>
              <a:xfrm>
                <a:off x="5887800" y="5846760"/>
                <a:ext cx="301788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3E1B84A-B58B-D642-9425-BF742A28A033}"/>
                  </a:ext>
                </a:extLst>
              </p14:cNvPr>
              <p14:cNvContentPartPr/>
              <p14:nvPr/>
            </p14:nvContentPartPr>
            <p14:xfrm>
              <a:off x="6048000" y="2878200"/>
              <a:ext cx="2623680" cy="847080"/>
            </p14:xfrm>
          </p:contentPart>
        </mc:Choice>
        <mc:Fallback xmlns="">
          <p:pic>
            <p:nvPicPr>
              <p:cNvPr id="9" name="Ink 8">
                <a:extLst>
                  <a:ext uri="{FF2B5EF4-FFF2-40B4-BE49-F238E27FC236}">
                    <a16:creationId xmlns:a16="http://schemas.microsoft.com/office/drawing/2014/main" id="{D3E1B84A-B58B-D642-9425-BF742A28A033}"/>
                  </a:ext>
                </a:extLst>
              </p:cNvPr>
              <p:cNvPicPr/>
              <p:nvPr/>
            </p:nvPicPr>
            <p:blipFill>
              <a:blip r:embed="rId11"/>
              <a:stretch>
                <a:fillRect/>
              </a:stretch>
            </p:blipFill>
            <p:spPr>
              <a:xfrm>
                <a:off x="6031800" y="2862000"/>
                <a:ext cx="2656080" cy="879480"/>
              </a:xfrm>
              <a:prstGeom prst="rect">
                <a:avLst/>
              </a:prstGeom>
            </p:spPr>
          </p:pic>
        </mc:Fallback>
      </mc:AlternateContent>
    </p:spTree>
    <p:extLst>
      <p:ext uri="{BB962C8B-B14F-4D97-AF65-F5344CB8AC3E}">
        <p14:creationId xmlns:p14="http://schemas.microsoft.com/office/powerpoint/2010/main" val="220324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2858-FFEA-D247-A060-EE4A5106FC01}"/>
              </a:ext>
            </a:extLst>
          </p:cNvPr>
          <p:cNvSpPr>
            <a:spLocks noGrp="1"/>
          </p:cNvSpPr>
          <p:nvPr>
            <p:ph type="title"/>
          </p:nvPr>
        </p:nvSpPr>
        <p:spPr/>
        <p:txBody>
          <a:bodyPr/>
          <a:lstStyle/>
          <a:p>
            <a:r>
              <a:rPr lang="en-US" dirty="0"/>
              <a:t>Bayes’ rule</a:t>
            </a:r>
          </a:p>
        </p:txBody>
      </p:sp>
      <p:sp>
        <p:nvSpPr>
          <p:cNvPr id="3" name="TextBox 2">
            <a:extLst>
              <a:ext uri="{FF2B5EF4-FFF2-40B4-BE49-F238E27FC236}">
                <a16:creationId xmlns:a16="http://schemas.microsoft.com/office/drawing/2014/main" id="{3D2D9D66-3048-1047-B19E-88282621C721}"/>
              </a:ext>
            </a:extLst>
          </p:cNvPr>
          <p:cNvSpPr txBox="1"/>
          <p:nvPr/>
        </p:nvSpPr>
        <p:spPr>
          <a:xfrm>
            <a:off x="989648" y="1632193"/>
            <a:ext cx="7164703" cy="769441"/>
          </a:xfrm>
          <a:prstGeom prst="rect">
            <a:avLst/>
          </a:prstGeom>
          <a:noFill/>
        </p:spPr>
        <p:txBody>
          <a:bodyPr wrap="square" rtlCol="0">
            <a:spAutoFit/>
          </a:bodyPr>
          <a:lstStyle/>
          <a:p>
            <a:pPr algn="ctr"/>
            <a:r>
              <a:rPr lang="en-US" sz="4400" i="1" dirty="0" err="1">
                <a:latin typeface="Garamond"/>
                <a:cs typeface="Garamond"/>
              </a:rPr>
              <a:t>f</a:t>
            </a:r>
            <a:r>
              <a:rPr lang="en-US" sz="4400" baseline="-25000" dirty="0" err="1">
                <a:latin typeface="Symbol" pitchFamily="2" charset="2"/>
                <a:cs typeface="Garamond"/>
              </a:rPr>
              <a:t>Q</a:t>
            </a:r>
            <a:r>
              <a:rPr lang="en-US" sz="4400" i="1" baseline="-25000" dirty="0" err="1">
                <a:latin typeface="Garamond"/>
                <a:cs typeface="Garamond"/>
              </a:rPr>
              <a:t>|X</a:t>
            </a:r>
            <a:r>
              <a:rPr lang="en-US" sz="4400" dirty="0">
                <a:latin typeface="Garamond"/>
                <a:cs typeface="Garamond"/>
              </a:rPr>
              <a:t>(</a:t>
            </a:r>
            <a:r>
              <a:rPr lang="en-US" sz="4400" dirty="0">
                <a:solidFill>
                  <a:prstClr val="black"/>
                </a:solidFill>
                <a:latin typeface="Symbol" pitchFamily="2" charset="2"/>
                <a:cs typeface="Garamond"/>
              </a:rPr>
              <a:t>q </a:t>
            </a:r>
            <a:r>
              <a:rPr lang="en-US" sz="4400" dirty="0">
                <a:latin typeface="Garamond"/>
                <a:cs typeface="Garamond"/>
              </a:rPr>
              <a:t>|</a:t>
            </a:r>
            <a:r>
              <a:rPr lang="en-US" sz="4400" i="1" dirty="0">
                <a:latin typeface="Garamond"/>
                <a:cs typeface="Garamond"/>
              </a:rPr>
              <a:t> x</a:t>
            </a:r>
            <a:r>
              <a:rPr lang="en-US" sz="4400" dirty="0">
                <a:latin typeface="Garamond"/>
                <a:cs typeface="Garamond"/>
              </a:rPr>
              <a:t>)  ∝  </a:t>
            </a:r>
            <a:r>
              <a:rPr lang="en-US" sz="4400" i="1" dirty="0" err="1">
                <a:solidFill>
                  <a:prstClr val="black"/>
                </a:solidFill>
                <a:latin typeface="Garamond"/>
                <a:cs typeface="Garamond"/>
              </a:rPr>
              <a:t>f</a:t>
            </a:r>
            <a:r>
              <a:rPr lang="en-US" sz="4400" i="1" baseline="-25000" dirty="0" err="1">
                <a:solidFill>
                  <a:prstClr val="black"/>
                </a:solidFill>
                <a:latin typeface="Garamond"/>
                <a:cs typeface="Garamond"/>
              </a:rPr>
              <a:t>X</a:t>
            </a:r>
            <a:r>
              <a:rPr lang="en-US" sz="4400" baseline="-25000" dirty="0" err="1">
                <a:solidFill>
                  <a:prstClr val="black"/>
                </a:solidFill>
                <a:latin typeface="Garamond"/>
                <a:cs typeface="Garamond"/>
              </a:rPr>
              <a:t>|</a:t>
            </a:r>
            <a:r>
              <a:rPr lang="en-US" sz="4400" baseline="-25000" dirty="0" err="1">
                <a:latin typeface="Symbol" pitchFamily="2" charset="2"/>
                <a:cs typeface="Garamond"/>
              </a:rPr>
              <a:t>Q</a:t>
            </a:r>
            <a:r>
              <a:rPr lang="en-US" sz="4400" dirty="0">
                <a:solidFill>
                  <a:prstClr val="black"/>
                </a:solidFill>
                <a:latin typeface="Garamond"/>
                <a:cs typeface="Garamond"/>
              </a:rPr>
              <a:t>(</a:t>
            </a:r>
            <a:r>
              <a:rPr lang="en-US" sz="4400" i="1" dirty="0">
                <a:solidFill>
                  <a:prstClr val="black"/>
                </a:solidFill>
                <a:latin typeface="Garamond"/>
                <a:cs typeface="Garamond"/>
              </a:rPr>
              <a:t>x | </a:t>
            </a:r>
            <a:r>
              <a:rPr lang="en-US" sz="4400" dirty="0">
                <a:solidFill>
                  <a:prstClr val="black"/>
                </a:solidFill>
                <a:latin typeface="Symbol" pitchFamily="2" charset="2"/>
                <a:cs typeface="Garamond"/>
              </a:rPr>
              <a:t>q</a:t>
            </a:r>
            <a:r>
              <a:rPr lang="en-US" sz="4400" dirty="0">
                <a:solidFill>
                  <a:prstClr val="black"/>
                </a:solidFill>
                <a:latin typeface="Garamond"/>
                <a:cs typeface="Garamond"/>
              </a:rPr>
              <a:t>) </a:t>
            </a:r>
            <a:r>
              <a:rPr lang="en-US" sz="4400" i="1" dirty="0" err="1">
                <a:solidFill>
                  <a:prstClr val="black"/>
                </a:solidFill>
                <a:latin typeface="Garamond"/>
                <a:cs typeface="Garamond"/>
              </a:rPr>
              <a:t>f</a:t>
            </a:r>
            <a:r>
              <a:rPr lang="en-US" sz="4400" baseline="-25000" dirty="0" err="1">
                <a:latin typeface="Symbol" pitchFamily="2" charset="2"/>
                <a:cs typeface="Garamond"/>
              </a:rPr>
              <a:t>Q</a:t>
            </a:r>
            <a:r>
              <a:rPr lang="en-US" sz="4400" dirty="0">
                <a:solidFill>
                  <a:prstClr val="black"/>
                </a:solidFill>
                <a:latin typeface="Garamond"/>
                <a:cs typeface="Garamond"/>
              </a:rPr>
              <a:t>(</a:t>
            </a:r>
            <a:r>
              <a:rPr lang="en-US" sz="4400" dirty="0">
                <a:solidFill>
                  <a:prstClr val="black"/>
                </a:solidFill>
                <a:latin typeface="Symbol" pitchFamily="2" charset="2"/>
                <a:cs typeface="Garamond"/>
              </a:rPr>
              <a:t>q</a:t>
            </a:r>
            <a:r>
              <a:rPr lang="en-US" sz="4400" dirty="0">
                <a:solidFill>
                  <a:prstClr val="black"/>
                </a:solidFill>
                <a:latin typeface="Garamond"/>
                <a:cs typeface="Garamond"/>
              </a:rPr>
              <a:t>)</a:t>
            </a:r>
            <a:endParaRPr lang="en-US" sz="4400" i="1" dirty="0">
              <a:solidFill>
                <a:prstClr val="black"/>
              </a:solidFill>
              <a:latin typeface="Garamond"/>
              <a:cs typeface="Garamond"/>
            </a:endParaRPr>
          </a:p>
        </p:txBody>
      </p:sp>
      <p:sp>
        <p:nvSpPr>
          <p:cNvPr id="9" name="TextBox 8">
            <a:extLst>
              <a:ext uri="{FF2B5EF4-FFF2-40B4-BE49-F238E27FC236}">
                <a16:creationId xmlns:a16="http://schemas.microsoft.com/office/drawing/2014/main" id="{CD5A2112-955A-6D42-A57D-5A89CE7B466B}"/>
              </a:ext>
            </a:extLst>
          </p:cNvPr>
          <p:cNvSpPr txBox="1"/>
          <p:nvPr/>
        </p:nvSpPr>
        <p:spPr>
          <a:xfrm>
            <a:off x="1452283" y="2455979"/>
            <a:ext cx="1744388" cy="584775"/>
          </a:xfrm>
          <a:prstGeom prst="rect">
            <a:avLst/>
          </a:prstGeom>
          <a:noFill/>
        </p:spPr>
        <p:txBody>
          <a:bodyPr wrap="none" rtlCol="0">
            <a:spAutoFit/>
          </a:bodyPr>
          <a:lstStyle/>
          <a:p>
            <a:r>
              <a:rPr lang="en-US" sz="3200" dirty="0">
                <a:solidFill>
                  <a:schemeClr val="accent1"/>
                </a:solidFill>
                <a:latin typeface="Franklin Gothic Medium"/>
                <a:cs typeface="Franklin Gothic Medium"/>
              </a:rPr>
              <a:t>posterior</a:t>
            </a:r>
          </a:p>
        </p:txBody>
      </p:sp>
      <p:sp>
        <p:nvSpPr>
          <p:cNvPr id="10" name="TextBox 9">
            <a:extLst>
              <a:ext uri="{FF2B5EF4-FFF2-40B4-BE49-F238E27FC236}">
                <a16:creationId xmlns:a16="http://schemas.microsoft.com/office/drawing/2014/main" id="{22ED579D-0511-9C4F-84B4-8C61056A02C5}"/>
              </a:ext>
            </a:extLst>
          </p:cNvPr>
          <p:cNvSpPr txBox="1"/>
          <p:nvPr/>
        </p:nvSpPr>
        <p:spPr>
          <a:xfrm>
            <a:off x="6800627" y="2401634"/>
            <a:ext cx="995785" cy="584775"/>
          </a:xfrm>
          <a:prstGeom prst="rect">
            <a:avLst/>
          </a:prstGeom>
          <a:noFill/>
        </p:spPr>
        <p:txBody>
          <a:bodyPr wrap="none" rtlCol="0">
            <a:spAutoFit/>
          </a:bodyPr>
          <a:lstStyle/>
          <a:p>
            <a:r>
              <a:rPr lang="en-US" sz="3200" dirty="0">
                <a:solidFill>
                  <a:schemeClr val="accent1"/>
                </a:solidFill>
                <a:latin typeface="Franklin Gothic Medium"/>
                <a:cs typeface="Franklin Gothic Medium"/>
              </a:rPr>
              <a:t>prior</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5BCD757-7FFB-704C-973A-FA07882BA97C}"/>
                  </a:ext>
                </a:extLst>
              </p14:cNvPr>
              <p14:cNvContentPartPr/>
              <p14:nvPr/>
            </p14:nvContentPartPr>
            <p14:xfrm>
              <a:off x="863280" y="2713680"/>
              <a:ext cx="6689520" cy="3536280"/>
            </p14:xfrm>
          </p:contentPart>
        </mc:Choice>
        <mc:Fallback xmlns="">
          <p:pic>
            <p:nvPicPr>
              <p:cNvPr id="5" name="Ink 4">
                <a:extLst>
                  <a:ext uri="{FF2B5EF4-FFF2-40B4-BE49-F238E27FC236}">
                    <a16:creationId xmlns:a16="http://schemas.microsoft.com/office/drawing/2014/main" id="{D5BCD757-7FFB-704C-973A-FA07882BA97C}"/>
                  </a:ext>
                </a:extLst>
              </p:cNvPr>
              <p:cNvPicPr/>
              <p:nvPr/>
            </p:nvPicPr>
            <p:blipFill>
              <a:blip r:embed="rId3"/>
              <a:stretch>
                <a:fillRect/>
              </a:stretch>
            </p:blipFill>
            <p:spPr>
              <a:xfrm>
                <a:off x="847080" y="2697480"/>
                <a:ext cx="6721920" cy="3568680"/>
              </a:xfrm>
              <a:prstGeom prst="rect">
                <a:avLst/>
              </a:prstGeom>
            </p:spPr>
          </p:pic>
        </mc:Fallback>
      </mc:AlternateContent>
    </p:spTree>
    <p:extLst>
      <p:ext uri="{BB962C8B-B14F-4D97-AF65-F5344CB8AC3E}">
        <p14:creationId xmlns:p14="http://schemas.microsoft.com/office/powerpoint/2010/main" val="96941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ABC63-B9E3-5E49-A765-1C32EA4AE5B6}"/>
              </a:ext>
            </a:extLst>
          </p:cNvPr>
          <p:cNvSpPr/>
          <p:nvPr/>
        </p:nvSpPr>
        <p:spPr>
          <a:xfrm>
            <a:off x="311086" y="370385"/>
            <a:ext cx="8486074" cy="584775"/>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A </a:t>
            </a:r>
            <a:r>
              <a:rPr lang="en-US" sz="3200" dirty="0">
                <a:solidFill>
                  <a:prstClr val="black"/>
                </a:solidFill>
                <a:latin typeface="Garamond" panose="02020404030301010803" pitchFamily="18" charset="0"/>
                <a:cs typeface="Franklin Gothic Medium"/>
              </a:rPr>
              <a:t>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a:t>
            </a:r>
            <a:r>
              <a:rPr lang="en-US" sz="3200" dirty="0">
                <a:solidFill>
                  <a:prstClr val="black"/>
                </a:solidFill>
                <a:latin typeface="Franklin Gothic Medium" panose="020B0603020102020204" pitchFamily="34" charset="0"/>
                <a:cs typeface="Franklin Gothic Medium"/>
              </a:rPr>
              <a:t> RVs takes value </a:t>
            </a:r>
            <a:r>
              <a:rPr lang="en-US" sz="3200" dirty="0">
                <a:solidFill>
                  <a:prstClr val="black"/>
                </a:solidFill>
                <a:latin typeface="Garamond" panose="02020404030301010803" pitchFamily="18" charset="0"/>
                <a:cs typeface="Franklin Gothic Medium"/>
              </a:rPr>
              <a:t>3.97</a:t>
            </a:r>
            <a:r>
              <a:rPr lang="en-US" sz="3200" dirty="0">
                <a:solidFill>
                  <a:prstClr val="black"/>
                </a:solidFill>
                <a:latin typeface="Franklin Gothic Medium" panose="020B0603020102020204" pitchFamily="34" charset="0"/>
                <a:cs typeface="Franklin Gothic Medium"/>
              </a:rPr>
              <a:t>. What is </a:t>
            </a:r>
            <a:r>
              <a:rPr lang="en-US" sz="3200" dirty="0">
                <a:solidFill>
                  <a:prstClr val="black"/>
                </a:solidFill>
                <a:latin typeface="Symbol" pitchFamily="2" charset="2"/>
                <a:cs typeface="Franklin Gothic Medium"/>
              </a:rPr>
              <a:t>Q</a:t>
            </a:r>
            <a:r>
              <a:rPr lang="en-US" sz="3200" dirty="0">
                <a:solidFill>
                  <a:prstClr val="black"/>
                </a:solidFill>
                <a:latin typeface="Franklin Gothic Medium" panose="020B0603020102020204" pitchFamily="34" charset="0"/>
                <a:cs typeface="Franklin Gothic Medium"/>
              </a:rPr>
              <a:t>?</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1912509-E8FE-EE47-8A07-AD7DC124327D}"/>
                  </a:ext>
                </a:extLst>
              </p14:cNvPr>
              <p14:cNvContentPartPr/>
              <p14:nvPr/>
            </p14:nvContentPartPr>
            <p14:xfrm>
              <a:off x="435960" y="842760"/>
              <a:ext cx="6035760" cy="1583280"/>
            </p14:xfrm>
          </p:contentPart>
        </mc:Choice>
        <mc:Fallback xmlns="">
          <p:pic>
            <p:nvPicPr>
              <p:cNvPr id="5" name="Ink 4">
                <a:extLst>
                  <a:ext uri="{FF2B5EF4-FFF2-40B4-BE49-F238E27FC236}">
                    <a16:creationId xmlns:a16="http://schemas.microsoft.com/office/drawing/2014/main" id="{D1912509-E8FE-EE47-8A07-AD7DC124327D}"/>
                  </a:ext>
                </a:extLst>
              </p:cNvPr>
              <p:cNvPicPr/>
              <p:nvPr/>
            </p:nvPicPr>
            <p:blipFill>
              <a:blip r:embed="rId3"/>
              <a:stretch>
                <a:fillRect/>
              </a:stretch>
            </p:blipFill>
            <p:spPr>
              <a:xfrm>
                <a:off x="419760" y="826560"/>
                <a:ext cx="6068160" cy="1615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3103DB1-9CD7-5E43-A14F-FA7229E6E740}"/>
                  </a:ext>
                </a:extLst>
              </p14:cNvPr>
              <p14:cNvContentPartPr/>
              <p14:nvPr/>
            </p14:nvContentPartPr>
            <p14:xfrm>
              <a:off x="435960" y="1159560"/>
              <a:ext cx="1167840" cy="259200"/>
            </p14:xfrm>
          </p:contentPart>
        </mc:Choice>
        <mc:Fallback xmlns="">
          <p:pic>
            <p:nvPicPr>
              <p:cNvPr id="6" name="Ink 5">
                <a:extLst>
                  <a:ext uri="{FF2B5EF4-FFF2-40B4-BE49-F238E27FC236}">
                    <a16:creationId xmlns:a16="http://schemas.microsoft.com/office/drawing/2014/main" id="{33103DB1-9CD7-5E43-A14F-FA7229E6E740}"/>
                  </a:ext>
                </a:extLst>
              </p:cNvPr>
              <p:cNvPicPr/>
              <p:nvPr/>
            </p:nvPicPr>
            <p:blipFill>
              <a:blip r:embed="rId5"/>
              <a:stretch>
                <a:fillRect/>
              </a:stretch>
            </p:blipFill>
            <p:spPr>
              <a:xfrm>
                <a:off x="419760" y="1143360"/>
                <a:ext cx="1200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97EEE6A-5636-C647-9B39-F6628B5D5E89}"/>
                  </a:ext>
                </a:extLst>
              </p14:cNvPr>
              <p14:cNvContentPartPr/>
              <p14:nvPr/>
            </p14:nvContentPartPr>
            <p14:xfrm>
              <a:off x="2664720" y="2286000"/>
              <a:ext cx="4035600" cy="670680"/>
            </p14:xfrm>
          </p:contentPart>
        </mc:Choice>
        <mc:Fallback xmlns="">
          <p:pic>
            <p:nvPicPr>
              <p:cNvPr id="7" name="Ink 6">
                <a:extLst>
                  <a:ext uri="{FF2B5EF4-FFF2-40B4-BE49-F238E27FC236}">
                    <a16:creationId xmlns:a16="http://schemas.microsoft.com/office/drawing/2014/main" id="{397EEE6A-5636-C647-9B39-F6628B5D5E89}"/>
                  </a:ext>
                </a:extLst>
              </p:cNvPr>
              <p:cNvPicPr/>
              <p:nvPr/>
            </p:nvPicPr>
            <p:blipFill>
              <a:blip r:embed="rId7"/>
              <a:stretch>
                <a:fillRect/>
              </a:stretch>
            </p:blipFill>
            <p:spPr>
              <a:xfrm>
                <a:off x="2648520" y="2269800"/>
                <a:ext cx="406800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07495196-7A9E-DB4D-8A3C-86C7B50F7FEA}"/>
                  </a:ext>
                </a:extLst>
              </p14:cNvPr>
              <p14:cNvContentPartPr/>
              <p14:nvPr/>
            </p14:nvContentPartPr>
            <p14:xfrm>
              <a:off x="2673360" y="2892960"/>
              <a:ext cx="3846240" cy="558720"/>
            </p14:xfrm>
          </p:contentPart>
        </mc:Choice>
        <mc:Fallback xmlns="">
          <p:pic>
            <p:nvPicPr>
              <p:cNvPr id="8" name="Ink 7">
                <a:extLst>
                  <a:ext uri="{FF2B5EF4-FFF2-40B4-BE49-F238E27FC236}">
                    <a16:creationId xmlns:a16="http://schemas.microsoft.com/office/drawing/2014/main" id="{07495196-7A9E-DB4D-8A3C-86C7B50F7FEA}"/>
                  </a:ext>
                </a:extLst>
              </p:cNvPr>
              <p:cNvPicPr/>
              <p:nvPr/>
            </p:nvPicPr>
            <p:blipFill>
              <a:blip r:embed="rId9"/>
              <a:stretch>
                <a:fillRect/>
              </a:stretch>
            </p:blipFill>
            <p:spPr>
              <a:xfrm>
                <a:off x="2657160" y="2876760"/>
                <a:ext cx="387864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E8945F7-6BC2-1E41-A3F9-FCFABB538AF5}"/>
                  </a:ext>
                </a:extLst>
              </p14:cNvPr>
              <p14:cNvContentPartPr/>
              <p14:nvPr/>
            </p14:nvContentPartPr>
            <p14:xfrm>
              <a:off x="2688840" y="3285000"/>
              <a:ext cx="6360480" cy="773280"/>
            </p14:xfrm>
          </p:contentPart>
        </mc:Choice>
        <mc:Fallback xmlns="">
          <p:pic>
            <p:nvPicPr>
              <p:cNvPr id="9" name="Ink 8">
                <a:extLst>
                  <a:ext uri="{FF2B5EF4-FFF2-40B4-BE49-F238E27FC236}">
                    <a16:creationId xmlns:a16="http://schemas.microsoft.com/office/drawing/2014/main" id="{FE8945F7-6BC2-1E41-A3F9-FCFABB538AF5}"/>
                  </a:ext>
                </a:extLst>
              </p:cNvPr>
              <p:cNvPicPr/>
              <p:nvPr/>
            </p:nvPicPr>
            <p:blipFill>
              <a:blip r:embed="rId11"/>
              <a:stretch>
                <a:fillRect/>
              </a:stretch>
            </p:blipFill>
            <p:spPr>
              <a:xfrm>
                <a:off x="2672640" y="3268800"/>
                <a:ext cx="639288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DBEC7D4-0F80-6645-8E56-1B8F341F4726}"/>
                  </a:ext>
                </a:extLst>
              </p14:cNvPr>
              <p14:cNvContentPartPr/>
              <p14:nvPr/>
            </p14:nvContentPartPr>
            <p14:xfrm>
              <a:off x="2738160" y="4123800"/>
              <a:ext cx="3666960" cy="592560"/>
            </p14:xfrm>
          </p:contentPart>
        </mc:Choice>
        <mc:Fallback xmlns="">
          <p:pic>
            <p:nvPicPr>
              <p:cNvPr id="10" name="Ink 9">
                <a:extLst>
                  <a:ext uri="{FF2B5EF4-FFF2-40B4-BE49-F238E27FC236}">
                    <a16:creationId xmlns:a16="http://schemas.microsoft.com/office/drawing/2014/main" id="{DDBEC7D4-0F80-6645-8E56-1B8F341F4726}"/>
                  </a:ext>
                </a:extLst>
              </p:cNvPr>
              <p:cNvPicPr/>
              <p:nvPr/>
            </p:nvPicPr>
            <p:blipFill>
              <a:blip r:embed="rId13"/>
              <a:stretch>
                <a:fillRect/>
              </a:stretch>
            </p:blipFill>
            <p:spPr>
              <a:xfrm>
                <a:off x="2721960" y="4107600"/>
                <a:ext cx="369936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90C60A1-FE8A-B647-A554-56D5A7590CD5}"/>
                  </a:ext>
                </a:extLst>
              </p14:cNvPr>
              <p14:cNvContentPartPr/>
              <p14:nvPr/>
            </p14:nvContentPartPr>
            <p14:xfrm>
              <a:off x="435960" y="5200560"/>
              <a:ext cx="2660400" cy="497880"/>
            </p14:xfrm>
          </p:contentPart>
        </mc:Choice>
        <mc:Fallback xmlns="">
          <p:pic>
            <p:nvPicPr>
              <p:cNvPr id="11" name="Ink 10">
                <a:extLst>
                  <a:ext uri="{FF2B5EF4-FFF2-40B4-BE49-F238E27FC236}">
                    <a16:creationId xmlns:a16="http://schemas.microsoft.com/office/drawing/2014/main" id="{990C60A1-FE8A-B647-A554-56D5A7590CD5}"/>
                  </a:ext>
                </a:extLst>
              </p:cNvPr>
              <p:cNvPicPr/>
              <p:nvPr/>
            </p:nvPicPr>
            <p:blipFill>
              <a:blip r:embed="rId15"/>
              <a:stretch>
                <a:fillRect/>
              </a:stretch>
            </p:blipFill>
            <p:spPr>
              <a:xfrm>
                <a:off x="419760" y="5184360"/>
                <a:ext cx="269280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a:extLst>
                  <a:ext uri="{FF2B5EF4-FFF2-40B4-BE49-F238E27FC236}">
                    <a16:creationId xmlns:a16="http://schemas.microsoft.com/office/drawing/2014/main" id="{8EF09E46-8811-B54F-96E8-508907B35354}"/>
                  </a:ext>
                </a:extLst>
              </p14:cNvPr>
              <p14:cNvContentPartPr/>
              <p14:nvPr/>
            </p14:nvContentPartPr>
            <p14:xfrm>
              <a:off x="337320" y="3753720"/>
              <a:ext cx="1945080" cy="510120"/>
            </p14:xfrm>
          </p:contentPart>
        </mc:Choice>
        <mc:Fallback xmlns="">
          <p:pic>
            <p:nvPicPr>
              <p:cNvPr id="3" name="Ink 2">
                <a:extLst>
                  <a:ext uri="{FF2B5EF4-FFF2-40B4-BE49-F238E27FC236}">
                    <a16:creationId xmlns:a16="http://schemas.microsoft.com/office/drawing/2014/main" id="{8EF09E46-8811-B54F-96E8-508907B35354}"/>
                  </a:ext>
                </a:extLst>
              </p:cNvPr>
              <p:cNvPicPr/>
              <p:nvPr/>
            </p:nvPicPr>
            <p:blipFill>
              <a:blip r:embed="rId17"/>
              <a:stretch>
                <a:fillRect/>
              </a:stretch>
            </p:blipFill>
            <p:spPr>
              <a:xfrm>
                <a:off x="321120" y="3737520"/>
                <a:ext cx="19774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 3">
                <a:extLst>
                  <a:ext uri="{FF2B5EF4-FFF2-40B4-BE49-F238E27FC236}">
                    <a16:creationId xmlns:a16="http://schemas.microsoft.com/office/drawing/2014/main" id="{4A3E6602-D6C9-D74A-AA5F-EF7846D8F976}"/>
                  </a:ext>
                </a:extLst>
              </p14:cNvPr>
              <p14:cNvContentPartPr/>
              <p14:nvPr/>
            </p14:nvContentPartPr>
            <p14:xfrm>
              <a:off x="2919240" y="4777560"/>
              <a:ext cx="5311440" cy="1797120"/>
            </p14:xfrm>
          </p:contentPart>
        </mc:Choice>
        <mc:Fallback xmlns="">
          <p:pic>
            <p:nvPicPr>
              <p:cNvPr id="4" name="Ink 3">
                <a:extLst>
                  <a:ext uri="{FF2B5EF4-FFF2-40B4-BE49-F238E27FC236}">
                    <a16:creationId xmlns:a16="http://schemas.microsoft.com/office/drawing/2014/main" id="{4A3E6602-D6C9-D74A-AA5F-EF7846D8F976}"/>
                  </a:ext>
                </a:extLst>
              </p:cNvPr>
              <p:cNvPicPr/>
              <p:nvPr/>
            </p:nvPicPr>
            <p:blipFill>
              <a:blip r:embed="rId19"/>
              <a:stretch>
                <a:fillRect/>
              </a:stretch>
            </p:blipFill>
            <p:spPr>
              <a:xfrm>
                <a:off x="2903040" y="4761360"/>
                <a:ext cx="5343840" cy="18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774CCEA7-A2BC-8044-BB4F-F34E7B5828ED}"/>
                  </a:ext>
                </a:extLst>
              </p14:cNvPr>
              <p14:cNvContentPartPr/>
              <p14:nvPr/>
            </p14:nvContentPartPr>
            <p14:xfrm>
              <a:off x="5546520" y="4390920"/>
              <a:ext cx="185400" cy="226800"/>
            </p14:xfrm>
          </p:contentPart>
        </mc:Choice>
        <mc:Fallback xmlns="">
          <p:pic>
            <p:nvPicPr>
              <p:cNvPr id="13" name="Ink 12">
                <a:extLst>
                  <a:ext uri="{FF2B5EF4-FFF2-40B4-BE49-F238E27FC236}">
                    <a16:creationId xmlns:a16="http://schemas.microsoft.com/office/drawing/2014/main" id="{774CCEA7-A2BC-8044-BB4F-F34E7B5828ED}"/>
                  </a:ext>
                </a:extLst>
              </p:cNvPr>
              <p:cNvPicPr/>
              <p:nvPr/>
            </p:nvPicPr>
            <p:blipFill>
              <a:blip r:embed="rId21"/>
              <a:stretch>
                <a:fillRect/>
              </a:stretch>
            </p:blipFill>
            <p:spPr>
              <a:xfrm>
                <a:off x="5530320" y="4374720"/>
                <a:ext cx="217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604B1656-3F7E-B844-AA21-FABE43A58277}"/>
                  </a:ext>
                </a:extLst>
              </p14:cNvPr>
              <p14:cNvContentPartPr/>
              <p14:nvPr/>
            </p14:nvContentPartPr>
            <p14:xfrm>
              <a:off x="5920560" y="5497200"/>
              <a:ext cx="148320" cy="168840"/>
            </p14:xfrm>
          </p:contentPart>
        </mc:Choice>
        <mc:Fallback xmlns="">
          <p:pic>
            <p:nvPicPr>
              <p:cNvPr id="14" name="Ink 13">
                <a:extLst>
                  <a:ext uri="{FF2B5EF4-FFF2-40B4-BE49-F238E27FC236}">
                    <a16:creationId xmlns:a16="http://schemas.microsoft.com/office/drawing/2014/main" id="{604B1656-3F7E-B844-AA21-FABE43A58277}"/>
                  </a:ext>
                </a:extLst>
              </p:cNvPr>
              <p:cNvPicPr/>
              <p:nvPr/>
            </p:nvPicPr>
            <p:blipFill>
              <a:blip r:embed="rId23"/>
              <a:stretch>
                <a:fillRect/>
              </a:stretch>
            </p:blipFill>
            <p:spPr>
              <a:xfrm>
                <a:off x="5904360" y="5481000"/>
                <a:ext cx="180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5ACD403E-615C-CC4B-B36C-E732856BC234}"/>
                  </a:ext>
                </a:extLst>
              </p14:cNvPr>
              <p14:cNvContentPartPr/>
              <p14:nvPr/>
            </p14:nvContentPartPr>
            <p14:xfrm>
              <a:off x="4177440" y="4239000"/>
              <a:ext cx="880200" cy="280080"/>
            </p14:xfrm>
          </p:contentPart>
        </mc:Choice>
        <mc:Fallback xmlns="">
          <p:pic>
            <p:nvPicPr>
              <p:cNvPr id="15" name="Ink 14">
                <a:extLst>
                  <a:ext uri="{FF2B5EF4-FFF2-40B4-BE49-F238E27FC236}">
                    <a16:creationId xmlns:a16="http://schemas.microsoft.com/office/drawing/2014/main" id="{5ACD403E-615C-CC4B-B36C-E732856BC234}"/>
                  </a:ext>
                </a:extLst>
              </p:cNvPr>
              <p:cNvPicPr/>
              <p:nvPr/>
            </p:nvPicPr>
            <p:blipFill>
              <a:blip r:embed="rId25"/>
              <a:stretch>
                <a:fillRect/>
              </a:stretch>
            </p:blipFill>
            <p:spPr>
              <a:xfrm>
                <a:off x="4161240" y="4222800"/>
                <a:ext cx="9126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a:extLst>
                  <a:ext uri="{FF2B5EF4-FFF2-40B4-BE49-F238E27FC236}">
                    <a16:creationId xmlns:a16="http://schemas.microsoft.com/office/drawing/2014/main" id="{D239454A-5FDC-4945-AAF3-11F3FF736276}"/>
                  </a:ext>
                </a:extLst>
              </p14:cNvPr>
              <p14:cNvContentPartPr/>
              <p14:nvPr/>
            </p14:nvContentPartPr>
            <p14:xfrm>
              <a:off x="1994040" y="5752080"/>
              <a:ext cx="978840" cy="49680"/>
            </p14:xfrm>
          </p:contentPart>
        </mc:Choice>
        <mc:Fallback xmlns="">
          <p:pic>
            <p:nvPicPr>
              <p:cNvPr id="12" name="Ink 11">
                <a:extLst>
                  <a:ext uri="{FF2B5EF4-FFF2-40B4-BE49-F238E27FC236}">
                    <a16:creationId xmlns:a16="http://schemas.microsoft.com/office/drawing/2014/main" id="{D239454A-5FDC-4945-AAF3-11F3FF736276}"/>
                  </a:ext>
                </a:extLst>
              </p:cNvPr>
              <p:cNvPicPr/>
              <p:nvPr/>
            </p:nvPicPr>
            <p:blipFill>
              <a:blip r:embed="rId27"/>
              <a:stretch>
                <a:fillRect/>
              </a:stretch>
            </p:blipFill>
            <p:spPr>
              <a:xfrm>
                <a:off x="1977840" y="5735880"/>
                <a:ext cx="1011240" cy="82080"/>
              </a:xfrm>
              <a:prstGeom prst="rect">
                <a:avLst/>
              </a:prstGeom>
            </p:spPr>
          </p:pic>
        </mc:Fallback>
      </mc:AlternateContent>
    </p:spTree>
    <p:extLst>
      <p:ext uri="{BB962C8B-B14F-4D97-AF65-F5344CB8AC3E}">
        <p14:creationId xmlns:p14="http://schemas.microsoft.com/office/powerpoint/2010/main" val="255802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1F6B-98CB-C649-922A-DAF2A1B0552B}"/>
              </a:ext>
            </a:extLst>
          </p:cNvPr>
          <p:cNvSpPr>
            <a:spLocks noGrp="1"/>
          </p:cNvSpPr>
          <p:nvPr>
            <p:ph type="title"/>
          </p:nvPr>
        </p:nvSpPr>
        <p:spPr/>
        <p:txBody>
          <a:bodyPr/>
          <a:lstStyle/>
          <a:p>
            <a:r>
              <a:rPr lang="en-US" dirty="0"/>
              <a:t>Conjugate prior for normal mean</a:t>
            </a:r>
          </a:p>
        </p:txBody>
      </p:sp>
      <p:sp>
        <p:nvSpPr>
          <p:cNvPr id="8" name="TextBox 7">
            <a:extLst>
              <a:ext uri="{FF2B5EF4-FFF2-40B4-BE49-F238E27FC236}">
                <a16:creationId xmlns:a16="http://schemas.microsoft.com/office/drawing/2014/main" id="{0B68C350-0744-514B-BE50-AA016BD75E39}"/>
              </a:ext>
            </a:extLst>
          </p:cNvPr>
          <p:cNvSpPr txBox="1"/>
          <p:nvPr/>
        </p:nvSpPr>
        <p:spPr>
          <a:xfrm>
            <a:off x="2689411" y="1224169"/>
            <a:ext cx="3388659" cy="584775"/>
          </a:xfrm>
          <a:prstGeom prst="rect">
            <a:avLst/>
          </a:prstGeom>
          <a:noFill/>
        </p:spPr>
        <p:txBody>
          <a:bodyPr wrap="square">
            <a:spAutoFit/>
          </a:bodyPr>
          <a:lstStyle/>
          <a:p>
            <a:r>
              <a:rPr lang="en-US" sz="3200" dirty="0">
                <a:latin typeface="Symbol" pitchFamily="2" charset="2"/>
              </a:rPr>
              <a:t>Q </a:t>
            </a:r>
            <a:r>
              <a:rPr lang="en-US" sz="3200" dirty="0">
                <a:solidFill>
                  <a:prstClr val="black"/>
                </a:solidFill>
                <a:latin typeface="Franklin Gothic Medium" panose="020B0603020102020204" pitchFamily="34" charset="0"/>
                <a:cs typeface="Franklin Gothic Medium"/>
              </a:rPr>
              <a:t>is</a:t>
            </a:r>
            <a:r>
              <a:rPr lang="en-US" sz="3200" dirty="0">
                <a:latin typeface="Garamond" panose="02020404030301010803" pitchFamily="18" charset="0"/>
              </a:rPr>
              <a:t> Normal(</a:t>
            </a:r>
            <a:r>
              <a:rPr lang="en-US" sz="3200" i="1" dirty="0">
                <a:latin typeface="Garamond" panose="02020404030301010803" pitchFamily="18" charset="0"/>
              </a:rPr>
              <a:t>x</a:t>
            </a:r>
            <a:r>
              <a:rPr lang="en-US" sz="3200" baseline="-25000" dirty="0">
                <a:latin typeface="Garamond" panose="02020404030301010803" pitchFamily="18" charset="0"/>
              </a:rPr>
              <a:t>0</a:t>
            </a:r>
            <a:r>
              <a:rPr lang="en-US" sz="3200" dirty="0">
                <a:latin typeface="Garamond" panose="02020404030301010803" pitchFamily="18" charset="0"/>
              </a:rPr>
              <a:t>, </a:t>
            </a:r>
            <a:r>
              <a:rPr lang="en-US" sz="3200" dirty="0">
                <a:latin typeface="Symbol" pitchFamily="2" charset="2"/>
              </a:rPr>
              <a:t>s</a:t>
            </a:r>
            <a:r>
              <a:rPr lang="en-US" sz="3200" baseline="-25000" dirty="0">
                <a:latin typeface="Garamond" panose="02020404030301010803" pitchFamily="18" charset="0"/>
              </a:rPr>
              <a:t>0</a:t>
            </a:r>
            <a:r>
              <a:rPr lang="en-US" sz="3200" dirty="0">
                <a:latin typeface="Garamond" panose="02020404030301010803" pitchFamily="18" charset="0"/>
              </a:rPr>
              <a:t>)</a:t>
            </a:r>
            <a:r>
              <a:rPr lang="en-US" sz="1800" dirty="0">
                <a:solidFill>
                  <a:prstClr val="black"/>
                </a:solidFill>
                <a:latin typeface="Franklin Gothic Medium" panose="020B0603020102020204" pitchFamily="34" charset="0"/>
                <a:cs typeface="Garamond"/>
              </a:rPr>
              <a:t> </a:t>
            </a:r>
            <a:endParaRPr lang="en-US" dirty="0"/>
          </a:p>
        </p:txBody>
      </p:sp>
      <p:sp>
        <p:nvSpPr>
          <p:cNvPr id="12" name="TextBox 11">
            <a:extLst>
              <a:ext uri="{FF2B5EF4-FFF2-40B4-BE49-F238E27FC236}">
                <a16:creationId xmlns:a16="http://schemas.microsoft.com/office/drawing/2014/main" id="{E0B80B6B-0E57-FA44-BCF9-0E4112BD70B5}"/>
              </a:ext>
            </a:extLst>
          </p:cNvPr>
          <p:cNvSpPr txBox="1"/>
          <p:nvPr/>
        </p:nvSpPr>
        <p:spPr>
          <a:xfrm>
            <a:off x="570155" y="1240377"/>
            <a:ext cx="1199478" cy="584775"/>
          </a:xfrm>
          <a:prstGeom prst="rect">
            <a:avLst/>
          </a:prstGeom>
          <a:noFill/>
        </p:spPr>
        <p:txBody>
          <a:bodyPr wrap="square">
            <a:spAutoFit/>
          </a:bodyPr>
          <a:lstStyle/>
          <a:p>
            <a:r>
              <a:rPr lang="en-US" sz="3200" dirty="0">
                <a:solidFill>
                  <a:schemeClr val="accent1"/>
                </a:solidFill>
                <a:latin typeface="Franklin Gothic Medium" panose="020B0603020102020204" pitchFamily="34" charset="0"/>
                <a:cs typeface="Garamond"/>
              </a:rPr>
              <a:t>prior: </a:t>
            </a:r>
            <a:endParaRPr lang="en-US" sz="3200" dirty="0">
              <a:solidFill>
                <a:schemeClr val="accent1"/>
              </a:solidFill>
            </a:endParaRPr>
          </a:p>
        </p:txBody>
      </p:sp>
      <p:sp>
        <p:nvSpPr>
          <p:cNvPr id="13" name="TextBox 12">
            <a:extLst>
              <a:ext uri="{FF2B5EF4-FFF2-40B4-BE49-F238E27FC236}">
                <a16:creationId xmlns:a16="http://schemas.microsoft.com/office/drawing/2014/main" id="{00F9C4F2-CE71-DF49-970D-F8F769838840}"/>
              </a:ext>
            </a:extLst>
          </p:cNvPr>
          <p:cNvSpPr txBox="1"/>
          <p:nvPr/>
        </p:nvSpPr>
        <p:spPr>
          <a:xfrm>
            <a:off x="570155" y="2844225"/>
            <a:ext cx="2084336" cy="584775"/>
          </a:xfrm>
          <a:prstGeom prst="rect">
            <a:avLst/>
          </a:prstGeom>
          <a:noFill/>
        </p:spPr>
        <p:txBody>
          <a:bodyPr wrap="square">
            <a:spAutoFit/>
          </a:bodyPr>
          <a:lstStyle/>
          <a:p>
            <a:r>
              <a:rPr lang="en-US" sz="3200" dirty="0">
                <a:solidFill>
                  <a:schemeClr val="accent1"/>
                </a:solidFill>
                <a:latin typeface="Franklin Gothic Medium" panose="020B0603020102020204" pitchFamily="34" charset="0"/>
                <a:cs typeface="Garamond"/>
              </a:rPr>
              <a:t>posterior: </a:t>
            </a:r>
            <a:endParaRPr lang="en-US" sz="3200" dirty="0">
              <a:solidFill>
                <a:schemeClr val="accent1"/>
              </a:solidFill>
            </a:endParaRPr>
          </a:p>
        </p:txBody>
      </p:sp>
      <p:sp>
        <p:nvSpPr>
          <p:cNvPr id="14" name="TextBox 13">
            <a:extLst>
              <a:ext uri="{FF2B5EF4-FFF2-40B4-BE49-F238E27FC236}">
                <a16:creationId xmlns:a16="http://schemas.microsoft.com/office/drawing/2014/main" id="{8F4B51AD-1D79-7649-8F39-879311CED37B}"/>
              </a:ext>
            </a:extLst>
          </p:cNvPr>
          <p:cNvSpPr txBox="1"/>
          <p:nvPr/>
        </p:nvSpPr>
        <p:spPr>
          <a:xfrm>
            <a:off x="570155" y="2023363"/>
            <a:ext cx="2119257" cy="584775"/>
          </a:xfrm>
          <a:prstGeom prst="rect">
            <a:avLst/>
          </a:prstGeom>
          <a:noFill/>
        </p:spPr>
        <p:txBody>
          <a:bodyPr wrap="square">
            <a:spAutoFit/>
          </a:bodyPr>
          <a:lstStyle/>
          <a:p>
            <a:r>
              <a:rPr lang="en-US" sz="3200" dirty="0">
                <a:solidFill>
                  <a:schemeClr val="accent1"/>
                </a:solidFill>
                <a:latin typeface="Franklin Gothic Medium" panose="020B0603020102020204" pitchFamily="34" charset="0"/>
                <a:cs typeface="Garamond"/>
              </a:rPr>
              <a:t>likelihood: </a:t>
            </a:r>
            <a:endParaRPr lang="en-US" sz="3200" dirty="0">
              <a:solidFill>
                <a:schemeClr val="accent1"/>
              </a:solidFill>
            </a:endParaRPr>
          </a:p>
        </p:txBody>
      </p:sp>
      <p:sp>
        <p:nvSpPr>
          <p:cNvPr id="19" name="TextBox 18">
            <a:extLst>
              <a:ext uri="{FF2B5EF4-FFF2-40B4-BE49-F238E27FC236}">
                <a16:creationId xmlns:a16="http://schemas.microsoft.com/office/drawing/2014/main" id="{A31BEFC8-AD17-674F-8548-EE31E16D213E}"/>
              </a:ext>
            </a:extLst>
          </p:cNvPr>
          <p:cNvSpPr txBox="1"/>
          <p:nvPr/>
        </p:nvSpPr>
        <p:spPr>
          <a:xfrm>
            <a:off x="2689412" y="2008981"/>
            <a:ext cx="4389120" cy="584775"/>
          </a:xfrm>
          <a:prstGeom prst="rect">
            <a:avLst/>
          </a:prstGeom>
          <a:noFill/>
        </p:spPr>
        <p:txBody>
          <a:bodyPr wrap="square">
            <a:spAutoFit/>
          </a:bodyPr>
          <a:lstStyle/>
          <a:p>
            <a:r>
              <a:rPr lang="en-US" sz="3200" i="1" dirty="0">
                <a:latin typeface="Garamond" panose="02020404030301010803" pitchFamily="18" charset="0"/>
              </a:rPr>
              <a:t>X</a:t>
            </a:r>
            <a:r>
              <a:rPr lang="en-US" sz="3200" dirty="0">
                <a:latin typeface="Garamond" panose="02020404030301010803" pitchFamily="18" charset="0"/>
              </a:rPr>
              <a:t> </a:t>
            </a:r>
            <a:r>
              <a:rPr lang="en-US" sz="3200" dirty="0">
                <a:solidFill>
                  <a:prstClr val="black"/>
                </a:solidFill>
                <a:latin typeface="Franklin Gothic Medium" panose="020B0603020102020204" pitchFamily="34" charset="0"/>
                <a:cs typeface="Franklin Gothic Medium"/>
              </a:rPr>
              <a:t>is</a:t>
            </a:r>
            <a:r>
              <a:rPr lang="en-US" sz="3200" dirty="0">
                <a:latin typeface="Garamond" panose="02020404030301010803" pitchFamily="18" charset="0"/>
              </a:rPr>
              <a:t> Normal(</a:t>
            </a:r>
            <a:r>
              <a:rPr lang="en-US" sz="3200" dirty="0">
                <a:solidFill>
                  <a:schemeClr val="accent1"/>
                </a:solidFill>
                <a:latin typeface="Symbol" pitchFamily="2" charset="2"/>
              </a:rPr>
              <a:t>Q</a:t>
            </a:r>
            <a:r>
              <a:rPr lang="en-US" sz="3200" dirty="0">
                <a:latin typeface="Garamond" panose="02020404030301010803" pitchFamily="18" charset="0"/>
              </a:rPr>
              <a:t>, </a:t>
            </a:r>
            <a:r>
              <a:rPr lang="en-US" sz="3200" dirty="0">
                <a:latin typeface="Symbol" pitchFamily="2" charset="2"/>
              </a:rPr>
              <a:t>s</a:t>
            </a:r>
            <a:r>
              <a:rPr lang="en-US" sz="3200" dirty="0">
                <a:latin typeface="Garamond" panose="02020404030301010803" pitchFamily="18" charset="0"/>
              </a:rPr>
              <a:t>)</a:t>
            </a:r>
            <a:r>
              <a:rPr lang="en-US" sz="1800" dirty="0">
                <a:solidFill>
                  <a:prstClr val="black"/>
                </a:solidFill>
                <a:latin typeface="Franklin Gothic Medium" panose="020B0603020102020204" pitchFamily="34" charset="0"/>
                <a:cs typeface="Garamond"/>
              </a:rPr>
              <a:t> </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B6E6312-43ED-6048-BBB0-9668563FF8F9}"/>
                  </a:ext>
                </a:extLst>
              </p14:cNvPr>
              <p14:cNvContentPartPr/>
              <p14:nvPr/>
            </p14:nvContentPartPr>
            <p14:xfrm>
              <a:off x="1718640" y="2972520"/>
              <a:ext cx="1973880" cy="2253600"/>
            </p14:xfrm>
          </p:contentPart>
        </mc:Choice>
        <mc:Fallback>
          <p:pic>
            <p:nvPicPr>
              <p:cNvPr id="3" name="Ink 2">
                <a:extLst>
                  <a:ext uri="{FF2B5EF4-FFF2-40B4-BE49-F238E27FC236}">
                    <a16:creationId xmlns:a16="http://schemas.microsoft.com/office/drawing/2014/main" id="{BB6E6312-43ED-6048-BBB0-9668563FF8F9}"/>
                  </a:ext>
                </a:extLst>
              </p:cNvPr>
              <p:cNvPicPr/>
              <p:nvPr/>
            </p:nvPicPr>
            <p:blipFill>
              <a:blip r:embed="rId3"/>
              <a:stretch>
                <a:fillRect/>
              </a:stretch>
            </p:blipFill>
            <p:spPr>
              <a:xfrm>
                <a:off x="1702440" y="2956320"/>
                <a:ext cx="2006280" cy="2286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61BC666-BFA6-9D4D-B4C3-D40885FE87C1}"/>
                  </a:ext>
                </a:extLst>
              </p14:cNvPr>
              <p14:cNvContentPartPr/>
              <p14:nvPr/>
            </p14:nvContentPartPr>
            <p14:xfrm>
              <a:off x="3819600" y="2923200"/>
              <a:ext cx="4132440" cy="510120"/>
            </p14:xfrm>
          </p:contentPart>
        </mc:Choice>
        <mc:Fallback>
          <p:pic>
            <p:nvPicPr>
              <p:cNvPr id="4" name="Ink 3">
                <a:extLst>
                  <a:ext uri="{FF2B5EF4-FFF2-40B4-BE49-F238E27FC236}">
                    <a16:creationId xmlns:a16="http://schemas.microsoft.com/office/drawing/2014/main" id="{561BC666-BFA6-9D4D-B4C3-D40885FE87C1}"/>
                  </a:ext>
                </a:extLst>
              </p:cNvPr>
              <p:cNvPicPr/>
              <p:nvPr/>
            </p:nvPicPr>
            <p:blipFill>
              <a:blip r:embed="rId5"/>
              <a:stretch>
                <a:fillRect/>
              </a:stretch>
            </p:blipFill>
            <p:spPr>
              <a:xfrm>
                <a:off x="3803400" y="2907000"/>
                <a:ext cx="4164840" cy="542520"/>
              </a:xfrm>
              <a:prstGeom prst="rect">
                <a:avLst/>
              </a:prstGeom>
            </p:spPr>
          </p:pic>
        </mc:Fallback>
      </mc:AlternateContent>
    </p:spTree>
    <p:extLst>
      <p:ext uri="{BB962C8B-B14F-4D97-AF65-F5344CB8AC3E}">
        <p14:creationId xmlns:p14="http://schemas.microsoft.com/office/powerpoint/2010/main" val="324290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2F1-F9B2-DD4E-86AD-C443E2B5B89F}"/>
              </a:ext>
            </a:extLst>
          </p:cNvPr>
          <p:cNvSpPr>
            <a:spLocks noGrp="1"/>
          </p:cNvSpPr>
          <p:nvPr>
            <p:ph type="title"/>
          </p:nvPr>
        </p:nvSpPr>
        <p:spPr/>
        <p:txBody>
          <a:bodyPr/>
          <a:lstStyle/>
          <a:p>
            <a:r>
              <a:rPr lang="en-US" dirty="0"/>
              <a:t>Inference for </a:t>
            </a:r>
            <a:r>
              <a:rPr lang="en-US" dirty="0" err="1"/>
              <a:t>Normals</a:t>
            </a:r>
            <a:endParaRPr lang="en-US" dirty="0"/>
          </a:p>
        </p:txBody>
      </p:sp>
      <p:sp>
        <p:nvSpPr>
          <p:cNvPr id="3" name="Rectangle 2">
            <a:extLst>
              <a:ext uri="{FF2B5EF4-FFF2-40B4-BE49-F238E27FC236}">
                <a16:creationId xmlns:a16="http://schemas.microsoft.com/office/drawing/2014/main" id="{D8DE5AF4-474E-9A4D-B460-045444CDC8B9}"/>
              </a:ext>
            </a:extLst>
          </p:cNvPr>
          <p:cNvSpPr/>
          <p:nvPr/>
        </p:nvSpPr>
        <p:spPr>
          <a:xfrm>
            <a:off x="457200" y="1331452"/>
            <a:ext cx="7071167" cy="584775"/>
          </a:xfrm>
          <a:prstGeom prst="rect">
            <a:avLst/>
          </a:prstGeom>
        </p:spPr>
        <p:txBody>
          <a:bodyPr wrap="none">
            <a:spAutoFit/>
          </a:bodyPr>
          <a:lstStyle/>
          <a:p>
            <a:pPr lvl="0"/>
            <a:r>
              <a:rPr lang="en-US" sz="3200" i="1" dirty="0">
                <a:solidFill>
                  <a:prstClr val="black"/>
                </a:solidFill>
                <a:latin typeface="Garamond" panose="02020404030301010803" pitchFamily="18" charset="0"/>
                <a:cs typeface="Franklin Gothic Medium"/>
              </a:rPr>
              <a:t>X</a:t>
            </a:r>
            <a:r>
              <a:rPr lang="en-US" sz="3200" i="1" baseline="-25000" dirty="0">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 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a:t>
            </a:r>
            <a:r>
              <a:rPr lang="en-US" sz="3200" dirty="0" err="1">
                <a:solidFill>
                  <a:prstClr val="black"/>
                </a:solidFill>
                <a:latin typeface="Symbol" pitchFamily="2" charset="2"/>
                <a:cs typeface="Franklin Gothic Medium"/>
              </a:rPr>
              <a:t>s</a:t>
            </a:r>
            <a:r>
              <a:rPr lang="en-US" sz="3200" i="1" baseline="-25000" dirty="0" err="1">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independent given </a:t>
            </a:r>
            <a:r>
              <a:rPr lang="en-US" sz="3200" dirty="0">
                <a:solidFill>
                  <a:prstClr val="black"/>
                </a:solidFill>
                <a:latin typeface="Symbol" pitchFamily="2" charset="2"/>
                <a:cs typeface="Franklin Gothic Medium"/>
              </a:rPr>
              <a:t>Q</a:t>
            </a:r>
            <a:endParaRPr lang="en-US" sz="3200" dirty="0">
              <a:solidFill>
                <a:prstClr val="black"/>
              </a:solidFill>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8EB7F26E-7245-5C4B-BE45-3DC2EDCF92E8}"/>
              </a:ext>
            </a:extLst>
          </p:cNvPr>
          <p:cNvSpPr/>
          <p:nvPr/>
        </p:nvSpPr>
        <p:spPr>
          <a:xfrm>
            <a:off x="457199" y="2225459"/>
            <a:ext cx="3348994"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p>
        </p:txBody>
      </p:sp>
      <p:sp>
        <p:nvSpPr>
          <p:cNvPr id="5" name="Rectangle 4">
            <a:extLst>
              <a:ext uri="{FF2B5EF4-FFF2-40B4-BE49-F238E27FC236}">
                <a16:creationId xmlns:a16="http://schemas.microsoft.com/office/drawing/2014/main" id="{0A5346AC-99A8-1A4F-848F-A7A6A0B96BD0}"/>
              </a:ext>
            </a:extLst>
          </p:cNvPr>
          <p:cNvSpPr/>
          <p:nvPr/>
        </p:nvSpPr>
        <p:spPr>
          <a:xfrm>
            <a:off x="457199" y="3068280"/>
            <a:ext cx="8208529"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 X</a:t>
            </a:r>
            <a:r>
              <a:rPr lang="en-US" sz="3200" baseline="-25000" dirty="0">
                <a:solidFill>
                  <a:prstClr val="black"/>
                </a:solidFill>
                <a:latin typeface="Garamond" panose="02020404030301010803" pitchFamily="18" charset="0"/>
                <a:cs typeface="Franklin Gothic Medium"/>
              </a:rPr>
              <a:t>1</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1</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Franklin Gothic Medium" panose="020B0603020102020204" pitchFamily="34" charset="0"/>
                <a:cs typeface="Franklin Gothic Medium"/>
              </a:rPr>
              <a:t> where</a:t>
            </a:r>
          </a:p>
        </p:txBody>
      </p:sp>
      <p:sp>
        <p:nvSpPr>
          <p:cNvPr id="6" name="Rectangle 5">
            <a:extLst>
              <a:ext uri="{FF2B5EF4-FFF2-40B4-BE49-F238E27FC236}">
                <a16:creationId xmlns:a16="http://schemas.microsoft.com/office/drawing/2014/main" id="{AEB51875-5BAE-DC48-9153-09FB9297FE6C}"/>
              </a:ext>
            </a:extLst>
          </p:cNvPr>
          <p:cNvSpPr/>
          <p:nvPr/>
        </p:nvSpPr>
        <p:spPr>
          <a:xfrm>
            <a:off x="2192656" y="3913519"/>
            <a:ext cx="4618572"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1/</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1/</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+ 1/</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endParaRPr lang="en-US" sz="3200" dirty="0">
              <a:solidFill>
                <a:prstClr val="black"/>
              </a:solidFill>
              <a:latin typeface="Garamond" panose="02020404030301010803" pitchFamily="18" charset="0"/>
              <a:cs typeface="Franklin Gothic Medium"/>
            </a:endParaRPr>
          </a:p>
        </p:txBody>
      </p:sp>
      <p:sp>
        <p:nvSpPr>
          <p:cNvPr id="12" name="Rectangle 11">
            <a:extLst>
              <a:ext uri="{FF2B5EF4-FFF2-40B4-BE49-F238E27FC236}">
                <a16:creationId xmlns:a16="http://schemas.microsoft.com/office/drawing/2014/main" id="{76B280AC-7A39-C74B-838B-B0176ACBC342}"/>
              </a:ext>
            </a:extLst>
          </p:cNvPr>
          <p:cNvSpPr/>
          <p:nvPr/>
        </p:nvSpPr>
        <p:spPr>
          <a:xfrm>
            <a:off x="2192656" y="4656078"/>
            <a:ext cx="4982454" cy="584775"/>
          </a:xfrm>
          <a:prstGeom prst="rect">
            <a:avLst/>
          </a:prstGeom>
        </p:spPr>
        <p:txBody>
          <a:bodyPr wrap="none">
            <a:spAutoFit/>
          </a:bodyPr>
          <a:lstStyle/>
          <a:p>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E0713FA7-323F-DE49-907D-9B0E60A4854F}"/>
                  </a:ext>
                </a:extLst>
              </p14:cNvPr>
              <p14:cNvContentPartPr/>
              <p14:nvPr/>
            </p14:nvContentPartPr>
            <p14:xfrm>
              <a:off x="683280" y="5607360"/>
              <a:ext cx="5284800" cy="596520"/>
            </p14:xfrm>
          </p:contentPart>
        </mc:Choice>
        <mc:Fallback>
          <p:pic>
            <p:nvPicPr>
              <p:cNvPr id="10" name="Ink 9">
                <a:extLst>
                  <a:ext uri="{FF2B5EF4-FFF2-40B4-BE49-F238E27FC236}">
                    <a16:creationId xmlns:a16="http://schemas.microsoft.com/office/drawing/2014/main" id="{E0713FA7-323F-DE49-907D-9B0E60A4854F}"/>
                  </a:ext>
                </a:extLst>
              </p:cNvPr>
              <p:cNvPicPr/>
              <p:nvPr/>
            </p:nvPicPr>
            <p:blipFill>
              <a:blip r:embed="rId3"/>
              <a:stretch>
                <a:fillRect/>
              </a:stretch>
            </p:blipFill>
            <p:spPr>
              <a:xfrm>
                <a:off x="667080" y="5591160"/>
                <a:ext cx="5317200" cy="628920"/>
              </a:xfrm>
              <a:prstGeom prst="rect">
                <a:avLst/>
              </a:prstGeom>
            </p:spPr>
          </p:pic>
        </mc:Fallback>
      </mc:AlternateContent>
    </p:spTree>
    <p:extLst>
      <p:ext uri="{BB962C8B-B14F-4D97-AF65-F5344CB8AC3E}">
        <p14:creationId xmlns:p14="http://schemas.microsoft.com/office/powerpoint/2010/main" val="80472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ABC63-B9E3-5E49-A765-1C32EA4AE5B6}"/>
              </a:ext>
            </a:extLst>
          </p:cNvPr>
          <p:cNvSpPr/>
          <p:nvPr/>
        </p:nvSpPr>
        <p:spPr>
          <a:xfrm>
            <a:off x="425668" y="370385"/>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Three independent</a:t>
            </a:r>
            <a:r>
              <a:rPr lang="en-US" sz="3200" i="1"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a:t>
            </a:r>
            <a:r>
              <a:rPr lang="en-US" sz="3200" dirty="0">
                <a:solidFill>
                  <a:prstClr val="black"/>
                </a:solidFill>
                <a:latin typeface="Franklin Gothic Medium" panose="020B0603020102020204" pitchFamily="34" charset="0"/>
                <a:cs typeface="Franklin Gothic Medium"/>
              </a:rPr>
              <a:t> RVs take values </a:t>
            </a:r>
            <a:r>
              <a:rPr lang="en-US" sz="3200" dirty="0">
                <a:solidFill>
                  <a:prstClr val="black"/>
                </a:solidFill>
                <a:latin typeface="Garamond" panose="02020404030301010803" pitchFamily="18" charset="0"/>
                <a:cs typeface="Franklin Gothic Medium"/>
              </a:rPr>
              <a:t>3.97</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4.09</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3.11</a:t>
            </a:r>
            <a:r>
              <a:rPr lang="en-US" sz="3200" dirty="0">
                <a:solidFill>
                  <a:prstClr val="black"/>
                </a:solidFill>
                <a:latin typeface="Franklin Gothic Medium" panose="020B0603020102020204" pitchFamily="34" charset="0"/>
                <a:cs typeface="Franklin Gothic Medium"/>
              </a:rPr>
              <a:t>. What is </a:t>
            </a:r>
            <a:r>
              <a:rPr lang="en-US" sz="3200" dirty="0">
                <a:solidFill>
                  <a:prstClr val="black"/>
                </a:solidFill>
                <a:latin typeface="Symbol" pitchFamily="2" charset="2"/>
                <a:cs typeface="Franklin Gothic Medium"/>
              </a:rPr>
              <a:t>Q</a:t>
            </a:r>
            <a:r>
              <a:rPr lang="en-US" sz="3200" dirty="0">
                <a:solidFill>
                  <a:prstClr val="black"/>
                </a:solidFill>
                <a:latin typeface="Franklin Gothic Medium" panose="020B0603020102020204" pitchFamily="34" charset="0"/>
                <a:cs typeface="Franklin Gothic Medium"/>
              </a:rPr>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ECD5C89-BAD9-DA4E-9039-D1B3FE8E65D7}"/>
                  </a:ext>
                </a:extLst>
              </p14:cNvPr>
              <p14:cNvContentPartPr/>
              <p14:nvPr/>
            </p14:nvContentPartPr>
            <p14:xfrm>
              <a:off x="1773559" y="4153321"/>
              <a:ext cx="7023600" cy="1543680"/>
            </p14:xfrm>
          </p:contentPart>
        </mc:Choice>
        <mc:Fallback>
          <p:pic>
            <p:nvPicPr>
              <p:cNvPr id="4" name="Ink 3">
                <a:extLst>
                  <a:ext uri="{FF2B5EF4-FFF2-40B4-BE49-F238E27FC236}">
                    <a16:creationId xmlns:a16="http://schemas.microsoft.com/office/drawing/2014/main" id="{8ECD5C89-BAD9-DA4E-9039-D1B3FE8E65D7}"/>
                  </a:ext>
                </a:extLst>
              </p:cNvPr>
              <p:cNvPicPr/>
              <p:nvPr/>
            </p:nvPicPr>
            <p:blipFill>
              <a:blip r:embed="rId3"/>
              <a:stretch>
                <a:fillRect/>
              </a:stretch>
            </p:blipFill>
            <p:spPr>
              <a:xfrm>
                <a:off x="1757359" y="4137121"/>
                <a:ext cx="7056000" cy="1581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477D2486-2798-C042-A28D-EE1499CE94A8}"/>
                  </a:ext>
                </a:extLst>
              </p14:cNvPr>
              <p14:cNvContentPartPr/>
              <p14:nvPr/>
            </p14:nvContentPartPr>
            <p14:xfrm>
              <a:off x="575479" y="4785481"/>
              <a:ext cx="5431680" cy="402840"/>
            </p14:xfrm>
          </p:contentPart>
        </mc:Choice>
        <mc:Fallback>
          <p:pic>
            <p:nvPicPr>
              <p:cNvPr id="5" name="Ink 4">
                <a:extLst>
                  <a:ext uri="{FF2B5EF4-FFF2-40B4-BE49-F238E27FC236}">
                    <a16:creationId xmlns:a16="http://schemas.microsoft.com/office/drawing/2014/main" id="{477D2486-2798-C042-A28D-EE1499CE94A8}"/>
                  </a:ext>
                </a:extLst>
              </p:cNvPr>
              <p:cNvPicPr/>
              <p:nvPr/>
            </p:nvPicPr>
            <p:blipFill>
              <a:blip r:embed="rId5"/>
              <a:stretch>
                <a:fillRect/>
              </a:stretch>
            </p:blipFill>
            <p:spPr>
              <a:xfrm>
                <a:off x="559279" y="4769281"/>
                <a:ext cx="546408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34D64CCD-FDD2-D64E-BD2C-6DAC48F54E60}"/>
                  </a:ext>
                </a:extLst>
              </p14:cNvPr>
              <p14:cNvContentPartPr/>
              <p14:nvPr/>
            </p14:nvContentPartPr>
            <p14:xfrm>
              <a:off x="587880" y="1611720"/>
              <a:ext cx="3943440" cy="460800"/>
            </p14:xfrm>
          </p:contentPart>
        </mc:Choice>
        <mc:Fallback>
          <p:pic>
            <p:nvPicPr>
              <p:cNvPr id="6" name="Ink 5">
                <a:extLst>
                  <a:ext uri="{FF2B5EF4-FFF2-40B4-BE49-F238E27FC236}">
                    <a16:creationId xmlns:a16="http://schemas.microsoft.com/office/drawing/2014/main" id="{34D64CCD-FDD2-D64E-BD2C-6DAC48F54E60}"/>
                  </a:ext>
                </a:extLst>
              </p:cNvPr>
              <p:cNvPicPr/>
              <p:nvPr/>
            </p:nvPicPr>
            <p:blipFill>
              <a:blip r:embed="rId7"/>
              <a:stretch>
                <a:fillRect/>
              </a:stretch>
            </p:blipFill>
            <p:spPr>
              <a:xfrm>
                <a:off x="571680" y="1595520"/>
                <a:ext cx="397584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F82B91F-BE6B-D649-99C4-38C6F1C9929F}"/>
                  </a:ext>
                </a:extLst>
              </p14:cNvPr>
              <p14:cNvContentPartPr/>
              <p14:nvPr/>
            </p14:nvContentPartPr>
            <p14:xfrm>
              <a:off x="617040" y="2224440"/>
              <a:ext cx="7392600" cy="1303560"/>
            </p14:xfrm>
          </p:contentPart>
        </mc:Choice>
        <mc:Fallback>
          <p:pic>
            <p:nvPicPr>
              <p:cNvPr id="7" name="Ink 6">
                <a:extLst>
                  <a:ext uri="{FF2B5EF4-FFF2-40B4-BE49-F238E27FC236}">
                    <a16:creationId xmlns:a16="http://schemas.microsoft.com/office/drawing/2014/main" id="{1F82B91F-BE6B-D649-99C4-38C6F1C9929F}"/>
                  </a:ext>
                </a:extLst>
              </p:cNvPr>
              <p:cNvPicPr/>
              <p:nvPr/>
            </p:nvPicPr>
            <p:blipFill>
              <a:blip r:embed="rId9"/>
              <a:stretch>
                <a:fillRect/>
              </a:stretch>
            </p:blipFill>
            <p:spPr>
              <a:xfrm>
                <a:off x="600840" y="2208240"/>
                <a:ext cx="7425000" cy="133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7D6DF18C-877A-D34C-93AB-4CF38D695B50}"/>
                  </a:ext>
                </a:extLst>
              </p14:cNvPr>
              <p14:cNvContentPartPr/>
              <p14:nvPr/>
            </p14:nvContentPartPr>
            <p14:xfrm>
              <a:off x="3951000" y="1730880"/>
              <a:ext cx="740160" cy="773280"/>
            </p14:xfrm>
          </p:contentPart>
        </mc:Choice>
        <mc:Fallback>
          <p:pic>
            <p:nvPicPr>
              <p:cNvPr id="8" name="Ink 7">
                <a:extLst>
                  <a:ext uri="{FF2B5EF4-FFF2-40B4-BE49-F238E27FC236}">
                    <a16:creationId xmlns:a16="http://schemas.microsoft.com/office/drawing/2014/main" id="{7D6DF18C-877A-D34C-93AB-4CF38D695B50}"/>
                  </a:ext>
                </a:extLst>
              </p:cNvPr>
              <p:cNvPicPr/>
              <p:nvPr/>
            </p:nvPicPr>
            <p:blipFill>
              <a:blip r:embed="rId11"/>
              <a:stretch>
                <a:fillRect/>
              </a:stretch>
            </p:blipFill>
            <p:spPr>
              <a:xfrm>
                <a:off x="3934800" y="1714680"/>
                <a:ext cx="772560" cy="805680"/>
              </a:xfrm>
              <a:prstGeom prst="rect">
                <a:avLst/>
              </a:prstGeom>
            </p:spPr>
          </p:pic>
        </mc:Fallback>
      </mc:AlternateContent>
    </p:spTree>
    <p:extLst>
      <p:ext uri="{BB962C8B-B14F-4D97-AF65-F5344CB8AC3E}">
        <p14:creationId xmlns:p14="http://schemas.microsoft.com/office/powerpoint/2010/main" val="218844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68011-47DC-5444-8EA7-57CB082B9CD5}"/>
              </a:ext>
            </a:extLst>
          </p:cNvPr>
          <p:cNvSpPr txBox="1"/>
          <p:nvPr/>
        </p:nvSpPr>
        <p:spPr>
          <a:xfrm>
            <a:off x="435836" y="444381"/>
            <a:ext cx="7054432" cy="523220"/>
          </a:xfrm>
          <a:prstGeom prst="rect">
            <a:avLst/>
          </a:prstGeom>
          <a:noFill/>
        </p:spPr>
        <p:txBody>
          <a:bodyPr wrap="none" rtlCol="0">
            <a:spAutoFit/>
          </a:bodyPr>
          <a:lstStyle/>
          <a:p>
            <a:r>
              <a:rPr lang="en-US" sz="2800" dirty="0">
                <a:latin typeface="Franklin Gothic Medium"/>
                <a:cs typeface="Franklin Gothic Medium"/>
              </a:rPr>
              <a:t>Romeo is waiting for Juliet on their first date.</a:t>
            </a:r>
          </a:p>
        </p:txBody>
      </p:sp>
      <p:sp>
        <p:nvSpPr>
          <p:cNvPr id="6" name="Rectangle 5">
            <a:extLst>
              <a:ext uri="{FF2B5EF4-FFF2-40B4-BE49-F238E27FC236}">
                <a16:creationId xmlns:a16="http://schemas.microsoft.com/office/drawing/2014/main" id="{452FB5CA-EB03-DE41-BD55-753003EAD2F9}"/>
              </a:ext>
            </a:extLst>
          </p:cNvPr>
          <p:cNvSpPr/>
          <p:nvPr/>
        </p:nvSpPr>
        <p:spPr>
          <a:xfrm>
            <a:off x="2074627" y="1263353"/>
            <a:ext cx="954107" cy="1015663"/>
          </a:xfrm>
          <a:prstGeom prst="rect">
            <a:avLst/>
          </a:prstGeom>
        </p:spPr>
        <p:txBody>
          <a:bodyPr wrap="none">
            <a:spAutoFit/>
          </a:bodyPr>
          <a:lstStyle/>
          <a:p>
            <a:r>
              <a:rPr lang="en-US" sz="6000" dirty="0"/>
              <a:t>👱‍♀️</a:t>
            </a:r>
          </a:p>
        </p:txBody>
      </p:sp>
      <p:sp>
        <p:nvSpPr>
          <p:cNvPr id="7" name="Rectangle 6">
            <a:extLst>
              <a:ext uri="{FF2B5EF4-FFF2-40B4-BE49-F238E27FC236}">
                <a16:creationId xmlns:a16="http://schemas.microsoft.com/office/drawing/2014/main" id="{C628328F-87BF-6949-BCE1-DCA5E259E639}"/>
              </a:ext>
            </a:extLst>
          </p:cNvPr>
          <p:cNvSpPr/>
          <p:nvPr/>
        </p:nvSpPr>
        <p:spPr>
          <a:xfrm>
            <a:off x="4226741" y="1263351"/>
            <a:ext cx="954107" cy="1015663"/>
          </a:xfrm>
          <a:prstGeom prst="rect">
            <a:avLst/>
          </a:prstGeom>
        </p:spPr>
        <p:txBody>
          <a:bodyPr wrap="none">
            <a:spAutoFit/>
          </a:bodyPr>
          <a:lstStyle/>
          <a:p>
            <a:r>
              <a:rPr lang="en-US" sz="6000" dirty="0"/>
              <a:t>👩🏾</a:t>
            </a:r>
          </a:p>
        </p:txBody>
      </p:sp>
      <p:sp>
        <p:nvSpPr>
          <p:cNvPr id="8" name="Rectangle 7">
            <a:extLst>
              <a:ext uri="{FF2B5EF4-FFF2-40B4-BE49-F238E27FC236}">
                <a16:creationId xmlns:a16="http://schemas.microsoft.com/office/drawing/2014/main" id="{6AFA5D8B-8758-2F4D-A696-07057E7DA0E5}"/>
              </a:ext>
            </a:extLst>
          </p:cNvPr>
          <p:cNvSpPr/>
          <p:nvPr/>
        </p:nvSpPr>
        <p:spPr>
          <a:xfrm>
            <a:off x="6375238" y="1263351"/>
            <a:ext cx="954107" cy="1015663"/>
          </a:xfrm>
          <a:prstGeom prst="rect">
            <a:avLst/>
          </a:prstGeom>
        </p:spPr>
        <p:txBody>
          <a:bodyPr wrap="none">
            <a:spAutoFit/>
          </a:bodyPr>
          <a:lstStyle/>
          <a:p>
            <a:r>
              <a:rPr lang="en-US" sz="6000" dirty="0"/>
              <a:t>👧🏻</a:t>
            </a:r>
          </a:p>
        </p:txBody>
      </p:sp>
      <p:sp>
        <p:nvSpPr>
          <p:cNvPr id="11" name="TextBox 10">
            <a:extLst>
              <a:ext uri="{FF2B5EF4-FFF2-40B4-BE49-F238E27FC236}">
                <a16:creationId xmlns:a16="http://schemas.microsoft.com/office/drawing/2014/main" id="{789C308E-C81F-784D-960E-5086C7C8617C}"/>
              </a:ext>
            </a:extLst>
          </p:cNvPr>
          <p:cNvSpPr txBox="1"/>
          <p:nvPr/>
        </p:nvSpPr>
        <p:spPr>
          <a:xfrm>
            <a:off x="1655654"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.3)</a:t>
            </a:r>
          </a:p>
        </p:txBody>
      </p:sp>
      <p:sp>
        <p:nvSpPr>
          <p:cNvPr id="12" name="TextBox 11">
            <a:extLst>
              <a:ext uri="{FF2B5EF4-FFF2-40B4-BE49-F238E27FC236}">
                <a16:creationId xmlns:a16="http://schemas.microsoft.com/office/drawing/2014/main" id="{EABEAC7E-B13B-E346-B9AC-B2C70F378449}"/>
              </a:ext>
            </a:extLst>
          </p:cNvPr>
          <p:cNvSpPr txBox="1"/>
          <p:nvPr/>
        </p:nvSpPr>
        <p:spPr>
          <a:xfrm>
            <a:off x="3807770" y="2165984"/>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.8)</a:t>
            </a:r>
          </a:p>
        </p:txBody>
      </p:sp>
      <p:sp>
        <p:nvSpPr>
          <p:cNvPr id="13" name="TextBox 12">
            <a:extLst>
              <a:ext uri="{FF2B5EF4-FFF2-40B4-BE49-F238E27FC236}">
                <a16:creationId xmlns:a16="http://schemas.microsoft.com/office/drawing/2014/main" id="{6693D7B0-65D9-B842-B8FE-3CF330A4921C}"/>
              </a:ext>
            </a:extLst>
          </p:cNvPr>
          <p:cNvSpPr txBox="1"/>
          <p:nvPr/>
        </p:nvSpPr>
        <p:spPr>
          <a:xfrm>
            <a:off x="5959886"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.6)</a:t>
            </a:r>
          </a:p>
        </p:txBody>
      </p:sp>
      <p:sp>
        <p:nvSpPr>
          <p:cNvPr id="14" name="TextBox 13">
            <a:extLst>
              <a:ext uri="{FF2B5EF4-FFF2-40B4-BE49-F238E27FC236}">
                <a16:creationId xmlns:a16="http://schemas.microsoft.com/office/drawing/2014/main" id="{5A744015-C0F5-4E48-A8E3-E23A5443CEA1}"/>
              </a:ext>
            </a:extLst>
          </p:cNvPr>
          <p:cNvSpPr txBox="1"/>
          <p:nvPr/>
        </p:nvSpPr>
        <p:spPr>
          <a:xfrm>
            <a:off x="741046" y="2165983"/>
            <a:ext cx="694421"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a:t>
            </a:r>
            <a:r>
              <a:rPr lang="en-US" sz="2400" dirty="0">
                <a:latin typeface="Garamond" panose="02020404030301010803" pitchFamily="18" charset="0"/>
                <a:cs typeface="Franklin Gothic Medium"/>
              </a:rPr>
              <a:t> =</a:t>
            </a:r>
          </a:p>
        </p:txBody>
      </p:sp>
      <p:pic>
        <p:nvPicPr>
          <p:cNvPr id="17" name="Picture 16">
            <a:extLst>
              <a:ext uri="{FF2B5EF4-FFF2-40B4-BE49-F238E27FC236}">
                <a16:creationId xmlns:a16="http://schemas.microsoft.com/office/drawing/2014/main" id="{47F7CEDC-A38E-1C40-AFE4-FA9D9A9132F1}"/>
              </a:ext>
            </a:extLst>
          </p:cNvPr>
          <p:cNvPicPr>
            <a:picLocks noChangeAspect="1"/>
          </p:cNvPicPr>
          <p:nvPr/>
        </p:nvPicPr>
        <p:blipFill rotWithShape="1">
          <a:blip r:embed="rId2"/>
          <a:srcRect l="40597" r="6552"/>
          <a:stretch/>
        </p:blipFill>
        <p:spPr>
          <a:xfrm>
            <a:off x="772089" y="3187263"/>
            <a:ext cx="2789856" cy="2969296"/>
          </a:xfrm>
          <a:prstGeom prst="rect">
            <a:avLst/>
          </a:prstGeom>
        </p:spPr>
      </p:pic>
      <p:sp>
        <p:nvSpPr>
          <p:cNvPr id="18" name="Rounded Rectangular Callout 17">
            <a:extLst>
              <a:ext uri="{FF2B5EF4-FFF2-40B4-BE49-F238E27FC236}">
                <a16:creationId xmlns:a16="http://schemas.microsoft.com/office/drawing/2014/main" id="{0FC7F150-456C-CF4D-B535-2175B2F40E78}"/>
              </a:ext>
            </a:extLst>
          </p:cNvPr>
          <p:cNvSpPr/>
          <p:nvPr/>
        </p:nvSpPr>
        <p:spPr>
          <a:xfrm>
            <a:off x="4076345" y="3230982"/>
            <a:ext cx="4537816" cy="846352"/>
          </a:xfrm>
          <a:prstGeom prst="wedgeRoundRectCallout">
            <a:avLst>
              <a:gd name="adj1" fmla="val -80992"/>
              <a:gd name="adj2" fmla="val 45728"/>
              <a:gd name="adj3" fmla="val 16667"/>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800" dirty="0">
                <a:latin typeface="Franklin Gothic Medium" panose="020B0603020102020204" pitchFamily="34" charset="0"/>
              </a:rPr>
              <a:t>girls are </a:t>
            </a:r>
            <a:r>
              <a:rPr lang="en-US" sz="2800" dirty="0">
                <a:latin typeface="Garamond" panose="02020404030301010803" pitchFamily="18" charset="0"/>
              </a:rPr>
              <a:t>Uniform(0, </a:t>
            </a:r>
            <a:r>
              <a:rPr lang="en-US" sz="2800" dirty="0">
                <a:latin typeface="Symbol" pitchFamily="2" charset="2"/>
              </a:rPr>
              <a:t>Q</a:t>
            </a:r>
            <a:r>
              <a:rPr lang="en-US" sz="2800" dirty="0">
                <a:latin typeface="Garamond" panose="02020404030301010803" pitchFamily="18" charset="0"/>
              </a:rPr>
              <a:t>)</a:t>
            </a:r>
            <a:r>
              <a:rPr lang="en-US" sz="2800" dirty="0">
                <a:latin typeface="Franklin Gothic Medium" panose="020B0603020102020204" pitchFamily="34" charset="0"/>
              </a:rPr>
              <a:t> late</a:t>
            </a:r>
            <a:r>
              <a:rPr lang="en-US" sz="2800" dirty="0"/>
              <a:t> </a:t>
            </a: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751216CA-FC3F-B14F-A9A0-E289F2B53BA6}"/>
                  </a:ext>
                </a:extLst>
              </p14:cNvPr>
              <p14:cNvContentPartPr/>
              <p14:nvPr/>
            </p14:nvContentPartPr>
            <p14:xfrm>
              <a:off x="2841120" y="1184040"/>
              <a:ext cx="5994720" cy="1353240"/>
            </p14:xfrm>
          </p:contentPart>
        </mc:Choice>
        <mc:Fallback xmlns="">
          <p:pic>
            <p:nvPicPr>
              <p:cNvPr id="15" name="Ink 14">
                <a:extLst>
                  <a:ext uri="{FF2B5EF4-FFF2-40B4-BE49-F238E27FC236}">
                    <a16:creationId xmlns:a16="http://schemas.microsoft.com/office/drawing/2014/main" id="{751216CA-FC3F-B14F-A9A0-E289F2B53BA6}"/>
                  </a:ext>
                </a:extLst>
              </p:cNvPr>
              <p:cNvPicPr/>
              <p:nvPr/>
            </p:nvPicPr>
            <p:blipFill>
              <a:blip r:embed="rId4"/>
              <a:stretch>
                <a:fillRect/>
              </a:stretch>
            </p:blipFill>
            <p:spPr>
              <a:xfrm>
                <a:off x="2824920" y="1167840"/>
                <a:ext cx="6027120" cy="138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03E9EB6C-FE5A-4342-9B14-F76157BE74AF}"/>
                  </a:ext>
                </a:extLst>
              </p14:cNvPr>
              <p14:cNvContentPartPr/>
              <p14:nvPr/>
            </p14:nvContentPartPr>
            <p14:xfrm>
              <a:off x="4235400" y="4428720"/>
              <a:ext cx="4113720" cy="813960"/>
            </p14:xfrm>
          </p:contentPart>
        </mc:Choice>
        <mc:Fallback xmlns="">
          <p:pic>
            <p:nvPicPr>
              <p:cNvPr id="16" name="Ink 15">
                <a:extLst>
                  <a:ext uri="{FF2B5EF4-FFF2-40B4-BE49-F238E27FC236}">
                    <a16:creationId xmlns:a16="http://schemas.microsoft.com/office/drawing/2014/main" id="{03E9EB6C-FE5A-4342-9B14-F76157BE74AF}"/>
                  </a:ext>
                </a:extLst>
              </p:cNvPr>
              <p:cNvPicPr/>
              <p:nvPr/>
            </p:nvPicPr>
            <p:blipFill>
              <a:blip r:embed="rId6"/>
              <a:stretch>
                <a:fillRect/>
              </a:stretch>
            </p:blipFill>
            <p:spPr>
              <a:xfrm>
                <a:off x="4219200" y="4412520"/>
                <a:ext cx="4146120" cy="846360"/>
              </a:xfrm>
              <a:prstGeom prst="rect">
                <a:avLst/>
              </a:prstGeom>
            </p:spPr>
          </p:pic>
        </mc:Fallback>
      </mc:AlternateContent>
    </p:spTree>
    <p:extLst>
      <p:ext uri="{BB962C8B-B14F-4D97-AF65-F5344CB8AC3E}">
        <p14:creationId xmlns:p14="http://schemas.microsoft.com/office/powerpoint/2010/main" val="19126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6358E-C4A2-0B40-B283-C3598F115633}"/>
              </a:ext>
            </a:extLst>
          </p:cNvPr>
          <p:cNvSpPr txBox="1"/>
          <p:nvPr/>
        </p:nvSpPr>
        <p:spPr>
          <a:xfrm>
            <a:off x="435836" y="298077"/>
            <a:ext cx="2605200" cy="523220"/>
          </a:xfrm>
          <a:prstGeom prst="rect">
            <a:avLst/>
          </a:prstGeom>
          <a:noFill/>
        </p:spPr>
        <p:txBody>
          <a:bodyPr wrap="none" rtlCol="0">
            <a:spAutoFit/>
          </a:bodyPr>
          <a:lstStyle/>
          <a:p>
            <a:r>
              <a:rPr lang="en-US" sz="2800" dirty="0">
                <a:latin typeface="Franklin Gothic Medium"/>
                <a:cs typeface="Franklin Gothic Medium"/>
              </a:rPr>
              <a:t>Romeo’s model</a:t>
            </a:r>
          </a:p>
        </p:txBody>
      </p:sp>
      <p:sp>
        <p:nvSpPr>
          <p:cNvPr id="3" name="TextBox 2">
            <a:extLst>
              <a:ext uri="{FF2B5EF4-FFF2-40B4-BE49-F238E27FC236}">
                <a16:creationId xmlns:a16="http://schemas.microsoft.com/office/drawing/2014/main" id="{500137BF-9DC5-014E-A869-B49DAAD2E9C5}"/>
              </a:ext>
            </a:extLst>
          </p:cNvPr>
          <p:cNvSpPr txBox="1"/>
          <p:nvPr/>
        </p:nvSpPr>
        <p:spPr>
          <a:xfrm>
            <a:off x="3504857" y="359632"/>
            <a:ext cx="2509020"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 </a:t>
            </a:r>
            <a:r>
              <a:rPr lang="en-US" sz="2400" dirty="0">
                <a:latin typeface="Garamond" panose="02020404030301010803" pitchFamily="18" charset="0"/>
                <a:cs typeface="Franklin Gothic Medium"/>
              </a:rPr>
              <a:t>= Uniform(0, </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249AEAEF-115A-5648-9044-368CBB8891E1}"/>
              </a:ext>
            </a:extLst>
          </p:cNvPr>
          <p:cNvSpPr txBox="1"/>
          <p:nvPr/>
        </p:nvSpPr>
        <p:spPr>
          <a:xfrm>
            <a:off x="3504857" y="821297"/>
            <a:ext cx="2425664"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Uniform(0, 1)</a:t>
            </a:r>
          </a:p>
        </p:txBody>
      </p:sp>
      <p:sp>
        <p:nvSpPr>
          <p:cNvPr id="5" name="TextBox 4">
            <a:extLst>
              <a:ext uri="{FF2B5EF4-FFF2-40B4-BE49-F238E27FC236}">
                <a16:creationId xmlns:a16="http://schemas.microsoft.com/office/drawing/2014/main" id="{606961E9-2E4B-9946-8DAB-E81DA2BF64E9}"/>
              </a:ext>
            </a:extLst>
          </p:cNvPr>
          <p:cNvSpPr txBox="1"/>
          <p:nvPr/>
        </p:nvSpPr>
        <p:spPr>
          <a:xfrm>
            <a:off x="435836" y="1764269"/>
            <a:ext cx="6724918" cy="523220"/>
          </a:xfrm>
          <a:prstGeom prst="rect">
            <a:avLst/>
          </a:prstGeom>
          <a:noFill/>
        </p:spPr>
        <p:txBody>
          <a:bodyPr wrap="none" rtlCol="0">
            <a:spAutoFit/>
          </a:bodyPr>
          <a:lstStyle/>
          <a:p>
            <a:r>
              <a:rPr lang="en-US" sz="2800" dirty="0">
                <a:latin typeface="Franklin Gothic Medium"/>
                <a:cs typeface="Franklin Gothic Medium"/>
              </a:rPr>
              <a:t>On her first date, Juliet arrives ½ hour late.</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298249BF-1029-B24E-8590-28ABB622C70E}"/>
                  </a:ext>
                </a:extLst>
              </p14:cNvPr>
              <p14:cNvContentPartPr/>
              <p14:nvPr/>
            </p14:nvContentPartPr>
            <p14:xfrm>
              <a:off x="756360" y="2430000"/>
              <a:ext cx="5627520" cy="1753920"/>
            </p14:xfrm>
          </p:contentPart>
        </mc:Choice>
        <mc:Fallback xmlns="">
          <p:pic>
            <p:nvPicPr>
              <p:cNvPr id="7" name="Ink 6">
                <a:extLst>
                  <a:ext uri="{FF2B5EF4-FFF2-40B4-BE49-F238E27FC236}">
                    <a16:creationId xmlns:a16="http://schemas.microsoft.com/office/drawing/2014/main" id="{298249BF-1029-B24E-8590-28ABB622C70E}"/>
                  </a:ext>
                </a:extLst>
              </p:cNvPr>
              <p:cNvPicPr/>
              <p:nvPr/>
            </p:nvPicPr>
            <p:blipFill>
              <a:blip r:embed="rId3"/>
              <a:stretch>
                <a:fillRect/>
              </a:stretch>
            </p:blipFill>
            <p:spPr>
              <a:xfrm>
                <a:off x="740160" y="2413800"/>
                <a:ext cx="5659920" cy="178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CC836770-2993-FD47-852F-4E59CBCF3482}"/>
                  </a:ext>
                </a:extLst>
              </p14:cNvPr>
              <p14:cNvContentPartPr/>
              <p14:nvPr/>
            </p14:nvContentPartPr>
            <p14:xfrm>
              <a:off x="6307200" y="2462760"/>
              <a:ext cx="2557440" cy="995400"/>
            </p14:xfrm>
          </p:contentPart>
        </mc:Choice>
        <mc:Fallback xmlns="">
          <p:pic>
            <p:nvPicPr>
              <p:cNvPr id="8" name="Ink 7">
                <a:extLst>
                  <a:ext uri="{FF2B5EF4-FFF2-40B4-BE49-F238E27FC236}">
                    <a16:creationId xmlns:a16="http://schemas.microsoft.com/office/drawing/2014/main" id="{CC836770-2993-FD47-852F-4E59CBCF3482}"/>
                  </a:ext>
                </a:extLst>
              </p:cNvPr>
              <p:cNvPicPr/>
              <p:nvPr/>
            </p:nvPicPr>
            <p:blipFill>
              <a:blip r:embed="rId5"/>
              <a:stretch>
                <a:fillRect/>
              </a:stretch>
            </p:blipFill>
            <p:spPr>
              <a:xfrm>
                <a:off x="6291000" y="2446560"/>
                <a:ext cx="2589840" cy="102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F87B607-4DA2-7D46-9FAD-9EDFC1FF660D}"/>
                  </a:ext>
                </a:extLst>
              </p14:cNvPr>
              <p14:cNvContentPartPr/>
              <p14:nvPr/>
            </p14:nvContentPartPr>
            <p14:xfrm>
              <a:off x="793440" y="4541400"/>
              <a:ext cx="3778560" cy="1217160"/>
            </p14:xfrm>
          </p:contentPart>
        </mc:Choice>
        <mc:Fallback xmlns="">
          <p:pic>
            <p:nvPicPr>
              <p:cNvPr id="9" name="Ink 8">
                <a:extLst>
                  <a:ext uri="{FF2B5EF4-FFF2-40B4-BE49-F238E27FC236}">
                    <a16:creationId xmlns:a16="http://schemas.microsoft.com/office/drawing/2014/main" id="{DF87B607-4DA2-7D46-9FAD-9EDFC1FF660D}"/>
                  </a:ext>
                </a:extLst>
              </p:cNvPr>
              <p:cNvPicPr/>
              <p:nvPr/>
            </p:nvPicPr>
            <p:blipFill>
              <a:blip r:embed="rId7"/>
              <a:stretch>
                <a:fillRect/>
              </a:stretch>
            </p:blipFill>
            <p:spPr>
              <a:xfrm>
                <a:off x="777240" y="4525200"/>
                <a:ext cx="3810960" cy="124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BBD54EC-00E3-4C4A-9239-4A9A0AEEEF98}"/>
                  </a:ext>
                </a:extLst>
              </p14:cNvPr>
              <p14:cNvContentPartPr/>
              <p14:nvPr/>
            </p14:nvContentPartPr>
            <p14:xfrm>
              <a:off x="6229080" y="456480"/>
              <a:ext cx="2775600" cy="5961960"/>
            </p14:xfrm>
          </p:contentPart>
        </mc:Choice>
        <mc:Fallback xmlns="">
          <p:pic>
            <p:nvPicPr>
              <p:cNvPr id="10" name="Ink 9">
                <a:extLst>
                  <a:ext uri="{FF2B5EF4-FFF2-40B4-BE49-F238E27FC236}">
                    <a16:creationId xmlns:a16="http://schemas.microsoft.com/office/drawing/2014/main" id="{6BBD54EC-00E3-4C4A-9239-4A9A0AEEEF98}"/>
                  </a:ext>
                </a:extLst>
              </p:cNvPr>
              <p:cNvPicPr/>
              <p:nvPr/>
            </p:nvPicPr>
            <p:blipFill>
              <a:blip r:embed="rId9"/>
              <a:stretch>
                <a:fillRect/>
              </a:stretch>
            </p:blipFill>
            <p:spPr>
              <a:xfrm>
                <a:off x="6212880" y="434880"/>
                <a:ext cx="2808000" cy="599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B7D4AE2-B7CB-A947-8C5A-3F3CF8883BD1}"/>
                  </a:ext>
                </a:extLst>
              </p14:cNvPr>
              <p14:cNvContentPartPr/>
              <p14:nvPr/>
            </p14:nvContentPartPr>
            <p14:xfrm>
              <a:off x="1188360" y="5711040"/>
              <a:ext cx="3223800" cy="1040400"/>
            </p14:xfrm>
          </p:contentPart>
        </mc:Choice>
        <mc:Fallback xmlns="">
          <p:pic>
            <p:nvPicPr>
              <p:cNvPr id="11" name="Ink 10">
                <a:extLst>
                  <a:ext uri="{FF2B5EF4-FFF2-40B4-BE49-F238E27FC236}">
                    <a16:creationId xmlns:a16="http://schemas.microsoft.com/office/drawing/2014/main" id="{8B7D4AE2-B7CB-A947-8C5A-3F3CF8883BD1}"/>
                  </a:ext>
                </a:extLst>
              </p:cNvPr>
              <p:cNvPicPr/>
              <p:nvPr/>
            </p:nvPicPr>
            <p:blipFill>
              <a:blip r:embed="rId11"/>
              <a:stretch>
                <a:fillRect/>
              </a:stretch>
            </p:blipFill>
            <p:spPr>
              <a:xfrm>
                <a:off x="1172160" y="5694840"/>
                <a:ext cx="3256200" cy="1072800"/>
              </a:xfrm>
              <a:prstGeom prst="rect">
                <a:avLst/>
              </a:prstGeom>
            </p:spPr>
          </p:pic>
        </mc:Fallback>
      </mc:AlternateContent>
    </p:spTree>
    <p:extLst>
      <p:ext uri="{BB962C8B-B14F-4D97-AF65-F5344CB8AC3E}">
        <p14:creationId xmlns:p14="http://schemas.microsoft.com/office/powerpoint/2010/main" val="5158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6961E9-2E4B-9946-8DAB-E81DA2BF64E9}"/>
              </a:ext>
            </a:extLst>
          </p:cNvPr>
          <p:cNvSpPr txBox="1"/>
          <p:nvPr/>
        </p:nvSpPr>
        <p:spPr>
          <a:xfrm>
            <a:off x="435836" y="293688"/>
            <a:ext cx="6761275" cy="523220"/>
          </a:xfrm>
          <a:prstGeom prst="rect">
            <a:avLst/>
          </a:prstGeom>
          <a:noFill/>
        </p:spPr>
        <p:txBody>
          <a:bodyPr wrap="none" rtlCol="0">
            <a:spAutoFit/>
          </a:bodyPr>
          <a:lstStyle/>
          <a:p>
            <a:r>
              <a:rPr lang="en-US" sz="2800" dirty="0">
                <a:latin typeface="Franklin Gothic Medium"/>
                <a:cs typeface="Franklin Gothic Medium"/>
              </a:rPr>
              <a:t>On her next date, Juliet arrives </a:t>
            </a:r>
            <a:r>
              <a:rPr lang="en-US" sz="2800" dirty="0">
                <a:latin typeface="Franklin Gothic Medium" panose="020B0603020102020204" pitchFamily="34" charset="0"/>
                <a:cs typeface="Franklin Gothic Medium"/>
              </a:rPr>
              <a:t>¼</a:t>
            </a:r>
            <a:r>
              <a:rPr lang="en-US" sz="2800" dirty="0">
                <a:latin typeface="Franklin Gothic Medium"/>
                <a:cs typeface="Franklin Gothic Medium"/>
              </a:rPr>
              <a:t> hour late.</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88B2445-91AF-1348-A276-D22D0408E440}"/>
                  </a:ext>
                </a:extLst>
              </p14:cNvPr>
              <p14:cNvContentPartPr/>
              <p14:nvPr/>
            </p14:nvContentPartPr>
            <p14:xfrm>
              <a:off x="365760" y="1023840"/>
              <a:ext cx="8145720" cy="789840"/>
            </p14:xfrm>
          </p:contentPart>
        </mc:Choice>
        <mc:Fallback xmlns="">
          <p:pic>
            <p:nvPicPr>
              <p:cNvPr id="2" name="Ink 1">
                <a:extLst>
                  <a:ext uri="{FF2B5EF4-FFF2-40B4-BE49-F238E27FC236}">
                    <a16:creationId xmlns:a16="http://schemas.microsoft.com/office/drawing/2014/main" id="{388B2445-91AF-1348-A276-D22D0408E440}"/>
                  </a:ext>
                </a:extLst>
              </p:cNvPr>
              <p:cNvPicPr/>
              <p:nvPr/>
            </p:nvPicPr>
            <p:blipFill>
              <a:blip r:embed="rId3"/>
              <a:stretch>
                <a:fillRect/>
              </a:stretch>
            </p:blipFill>
            <p:spPr>
              <a:xfrm>
                <a:off x="349560" y="1007640"/>
                <a:ext cx="817812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E8B21CE-F401-654A-B7C2-48CA26A59437}"/>
                  </a:ext>
                </a:extLst>
              </p14:cNvPr>
              <p14:cNvContentPartPr/>
              <p14:nvPr/>
            </p14:nvContentPartPr>
            <p14:xfrm>
              <a:off x="550800" y="2068200"/>
              <a:ext cx="7754760" cy="3425040"/>
            </p14:xfrm>
          </p:contentPart>
        </mc:Choice>
        <mc:Fallback xmlns="">
          <p:pic>
            <p:nvPicPr>
              <p:cNvPr id="3" name="Ink 2">
                <a:extLst>
                  <a:ext uri="{FF2B5EF4-FFF2-40B4-BE49-F238E27FC236}">
                    <a16:creationId xmlns:a16="http://schemas.microsoft.com/office/drawing/2014/main" id="{6E8B21CE-F401-654A-B7C2-48CA26A59437}"/>
                  </a:ext>
                </a:extLst>
              </p:cNvPr>
              <p:cNvPicPr/>
              <p:nvPr/>
            </p:nvPicPr>
            <p:blipFill>
              <a:blip r:embed="rId5"/>
              <a:stretch>
                <a:fillRect/>
              </a:stretch>
            </p:blipFill>
            <p:spPr>
              <a:xfrm>
                <a:off x="534600" y="2052000"/>
                <a:ext cx="7787160" cy="345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511BB88-05C1-6E4F-92FD-8C7E0A1DCCFF}"/>
                  </a:ext>
                </a:extLst>
              </p14:cNvPr>
              <p14:cNvContentPartPr/>
              <p14:nvPr/>
            </p14:nvContentPartPr>
            <p14:xfrm>
              <a:off x="3891960" y="2425680"/>
              <a:ext cx="3328560" cy="3875400"/>
            </p14:xfrm>
          </p:contentPart>
        </mc:Choice>
        <mc:Fallback xmlns="">
          <p:pic>
            <p:nvPicPr>
              <p:cNvPr id="4" name="Ink 3">
                <a:extLst>
                  <a:ext uri="{FF2B5EF4-FFF2-40B4-BE49-F238E27FC236}">
                    <a16:creationId xmlns:a16="http://schemas.microsoft.com/office/drawing/2014/main" id="{9511BB88-05C1-6E4F-92FD-8C7E0A1DCCFF}"/>
                  </a:ext>
                </a:extLst>
              </p:cNvPr>
              <p:cNvPicPr/>
              <p:nvPr/>
            </p:nvPicPr>
            <p:blipFill>
              <a:blip r:embed="rId7"/>
              <a:stretch>
                <a:fillRect/>
              </a:stretch>
            </p:blipFill>
            <p:spPr>
              <a:xfrm>
                <a:off x="3875760" y="2409480"/>
                <a:ext cx="3360960" cy="390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A133824-7D9B-0841-90F9-E80775B05427}"/>
                  </a:ext>
                </a:extLst>
              </p14:cNvPr>
              <p14:cNvContentPartPr/>
              <p14:nvPr/>
            </p14:nvContentPartPr>
            <p14:xfrm>
              <a:off x="4493880" y="6249600"/>
              <a:ext cx="2220480" cy="485280"/>
            </p14:xfrm>
          </p:contentPart>
        </mc:Choice>
        <mc:Fallback xmlns="">
          <p:pic>
            <p:nvPicPr>
              <p:cNvPr id="6" name="Ink 5">
                <a:extLst>
                  <a:ext uri="{FF2B5EF4-FFF2-40B4-BE49-F238E27FC236}">
                    <a16:creationId xmlns:a16="http://schemas.microsoft.com/office/drawing/2014/main" id="{6A133824-7D9B-0841-90F9-E80775B05427}"/>
                  </a:ext>
                </a:extLst>
              </p:cNvPr>
              <p:cNvPicPr/>
              <p:nvPr/>
            </p:nvPicPr>
            <p:blipFill>
              <a:blip r:embed="rId9"/>
              <a:stretch>
                <a:fillRect/>
              </a:stretch>
            </p:blipFill>
            <p:spPr>
              <a:xfrm>
                <a:off x="4477680" y="6233400"/>
                <a:ext cx="225288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6A986CA-2DB5-7849-A618-B2554D9E215D}"/>
                  </a:ext>
                </a:extLst>
              </p14:cNvPr>
              <p14:cNvContentPartPr/>
              <p14:nvPr/>
            </p14:nvContentPartPr>
            <p14:xfrm>
              <a:off x="5365440" y="4337640"/>
              <a:ext cx="2556000" cy="1805400"/>
            </p14:xfrm>
          </p:contentPart>
        </mc:Choice>
        <mc:Fallback xmlns="">
          <p:pic>
            <p:nvPicPr>
              <p:cNvPr id="7" name="Ink 6">
                <a:extLst>
                  <a:ext uri="{FF2B5EF4-FFF2-40B4-BE49-F238E27FC236}">
                    <a16:creationId xmlns:a16="http://schemas.microsoft.com/office/drawing/2014/main" id="{06A986CA-2DB5-7849-A618-B2554D9E215D}"/>
                  </a:ext>
                </a:extLst>
              </p:cNvPr>
              <p:cNvPicPr/>
              <p:nvPr/>
            </p:nvPicPr>
            <p:blipFill>
              <a:blip r:embed="rId11"/>
              <a:stretch>
                <a:fillRect/>
              </a:stretch>
            </p:blipFill>
            <p:spPr>
              <a:xfrm>
                <a:off x="5349240" y="4321440"/>
                <a:ext cx="2588400" cy="1837800"/>
              </a:xfrm>
              <a:prstGeom prst="rect">
                <a:avLst/>
              </a:prstGeom>
            </p:spPr>
          </p:pic>
        </mc:Fallback>
      </mc:AlternateContent>
    </p:spTree>
    <p:extLst>
      <p:ext uri="{BB962C8B-B14F-4D97-AF65-F5344CB8AC3E}">
        <p14:creationId xmlns:p14="http://schemas.microsoft.com/office/powerpoint/2010/main" val="12847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2858-FFEA-D247-A060-EE4A5106FC01}"/>
              </a:ext>
            </a:extLst>
          </p:cNvPr>
          <p:cNvSpPr>
            <a:spLocks noGrp="1"/>
          </p:cNvSpPr>
          <p:nvPr>
            <p:ph type="title"/>
          </p:nvPr>
        </p:nvSpPr>
        <p:spPr/>
        <p:txBody>
          <a:bodyPr/>
          <a:lstStyle/>
          <a:p>
            <a:r>
              <a:rPr lang="en-US" dirty="0"/>
              <a:t>Bayes’ rule for independent samples</a:t>
            </a:r>
          </a:p>
        </p:txBody>
      </p:sp>
      <p:sp>
        <p:nvSpPr>
          <p:cNvPr id="12" name="TextBox 11">
            <a:extLst>
              <a:ext uri="{FF2B5EF4-FFF2-40B4-BE49-F238E27FC236}">
                <a16:creationId xmlns:a16="http://schemas.microsoft.com/office/drawing/2014/main" id="{76FFCDCA-1ACD-A840-8C68-9DD9B554F6B0}"/>
              </a:ext>
            </a:extLst>
          </p:cNvPr>
          <p:cNvSpPr txBox="1"/>
          <p:nvPr/>
        </p:nvSpPr>
        <p:spPr>
          <a:xfrm>
            <a:off x="477002" y="4244278"/>
            <a:ext cx="6666075" cy="584775"/>
          </a:xfrm>
          <a:prstGeom prst="rect">
            <a:avLst/>
          </a:prstGeom>
          <a:noFill/>
        </p:spPr>
        <p:txBody>
          <a:bodyPr wrap="square" rtlCol="0">
            <a:spAutoFit/>
          </a:bodyPr>
          <a:lstStyle/>
          <a:p>
            <a:r>
              <a:rPr lang="en-US" sz="3200" dirty="0">
                <a:latin typeface="Franklin Gothic Medium"/>
                <a:cs typeface="Franklin Gothic Medium"/>
              </a:rPr>
              <a:t>if</a:t>
            </a:r>
            <a:r>
              <a:rPr lang="en-US" sz="3200" i="1" dirty="0">
                <a:latin typeface="Garamond" panose="02020404030301010803" pitchFamily="18" charset="0"/>
                <a:cs typeface="Franklin Gothic Medium"/>
              </a:rPr>
              <a:t> X</a:t>
            </a:r>
            <a:r>
              <a:rPr lang="en-US" sz="3200" baseline="-25000" dirty="0">
                <a:latin typeface="Garamond" panose="02020404030301010803" pitchFamily="18" charset="0"/>
                <a:cs typeface="Franklin Gothic Medium"/>
              </a:rPr>
              <a:t>1</a:t>
            </a:r>
            <a:r>
              <a:rPr lang="en-US" sz="3200" dirty="0">
                <a:latin typeface="Garamond" panose="02020404030301010803" pitchFamily="18" charset="0"/>
                <a:cs typeface="Franklin Gothic Medium"/>
              </a:rPr>
              <a:t>, …, </a:t>
            </a:r>
            <a:r>
              <a:rPr lang="en-US" sz="3200" i="1" dirty="0" err="1">
                <a:latin typeface="Garamond" panose="02020404030301010803" pitchFamily="18" charset="0"/>
                <a:cs typeface="Franklin Gothic Medium"/>
              </a:rPr>
              <a:t>X</a:t>
            </a:r>
            <a:r>
              <a:rPr lang="en-US" sz="3200" i="1" baseline="-25000" dirty="0" err="1">
                <a:latin typeface="Garamond" panose="02020404030301010803" pitchFamily="18" charset="0"/>
                <a:cs typeface="Franklin Gothic Medium"/>
              </a:rPr>
              <a:t>n</a:t>
            </a:r>
            <a:r>
              <a:rPr lang="en-US" sz="3200" dirty="0">
                <a:latin typeface="Franklin Gothic Medium"/>
                <a:cs typeface="Franklin Gothic Medium"/>
              </a:rPr>
              <a:t> are independent </a:t>
            </a:r>
            <a:r>
              <a:rPr lang="en-US" sz="3200" dirty="0">
                <a:solidFill>
                  <a:schemeClr val="accent1"/>
                </a:solidFill>
                <a:latin typeface="Franklin Gothic Medium"/>
                <a:cs typeface="Franklin Gothic Medium"/>
              </a:rPr>
              <a:t>given </a:t>
            </a:r>
            <a:r>
              <a:rPr lang="en-US" sz="3200" dirty="0">
                <a:solidFill>
                  <a:schemeClr val="accent1"/>
                </a:solidFill>
                <a:latin typeface="Symbol" pitchFamily="2" charset="2"/>
                <a:cs typeface="Franklin Gothic Medium"/>
              </a:rPr>
              <a:t>Q</a:t>
            </a:r>
            <a:endParaRPr lang="en-US" sz="3200" i="1" dirty="0">
              <a:solidFill>
                <a:schemeClr val="accent1"/>
              </a:solidFill>
              <a:latin typeface="Symbol" pitchFamily="2" charset="2"/>
              <a:cs typeface="Franklin Gothic Medium"/>
            </a:endParaRPr>
          </a:p>
        </p:txBody>
      </p:sp>
      <p:sp>
        <p:nvSpPr>
          <p:cNvPr id="7" name="TextBox 6">
            <a:extLst>
              <a:ext uri="{FF2B5EF4-FFF2-40B4-BE49-F238E27FC236}">
                <a16:creationId xmlns:a16="http://schemas.microsoft.com/office/drawing/2014/main" id="{8FDA7080-C296-FC43-9BB1-6D94D8759B56}"/>
              </a:ext>
            </a:extLst>
          </p:cNvPr>
          <p:cNvSpPr txBox="1"/>
          <p:nvPr/>
        </p:nvSpPr>
        <p:spPr>
          <a:xfrm>
            <a:off x="519304" y="1361973"/>
            <a:ext cx="8229599" cy="584775"/>
          </a:xfrm>
          <a:prstGeom prst="rect">
            <a:avLst/>
          </a:prstGeom>
          <a:noFill/>
        </p:spPr>
        <p:txBody>
          <a:bodyPr wrap="square" rtlCol="0">
            <a:spAutoFit/>
          </a:bodyPr>
          <a:lstStyle/>
          <a:p>
            <a:r>
              <a:rPr lang="en-US" sz="3200" i="1" dirty="0" err="1">
                <a:latin typeface="Garamond"/>
                <a:cs typeface="Garamond"/>
              </a:rPr>
              <a:t>f</a:t>
            </a:r>
            <a:r>
              <a:rPr lang="en-US" sz="3200" baseline="-25000" dirty="0" err="1">
                <a:latin typeface="Symbol" pitchFamily="2" charset="2"/>
                <a:cs typeface="Garamond"/>
              </a:rPr>
              <a:t>Q</a:t>
            </a:r>
            <a:r>
              <a:rPr lang="en-US" sz="3200" i="1" baseline="-25000" dirty="0" err="1">
                <a:latin typeface="Garamond"/>
                <a:cs typeface="Garamond"/>
              </a:rPr>
              <a:t>|X</a:t>
            </a:r>
            <a:r>
              <a:rPr lang="en-US" sz="3200" i="1" baseline="-25000" dirty="0">
                <a:latin typeface="Garamond"/>
                <a:cs typeface="Garamond"/>
              </a:rPr>
              <a:t> …X</a:t>
            </a:r>
            <a:r>
              <a:rPr lang="en-US" sz="3200" dirty="0">
                <a:latin typeface="Garamond"/>
                <a:cs typeface="Garamond"/>
              </a:rPr>
              <a:t>(</a:t>
            </a:r>
            <a:r>
              <a:rPr lang="en-US" sz="3200" dirty="0">
                <a:solidFill>
                  <a:prstClr val="black"/>
                </a:solidFill>
                <a:latin typeface="Symbol" pitchFamily="2" charset="2"/>
                <a:cs typeface="Garamond"/>
              </a:rPr>
              <a:t>q</a:t>
            </a:r>
            <a:r>
              <a:rPr lang="en-US" sz="3200" dirty="0">
                <a:latin typeface="Garamond"/>
                <a:cs typeface="Garamond"/>
              </a:rPr>
              <a:t>|</a:t>
            </a:r>
            <a:r>
              <a:rPr lang="en-US" sz="3200" i="1" dirty="0">
                <a:latin typeface="Garamond"/>
                <a:cs typeface="Garamond"/>
              </a:rPr>
              <a:t>x</a:t>
            </a:r>
            <a:r>
              <a:rPr lang="en-US" sz="3200" baseline="-25000" dirty="0">
                <a:latin typeface="Garamond"/>
                <a:cs typeface="Garamond"/>
              </a:rPr>
              <a:t>1</a:t>
            </a:r>
            <a:r>
              <a:rPr lang="en-US" sz="3200" dirty="0">
                <a:latin typeface="Garamond"/>
                <a:cs typeface="Garamond"/>
              </a:rPr>
              <a:t>,…, </a:t>
            </a:r>
            <a:r>
              <a:rPr lang="en-US" sz="3200" i="1" dirty="0" err="1">
                <a:latin typeface="Garamond"/>
                <a:cs typeface="Garamond"/>
              </a:rPr>
              <a:t>x</a:t>
            </a:r>
            <a:r>
              <a:rPr lang="en-US" sz="3200" i="1" baseline="-25000" dirty="0" err="1">
                <a:latin typeface="Garamond"/>
                <a:cs typeface="Garamond"/>
              </a:rPr>
              <a:t>n</a:t>
            </a:r>
            <a:r>
              <a:rPr lang="en-US" sz="3200" dirty="0">
                <a:latin typeface="Garamond"/>
                <a:cs typeface="Garamond"/>
              </a:rPr>
              <a:t>) ∝ </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i="1" baseline="-25000" dirty="0">
                <a:latin typeface="Garamond"/>
                <a:cs typeface="Garamond"/>
              </a:rPr>
              <a:t>…X </a:t>
            </a:r>
            <a:r>
              <a:rPr lang="en-US" sz="3200" baseline="-25000" dirty="0">
                <a:solidFill>
                  <a:prstClr val="black"/>
                </a:solidFill>
                <a:latin typeface="Garamond"/>
                <a:cs typeface="Garamond"/>
              </a:rPr>
              <a:t>|</a:t>
            </a:r>
            <a:r>
              <a:rPr lang="en-US" sz="3200" baseline="-25000" dirty="0">
                <a:latin typeface="Symbol" pitchFamily="2" charset="2"/>
                <a:cs typeface="Garamond"/>
              </a:rPr>
              <a:t>Q</a:t>
            </a:r>
            <a:r>
              <a:rPr lang="en-US" sz="3200" dirty="0">
                <a:solidFill>
                  <a:prstClr val="black"/>
                </a:solidFill>
                <a:latin typeface="Garamond"/>
                <a:cs typeface="Garamond"/>
              </a:rPr>
              <a:t>(</a:t>
            </a:r>
            <a:r>
              <a:rPr lang="en-US" sz="3200" i="1" dirty="0">
                <a:latin typeface="Garamond"/>
                <a:cs typeface="Garamond"/>
              </a:rPr>
              <a:t>x</a:t>
            </a:r>
            <a:r>
              <a:rPr lang="en-US" sz="3200" baseline="-25000" dirty="0">
                <a:latin typeface="Garamond"/>
                <a:cs typeface="Garamond"/>
              </a:rPr>
              <a:t>1</a:t>
            </a:r>
            <a:r>
              <a:rPr lang="en-US" sz="3200" dirty="0">
                <a:latin typeface="Garamond"/>
                <a:cs typeface="Garamond"/>
              </a:rPr>
              <a:t>,…, </a:t>
            </a:r>
            <a:r>
              <a:rPr lang="en-US" sz="3200" i="1" dirty="0" err="1">
                <a:latin typeface="Garamond"/>
                <a:cs typeface="Garamond"/>
              </a:rPr>
              <a:t>x</a:t>
            </a:r>
            <a:r>
              <a:rPr lang="en-US" sz="3200" i="1" baseline="-25000" dirty="0" err="1">
                <a:latin typeface="Garamond"/>
                <a:cs typeface="Garamond"/>
              </a:rPr>
              <a:t>n</a:t>
            </a:r>
            <a:r>
              <a:rPr lang="en-US" sz="3200" i="1" baseline="-25000" dirty="0">
                <a:latin typeface="Garamond"/>
                <a:cs typeface="Garamond"/>
              </a:rPr>
              <a:t> </a:t>
            </a:r>
            <a:r>
              <a:rPr lang="en-US" sz="3200" i="1"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baseline="-25000" dirty="0" err="1">
                <a:latin typeface="Symbol" pitchFamily="2" charset="2"/>
                <a:cs typeface="Garamond"/>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endParaRPr lang="en-US" sz="3200" i="1" dirty="0">
              <a:solidFill>
                <a:prstClr val="black"/>
              </a:solidFill>
              <a:latin typeface="Garamond"/>
              <a:cs typeface="Garamond"/>
            </a:endParaRPr>
          </a:p>
        </p:txBody>
      </p:sp>
      <p:sp>
        <p:nvSpPr>
          <p:cNvPr id="13" name="Rectangle 12">
            <a:extLst>
              <a:ext uri="{FF2B5EF4-FFF2-40B4-BE49-F238E27FC236}">
                <a16:creationId xmlns:a16="http://schemas.microsoft.com/office/drawing/2014/main" id="{BDF523D1-8AA2-8941-BD93-9A3B7C495CA2}"/>
              </a:ext>
            </a:extLst>
          </p:cNvPr>
          <p:cNvSpPr/>
          <p:nvPr/>
        </p:nvSpPr>
        <p:spPr>
          <a:xfrm>
            <a:off x="1154043" y="1654360"/>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4" name="Rectangle 13">
            <a:extLst>
              <a:ext uri="{FF2B5EF4-FFF2-40B4-BE49-F238E27FC236}">
                <a16:creationId xmlns:a16="http://schemas.microsoft.com/office/drawing/2014/main" id="{94038512-05C0-7442-A784-0D7EC4C8D7DD}"/>
              </a:ext>
            </a:extLst>
          </p:cNvPr>
          <p:cNvSpPr/>
          <p:nvPr/>
        </p:nvSpPr>
        <p:spPr>
          <a:xfrm>
            <a:off x="1684812" y="1659616"/>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15" name="Rectangle 14">
            <a:extLst>
              <a:ext uri="{FF2B5EF4-FFF2-40B4-BE49-F238E27FC236}">
                <a16:creationId xmlns:a16="http://schemas.microsoft.com/office/drawing/2014/main" id="{E6696C7E-E84A-664A-873C-485A89F1881A}"/>
              </a:ext>
            </a:extLst>
          </p:cNvPr>
          <p:cNvSpPr/>
          <p:nvPr/>
        </p:nvSpPr>
        <p:spPr>
          <a:xfrm>
            <a:off x="4431547" y="1643519"/>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6" name="Rectangle 15">
            <a:extLst>
              <a:ext uri="{FF2B5EF4-FFF2-40B4-BE49-F238E27FC236}">
                <a16:creationId xmlns:a16="http://schemas.microsoft.com/office/drawing/2014/main" id="{B92CEFBC-7027-F040-AABC-05005BEE4191}"/>
              </a:ext>
            </a:extLst>
          </p:cNvPr>
          <p:cNvSpPr/>
          <p:nvPr/>
        </p:nvSpPr>
        <p:spPr>
          <a:xfrm>
            <a:off x="6516954" y="2410308"/>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8" name="Rectangle 7">
            <a:extLst>
              <a:ext uri="{FF2B5EF4-FFF2-40B4-BE49-F238E27FC236}">
                <a16:creationId xmlns:a16="http://schemas.microsoft.com/office/drawing/2014/main" id="{38A455B7-18EB-254C-A504-A6E83A780C59}"/>
              </a:ext>
            </a:extLst>
          </p:cNvPr>
          <p:cNvSpPr/>
          <p:nvPr/>
        </p:nvSpPr>
        <p:spPr>
          <a:xfrm>
            <a:off x="3759523" y="2162421"/>
            <a:ext cx="5210081" cy="584775"/>
          </a:xfrm>
          <a:prstGeom prst="rect">
            <a:avLst/>
          </a:prstGeom>
        </p:spPr>
        <p:txBody>
          <a:bodyPr wrap="none">
            <a:spAutoFit/>
          </a:bodyPr>
          <a:lstStyle/>
          <a:p>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a:solidFill>
                  <a:prstClr val="black"/>
                </a:solidFill>
                <a:latin typeface="Garamond"/>
                <a:cs typeface="Garamond"/>
              </a:rPr>
              <a:t>x</a:t>
            </a:r>
            <a:r>
              <a:rPr lang="en-US" sz="3200" baseline="-25000" dirty="0">
                <a:solidFill>
                  <a:prstClr val="black"/>
                </a:solidFill>
                <a:latin typeface="Garamond"/>
                <a:cs typeface="Garamond"/>
              </a:rPr>
              <a:t>1</a:t>
            </a:r>
            <a:r>
              <a:rPr lang="en-US" sz="3200" i="1"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x</a:t>
            </a:r>
            <a:r>
              <a:rPr lang="en-US" sz="3200" i="1" baseline="-25000" dirty="0" err="1">
                <a:solidFill>
                  <a:prstClr val="black"/>
                </a:solidFill>
                <a:latin typeface="Garamond"/>
                <a:cs typeface="Garamond"/>
              </a:rPr>
              <a:t>n</a:t>
            </a:r>
            <a:r>
              <a:rPr lang="en-US" sz="3200" i="1" dirty="0" err="1">
                <a:solidFill>
                  <a:prstClr val="black"/>
                </a:solidFill>
                <a:latin typeface="Garamond"/>
                <a:cs typeface="Garamond"/>
              </a:rPr>
              <a:t>|</a:t>
            </a:r>
            <a:r>
              <a:rPr lang="en-US" sz="3200" dirty="0" err="1">
                <a:solidFill>
                  <a:prstClr val="black"/>
                </a:solidFill>
                <a:latin typeface="Symbol" pitchFamily="2" charset="2"/>
                <a:cs typeface="Garamond"/>
              </a:rPr>
              <a:t>q</a:t>
            </a:r>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baseline="-25000" dirty="0" err="1">
                <a:solidFill>
                  <a:prstClr val="black"/>
                </a:solidFill>
                <a:latin typeface="Symbol" pitchFamily="2" charset="2"/>
                <a:cs typeface="Garamond"/>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endParaRPr lang="en-US" dirty="0"/>
          </a:p>
        </p:txBody>
      </p:sp>
      <p:sp>
        <p:nvSpPr>
          <p:cNvPr id="18" name="Rectangle 17">
            <a:extLst>
              <a:ext uri="{FF2B5EF4-FFF2-40B4-BE49-F238E27FC236}">
                <a16:creationId xmlns:a16="http://schemas.microsoft.com/office/drawing/2014/main" id="{88C4037C-B1C7-E544-BD9B-3848F5ACAD84}"/>
              </a:ext>
            </a:extLst>
          </p:cNvPr>
          <p:cNvSpPr/>
          <p:nvPr/>
        </p:nvSpPr>
        <p:spPr>
          <a:xfrm>
            <a:off x="4995187" y="1614051"/>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19" name="Rectangle 18">
            <a:extLst>
              <a:ext uri="{FF2B5EF4-FFF2-40B4-BE49-F238E27FC236}">
                <a16:creationId xmlns:a16="http://schemas.microsoft.com/office/drawing/2014/main" id="{9D49E54D-40E4-4F44-8A81-79C3DD1D1BE4}"/>
              </a:ext>
            </a:extLst>
          </p:cNvPr>
          <p:cNvSpPr/>
          <p:nvPr/>
        </p:nvSpPr>
        <p:spPr>
          <a:xfrm>
            <a:off x="4461397" y="2427515"/>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Tree>
    <p:extLst>
      <p:ext uri="{BB962C8B-B14F-4D97-AF65-F5344CB8AC3E}">
        <p14:creationId xmlns:p14="http://schemas.microsoft.com/office/powerpoint/2010/main" val="251599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7A163-0AE9-6043-AF1F-D641C7593AB3}"/>
              </a:ext>
            </a:extLst>
          </p:cNvPr>
          <p:cNvSpPr txBox="1"/>
          <p:nvPr/>
        </p:nvSpPr>
        <p:spPr>
          <a:xfrm>
            <a:off x="435836" y="431142"/>
            <a:ext cx="7925183" cy="523220"/>
          </a:xfrm>
          <a:prstGeom prst="rect">
            <a:avLst/>
          </a:prstGeom>
          <a:noFill/>
        </p:spPr>
        <p:txBody>
          <a:bodyPr wrap="none" rtlCol="0">
            <a:spAutoFit/>
          </a:bodyPr>
          <a:lstStyle/>
          <a:p>
            <a:r>
              <a:rPr lang="en-US" sz="2800" dirty="0">
                <a:latin typeface="Franklin Gothic Medium"/>
                <a:cs typeface="Franklin Gothic Medium"/>
              </a:rPr>
              <a:t>On her first 3 dates, Juliet is late by ½</a:t>
            </a:r>
            <a:r>
              <a:rPr lang="en-US" sz="2800" dirty="0">
                <a:latin typeface="Franklin Gothic Medium" panose="020B0603020102020204" pitchFamily="34" charset="0"/>
                <a:cs typeface="Franklin Gothic Medium"/>
              </a:rPr>
              <a:t>, ¼, ¼ </a:t>
            </a:r>
            <a:r>
              <a:rPr lang="en-US" sz="2800" dirty="0">
                <a:latin typeface="Franklin Gothic Medium"/>
                <a:cs typeface="Franklin Gothic Medium"/>
              </a:rPr>
              <a:t>hours.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7E4F4E1-5217-9143-93E1-068C956B37FF}"/>
                  </a:ext>
                </a:extLst>
              </p14:cNvPr>
              <p14:cNvContentPartPr/>
              <p14:nvPr/>
            </p14:nvContentPartPr>
            <p14:xfrm>
              <a:off x="653760" y="1213200"/>
              <a:ext cx="8050680" cy="2701440"/>
            </p14:xfrm>
          </p:contentPart>
        </mc:Choice>
        <mc:Fallback xmlns="">
          <p:pic>
            <p:nvPicPr>
              <p:cNvPr id="4" name="Ink 3">
                <a:extLst>
                  <a:ext uri="{FF2B5EF4-FFF2-40B4-BE49-F238E27FC236}">
                    <a16:creationId xmlns:a16="http://schemas.microsoft.com/office/drawing/2014/main" id="{07E4F4E1-5217-9143-93E1-068C956B37FF}"/>
                  </a:ext>
                </a:extLst>
              </p:cNvPr>
              <p:cNvPicPr/>
              <p:nvPr/>
            </p:nvPicPr>
            <p:blipFill>
              <a:blip r:embed="rId3"/>
              <a:stretch>
                <a:fillRect/>
              </a:stretch>
            </p:blipFill>
            <p:spPr>
              <a:xfrm>
                <a:off x="637560" y="1197000"/>
                <a:ext cx="808308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A180E33-CC02-0B47-8D13-ACA4BB834B87}"/>
                  </a:ext>
                </a:extLst>
              </p14:cNvPr>
              <p14:cNvContentPartPr/>
              <p14:nvPr/>
            </p14:nvContentPartPr>
            <p14:xfrm>
              <a:off x="752400" y="1956960"/>
              <a:ext cx="8001360" cy="4856040"/>
            </p14:xfrm>
          </p:contentPart>
        </mc:Choice>
        <mc:Fallback xmlns="">
          <p:pic>
            <p:nvPicPr>
              <p:cNvPr id="5" name="Ink 4">
                <a:extLst>
                  <a:ext uri="{FF2B5EF4-FFF2-40B4-BE49-F238E27FC236}">
                    <a16:creationId xmlns:a16="http://schemas.microsoft.com/office/drawing/2014/main" id="{8A180E33-CC02-0B47-8D13-ACA4BB834B87}"/>
                  </a:ext>
                </a:extLst>
              </p:cNvPr>
              <p:cNvPicPr/>
              <p:nvPr/>
            </p:nvPicPr>
            <p:blipFill>
              <a:blip r:embed="rId5"/>
              <a:stretch>
                <a:fillRect/>
              </a:stretch>
            </p:blipFill>
            <p:spPr>
              <a:xfrm>
                <a:off x="736200" y="1940760"/>
                <a:ext cx="8033760" cy="488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6158D68-2835-9343-A497-CF59D65AF39B}"/>
                  </a:ext>
                </a:extLst>
              </p14:cNvPr>
              <p14:cNvContentPartPr/>
              <p14:nvPr/>
            </p14:nvContentPartPr>
            <p14:xfrm>
              <a:off x="5756040" y="4148640"/>
              <a:ext cx="2611080" cy="1673640"/>
            </p14:xfrm>
          </p:contentPart>
        </mc:Choice>
        <mc:Fallback xmlns="">
          <p:pic>
            <p:nvPicPr>
              <p:cNvPr id="6" name="Ink 5">
                <a:extLst>
                  <a:ext uri="{FF2B5EF4-FFF2-40B4-BE49-F238E27FC236}">
                    <a16:creationId xmlns:a16="http://schemas.microsoft.com/office/drawing/2014/main" id="{76158D68-2835-9343-A497-CF59D65AF39B}"/>
                  </a:ext>
                </a:extLst>
              </p:cNvPr>
              <p:cNvPicPr/>
              <p:nvPr/>
            </p:nvPicPr>
            <p:blipFill>
              <a:blip r:embed="rId7"/>
              <a:stretch>
                <a:fillRect/>
              </a:stretch>
            </p:blipFill>
            <p:spPr>
              <a:xfrm>
                <a:off x="5739840" y="4132440"/>
                <a:ext cx="2643480" cy="170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70022F1-AD65-3C4C-9E89-821827197972}"/>
                  </a:ext>
                </a:extLst>
              </p14:cNvPr>
              <p14:cNvContentPartPr/>
              <p14:nvPr/>
            </p14:nvContentPartPr>
            <p14:xfrm>
              <a:off x="6726600" y="4050000"/>
              <a:ext cx="386640" cy="205920"/>
            </p14:xfrm>
          </p:contentPart>
        </mc:Choice>
        <mc:Fallback xmlns="">
          <p:pic>
            <p:nvPicPr>
              <p:cNvPr id="7" name="Ink 6">
                <a:extLst>
                  <a:ext uri="{FF2B5EF4-FFF2-40B4-BE49-F238E27FC236}">
                    <a16:creationId xmlns:a16="http://schemas.microsoft.com/office/drawing/2014/main" id="{170022F1-AD65-3C4C-9E89-821827197972}"/>
                  </a:ext>
                </a:extLst>
              </p:cNvPr>
              <p:cNvPicPr/>
              <p:nvPr/>
            </p:nvPicPr>
            <p:blipFill>
              <a:blip r:embed="rId9"/>
              <a:stretch>
                <a:fillRect/>
              </a:stretch>
            </p:blipFill>
            <p:spPr>
              <a:xfrm>
                <a:off x="6710400" y="4033800"/>
                <a:ext cx="419040" cy="238320"/>
              </a:xfrm>
              <a:prstGeom prst="rect">
                <a:avLst/>
              </a:prstGeom>
            </p:spPr>
          </p:pic>
        </mc:Fallback>
      </mc:AlternateContent>
    </p:spTree>
    <p:extLst>
      <p:ext uri="{BB962C8B-B14F-4D97-AF65-F5344CB8AC3E}">
        <p14:creationId xmlns:p14="http://schemas.microsoft.com/office/powerpoint/2010/main" val="219912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E8E76-3487-8C4C-8ACA-96216672BF6B}"/>
              </a:ext>
            </a:extLst>
          </p:cNvPr>
          <p:cNvSpPr/>
          <p:nvPr/>
        </p:nvSpPr>
        <p:spPr>
          <a:xfrm>
            <a:off x="89342"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Dear Customer,</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My name is Sandra Davis, Board of Directors of United Nations and Chief Executive Officer, effective April 16, 2018,</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United Nations {UN} has giving you extra three working days to receive your fund from Citibank Plc, New </a:t>
            </a:r>
            <a:r>
              <a:rPr lang="en-HK" sz="1100" dirty="0" err="1">
                <a:solidFill>
                  <a:srgbClr val="000000"/>
                </a:solidFill>
                <a:latin typeface="Arial" panose="020B0604020202020204" pitchFamily="34" charset="0"/>
              </a:rPr>
              <a:t>york</a:t>
            </a:r>
            <a:r>
              <a:rPr lang="en-HK" sz="1100" dirty="0">
                <a:solidFill>
                  <a:srgbClr val="000000"/>
                </a:solidFill>
                <a:latin typeface="Arial" panose="020B0604020202020204" pitchFamily="34" charset="0"/>
              </a:rPr>
              <a:t> or you will lose the opportunity for ever. So you are advised to comply immediately to avoid the cancellation of your fund, follow the instruction immediately for your own good and future</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controlling department controlling of the security transfer CODE which is (CI201), the Authentication section code of this bank concludes the verification of your file. After going through all the documents of claim received by this department with justification and verification from the global strategy United States we are completely satisfied and you have been confirmed.</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concerning wire transfers of your fund. Your letter has been referred to the (JMCB) Legal Division for Funds (US$2.8 Million Dollars) Transferred code (). We are satisfied using Electronic Wire Transfer or Swift Wire Transfer and the rights and liabilities of using of electronic and Swift fund transfer systems are defined by the Electronic Fund Transfer Act... The regulation, however, which implements this statute, Regulation E. specifically states that its provisions are inapplicable to a situation such we must ensure your Funds Transferred to your destination Bank Account between 72 hours.</a:t>
            </a:r>
          </a:p>
          <a:p>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Considering the volume of your payment, it is right for us to seek for the approval of some money regulatory Boards here in United States before we can carry out the Transfer of an amount of such magnitude to anybody, otherwise any such transfer will be stopped by the Authorities, and the International Monetary Fund (IMF), since your</a:t>
            </a:r>
          </a:p>
        </p:txBody>
      </p:sp>
      <p:sp>
        <p:nvSpPr>
          <p:cNvPr id="3" name="Rectangle 2">
            <a:extLst>
              <a:ext uri="{FF2B5EF4-FFF2-40B4-BE49-F238E27FC236}">
                <a16:creationId xmlns:a16="http://schemas.microsoft.com/office/drawing/2014/main" id="{BED07B31-53AE-6F40-9FA5-0EE8ADCD9331}"/>
              </a:ext>
            </a:extLst>
          </p:cNvPr>
          <p:cNvSpPr/>
          <p:nvPr/>
        </p:nvSpPr>
        <p:spPr>
          <a:xfrm>
            <a:off x="4593020"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Transfer is Electronic Transfer or Swift Wire transfer is almost activated with our bank and the only thing holding the final activation of your Account are some certain Approval Documents from the concerned Authorities here in United States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NB: THIS TRANSACTION IS BEING MONITORED BY THE UNITED STATES GOVERNMENT IN ORDER TO GUARDS US FROM INTERNET IMPOSTORS.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Provide your designated bank account details for Electronic Transfer, to avoid mistake(s).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Bank Name and Address</a:t>
            </a:r>
          </a:p>
          <a:p>
            <a:r>
              <a:rPr lang="en-HK" sz="1100" dirty="0">
                <a:solidFill>
                  <a:srgbClr val="000000"/>
                </a:solidFill>
                <a:latin typeface="Arial" panose="020B0604020202020204" pitchFamily="34" charset="0"/>
              </a:rPr>
              <a:t>Account Number:</a:t>
            </a:r>
          </a:p>
          <a:p>
            <a:r>
              <a:rPr lang="en-HK" sz="1100" dirty="0">
                <a:solidFill>
                  <a:srgbClr val="000000"/>
                </a:solidFill>
                <a:latin typeface="Arial" panose="020B0604020202020204" pitchFamily="34" charset="0"/>
              </a:rPr>
              <a:t>Account Name:</a:t>
            </a:r>
          </a:p>
          <a:p>
            <a:r>
              <a:rPr lang="en-HK" sz="1100" dirty="0">
                <a:solidFill>
                  <a:srgbClr val="000000"/>
                </a:solidFill>
                <a:latin typeface="Arial" panose="020B0604020202020204" pitchFamily="34" charset="0"/>
              </a:rPr>
              <a:t>Routing Number:</a:t>
            </a:r>
          </a:p>
          <a:p>
            <a:r>
              <a:rPr lang="en-HK" sz="1100" dirty="0">
                <a:solidFill>
                  <a:srgbClr val="000000"/>
                </a:solidFill>
                <a:latin typeface="Arial" panose="020B0604020202020204" pitchFamily="34" charset="0"/>
              </a:rPr>
              <a:t>your home </a:t>
            </a:r>
            <a:r>
              <a:rPr lang="en-HK" sz="1100" dirty="0" err="1">
                <a:solidFill>
                  <a:srgbClr val="000000"/>
                </a:solidFill>
                <a:latin typeface="Arial" panose="020B0604020202020204" pitchFamily="34" charset="0"/>
              </a:rPr>
              <a:t>adress</a:t>
            </a:r>
            <a:r>
              <a:rPr lang="en-HK" sz="1100" dirty="0">
                <a:solidFill>
                  <a:srgbClr val="000000"/>
                </a:solidFill>
                <a:latin typeface="Arial" panose="020B0604020202020204" pitchFamily="34" charset="0"/>
              </a:rPr>
              <a:t> and phone number,</a:t>
            </a:r>
          </a:p>
          <a:p>
            <a:r>
              <a:rPr lang="en-HK" sz="1100" dirty="0">
                <a:solidFill>
                  <a:srgbClr val="000000"/>
                </a:solidFill>
                <a:latin typeface="Arial" panose="020B0604020202020204" pitchFamily="34" charset="0"/>
              </a:rPr>
              <a:t>place of work and address.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send it the </a:t>
            </a:r>
            <a:r>
              <a:rPr lang="en-HK" sz="1100" dirty="0" err="1">
                <a:solidFill>
                  <a:srgbClr val="000000"/>
                </a:solidFill>
                <a:latin typeface="Arial" panose="020B0604020202020204" pitchFamily="34" charset="0"/>
              </a:rPr>
              <a:t>citibank</a:t>
            </a:r>
            <a:r>
              <a:rPr lang="en-HK" sz="1100" dirty="0">
                <a:solidFill>
                  <a:srgbClr val="000000"/>
                </a:solidFill>
                <a:latin typeface="Arial" panose="020B0604020202020204" pitchFamily="34" charset="0"/>
              </a:rPr>
              <a:t> remittance manager. on her email :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UN gives you only 3 working days to receive your fund from our bank or no more so follow the instruction by sending email to us back with the bank detail details along with your personal details.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Thank you for giving us the opportunity to serve your banking needs.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Yours sincerely</a:t>
            </a:r>
          </a:p>
          <a:p>
            <a:r>
              <a:rPr lang="en-HK" sz="1100" dirty="0">
                <a:solidFill>
                  <a:srgbClr val="000000"/>
                </a:solidFill>
                <a:latin typeface="Arial" panose="020B0604020202020204" pitchFamily="34" charset="0"/>
              </a:rPr>
              <a:t>Board of Directors of  Citibank</a:t>
            </a:r>
          </a:p>
          <a:p>
            <a:r>
              <a:rPr lang="en-HK" sz="1100" dirty="0">
                <a:solidFill>
                  <a:srgbClr val="000000"/>
                </a:solidFill>
                <a:latin typeface="Arial" panose="020B0604020202020204" pitchFamily="34" charset="0"/>
              </a:rPr>
              <a:t>Sandra Davis</a:t>
            </a:r>
          </a:p>
          <a:p>
            <a:r>
              <a:rPr lang="en-HK" sz="1100" dirty="0">
                <a:solidFill>
                  <a:srgbClr val="000000"/>
                </a:solidFill>
                <a:latin typeface="Arial" panose="020B0604020202020204" pitchFamily="34" charset="0"/>
              </a:rPr>
              <a:t>Chief Executive Officer, effective April 16, 2018</a:t>
            </a:r>
            <a:endParaRPr lang="en-US" sz="1100" dirty="0"/>
          </a:p>
        </p:txBody>
      </p:sp>
      <p:sp>
        <p:nvSpPr>
          <p:cNvPr id="4" name="Rectangle 3">
            <a:extLst>
              <a:ext uri="{FF2B5EF4-FFF2-40B4-BE49-F238E27FC236}">
                <a16:creationId xmlns:a16="http://schemas.microsoft.com/office/drawing/2014/main" id="{AD4C11CA-C23A-5645-919A-81F149D6B02C}"/>
              </a:ext>
            </a:extLst>
          </p:cNvPr>
          <p:cNvSpPr/>
          <p:nvPr/>
        </p:nvSpPr>
        <p:spPr>
          <a:xfrm>
            <a:off x="89341" y="198322"/>
            <a:ext cx="6048699" cy="800219"/>
          </a:xfrm>
          <a:prstGeom prst="rect">
            <a:avLst/>
          </a:prstGeom>
        </p:spPr>
        <p:txBody>
          <a:bodyPr wrap="square">
            <a:spAutoFit/>
          </a:bodyPr>
          <a:lstStyle/>
          <a:p>
            <a:r>
              <a:rPr lang="en-HK" dirty="0">
                <a:solidFill>
                  <a:srgbClr val="202124"/>
                </a:solidFill>
                <a:latin typeface="Google Sans"/>
              </a:rPr>
              <a:t>CONGRATULATIONS!! 3/02</a:t>
            </a:r>
          </a:p>
          <a:p>
            <a:r>
              <a:rPr lang="en-HK" sz="1400" b="1" dirty="0">
                <a:solidFill>
                  <a:srgbClr val="202124"/>
                </a:solidFill>
                <a:latin typeface="Google Sans"/>
              </a:rPr>
              <a:t>from: </a:t>
            </a:r>
            <a:r>
              <a:rPr lang="en-HK" sz="1400" dirty="0">
                <a:solidFill>
                  <a:srgbClr val="202124"/>
                </a:solidFill>
                <a:latin typeface="Google Sans"/>
              </a:rPr>
              <a:t>F48E5F6BRT@vega.ocn.ne.jp</a:t>
            </a:r>
          </a:p>
          <a:p>
            <a:r>
              <a:rPr lang="en-HK" sz="1400" b="1" dirty="0">
                <a:solidFill>
                  <a:srgbClr val="202124"/>
                </a:solidFill>
                <a:latin typeface="Google Sans"/>
              </a:rPr>
              <a:t>to: </a:t>
            </a:r>
            <a:r>
              <a:rPr lang="en-HK" sz="1400" dirty="0" err="1">
                <a:solidFill>
                  <a:srgbClr val="202124"/>
                </a:solidFill>
                <a:latin typeface="Google Sans"/>
              </a:rPr>
              <a:t>andrejb@cse.cuhk.edu.hk</a:t>
            </a:r>
            <a:endParaRPr lang="en-HK" sz="1400" dirty="0">
              <a:solidFill>
                <a:srgbClr val="202124"/>
              </a:solidFill>
              <a:latin typeface="Google Sans"/>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2CD7A0E-826B-3144-89B8-059186974B34}"/>
                  </a:ext>
                </a:extLst>
              </p14:cNvPr>
              <p14:cNvContentPartPr/>
              <p14:nvPr/>
            </p14:nvContentPartPr>
            <p14:xfrm>
              <a:off x="4719600" y="493200"/>
              <a:ext cx="1953720" cy="546120"/>
            </p14:xfrm>
          </p:contentPart>
        </mc:Choice>
        <mc:Fallback xmlns="">
          <p:pic>
            <p:nvPicPr>
              <p:cNvPr id="6" name="Ink 5">
                <a:extLst>
                  <a:ext uri="{FF2B5EF4-FFF2-40B4-BE49-F238E27FC236}">
                    <a16:creationId xmlns:a16="http://schemas.microsoft.com/office/drawing/2014/main" id="{22CD7A0E-826B-3144-89B8-059186974B34}"/>
                  </a:ext>
                </a:extLst>
              </p:cNvPr>
              <p:cNvPicPr/>
              <p:nvPr/>
            </p:nvPicPr>
            <p:blipFill>
              <a:blip r:embed="rId4"/>
              <a:stretch>
                <a:fillRect/>
              </a:stretch>
            </p:blipFill>
            <p:spPr>
              <a:xfrm>
                <a:off x="4703400" y="477000"/>
                <a:ext cx="1986120" cy="578520"/>
              </a:xfrm>
              <a:prstGeom prst="rect">
                <a:avLst/>
              </a:prstGeom>
            </p:spPr>
          </p:pic>
        </mc:Fallback>
      </mc:AlternateContent>
    </p:spTree>
    <p:extLst>
      <p:ext uri="{BB962C8B-B14F-4D97-AF65-F5344CB8AC3E}">
        <p14:creationId xmlns:p14="http://schemas.microsoft.com/office/powerpoint/2010/main" val="158597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6C91E-F97B-DC48-B7F4-39EC2A5B2FC2}"/>
              </a:ext>
            </a:extLst>
          </p:cNvPr>
          <p:cNvSpPr/>
          <p:nvPr/>
        </p:nvSpPr>
        <p:spPr>
          <a:xfrm>
            <a:off x="530770" y="441001"/>
            <a:ext cx="3164584" cy="523220"/>
          </a:xfrm>
          <a:prstGeom prst="rect">
            <a:avLst/>
          </a:prstGeom>
        </p:spPr>
        <p:txBody>
          <a:bodyPr wrap="none">
            <a:spAutoFit/>
          </a:bodyPr>
          <a:lstStyle/>
          <a:p>
            <a:pPr lvl="0"/>
            <a:r>
              <a:rPr lang="en-US" sz="2800" dirty="0">
                <a:solidFill>
                  <a:prstClr val="black"/>
                </a:solidFill>
                <a:latin typeface="Symbol" pitchFamily="2" charset="2"/>
                <a:cs typeface="Franklin Gothic Medium"/>
              </a:rPr>
              <a:t>Q</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spam indicator</a:t>
            </a:r>
          </a:p>
        </p:txBody>
      </p:sp>
      <p:sp>
        <p:nvSpPr>
          <p:cNvPr id="3" name="Rectangle 2">
            <a:extLst>
              <a:ext uri="{FF2B5EF4-FFF2-40B4-BE49-F238E27FC236}">
                <a16:creationId xmlns:a16="http://schemas.microsoft.com/office/drawing/2014/main" id="{ECA3F240-CABD-AA4E-8860-02764C4DF5BA}"/>
              </a:ext>
            </a:extLst>
          </p:cNvPr>
          <p:cNvSpPr/>
          <p:nvPr/>
        </p:nvSpPr>
        <p:spPr>
          <a:xfrm>
            <a:off x="530770" y="967185"/>
            <a:ext cx="5867312"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million dollars</a:t>
            </a:r>
            <a:r>
              <a:rPr lang="en-US" sz="2800" dirty="0">
                <a:solidFill>
                  <a:prstClr val="black"/>
                </a:solidFill>
                <a:latin typeface="Franklin Gothic Medium" panose="020B0603020102020204" pitchFamily="34" charset="0"/>
                <a:cs typeface="Courier New" panose="02070309020205020404" pitchFamily="49" charset="0"/>
              </a:rPr>
              <a:t>”</a:t>
            </a:r>
          </a:p>
        </p:txBody>
      </p:sp>
      <p:sp>
        <p:nvSpPr>
          <p:cNvPr id="4" name="Rectangle 3">
            <a:extLst>
              <a:ext uri="{FF2B5EF4-FFF2-40B4-BE49-F238E27FC236}">
                <a16:creationId xmlns:a16="http://schemas.microsoft.com/office/drawing/2014/main" id="{6703FA3C-B204-A74B-A30F-4DD870979AD9}"/>
              </a:ext>
            </a:extLst>
          </p:cNvPr>
          <p:cNvSpPr/>
          <p:nvPr/>
        </p:nvSpPr>
        <p:spPr>
          <a:xfrm>
            <a:off x="530770" y="1505561"/>
            <a:ext cx="6296917"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Nigerian princess</a:t>
            </a:r>
            <a:r>
              <a:rPr lang="en-US" sz="2800" dirty="0">
                <a:solidFill>
                  <a:prstClr val="black"/>
                </a:solidFill>
                <a:latin typeface="Franklin Gothic Medium" panose="020B0603020102020204" pitchFamily="34" charset="0"/>
                <a:cs typeface="Courier New" panose="02070309020205020404" pitchFamily="49" charset="0"/>
              </a:rPr>
              <a:t>”</a:t>
            </a:r>
          </a:p>
        </p:txBody>
      </p:sp>
      <p:grpSp>
        <p:nvGrpSpPr>
          <p:cNvPr id="16" name="Group 15">
            <a:extLst>
              <a:ext uri="{FF2B5EF4-FFF2-40B4-BE49-F238E27FC236}">
                <a16:creationId xmlns:a16="http://schemas.microsoft.com/office/drawing/2014/main" id="{4CAABE45-2409-4C4B-AF1C-0B9DBAF2DBCF}"/>
              </a:ext>
            </a:extLst>
          </p:cNvPr>
          <p:cNvGrpSpPr/>
          <p:nvPr/>
        </p:nvGrpSpPr>
        <p:grpSpPr>
          <a:xfrm>
            <a:off x="511433" y="2303813"/>
            <a:ext cx="4690653" cy="1839917"/>
            <a:chOff x="499241" y="2815877"/>
            <a:chExt cx="4690653" cy="1839917"/>
          </a:xfrm>
        </p:grpSpPr>
        <p:cxnSp>
          <p:nvCxnSpPr>
            <p:cNvPr id="6" name="Straight Connector 5">
              <a:extLst>
                <a:ext uri="{FF2B5EF4-FFF2-40B4-BE49-F238E27FC236}">
                  <a16:creationId xmlns:a16="http://schemas.microsoft.com/office/drawing/2014/main" id="{31E43380-C24A-024F-87BF-7A594764990B}"/>
                </a:ext>
              </a:extLst>
            </p:cNvPr>
            <p:cNvCxnSpPr>
              <a:cxnSpLocks/>
            </p:cNvCxnSpPr>
            <p:nvPr/>
          </p:nvCxnSpPr>
          <p:spPr>
            <a:xfrm>
              <a:off x="499241" y="3488365"/>
              <a:ext cx="469065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8B3F56AE-4AF6-5342-8387-C1E0844D2130}"/>
                </a:ext>
              </a:extLst>
            </p:cNvPr>
            <p:cNvSpPr/>
            <p:nvPr/>
          </p:nvSpPr>
          <p:spPr>
            <a:xfrm>
              <a:off x="2102928" y="2815877"/>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8" name="Rectangle 7">
              <a:extLst>
                <a:ext uri="{FF2B5EF4-FFF2-40B4-BE49-F238E27FC236}">
                  <a16:creationId xmlns:a16="http://schemas.microsoft.com/office/drawing/2014/main" id="{BCAE51CC-960A-2E4D-8B98-11437C3DC21C}"/>
                </a:ext>
              </a:extLst>
            </p:cNvPr>
            <p:cNvSpPr/>
            <p:nvPr/>
          </p:nvSpPr>
          <p:spPr>
            <a:xfrm>
              <a:off x="3740458" y="2815877"/>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9" name="Rectangle 8">
              <a:extLst>
                <a:ext uri="{FF2B5EF4-FFF2-40B4-BE49-F238E27FC236}">
                  <a16:creationId xmlns:a16="http://schemas.microsoft.com/office/drawing/2014/main" id="{64AEBE01-BEC1-2E4D-A5B8-D3A7AA445049}"/>
                </a:ext>
              </a:extLst>
            </p:cNvPr>
            <p:cNvSpPr/>
            <p:nvPr/>
          </p:nvSpPr>
          <p:spPr>
            <a:xfrm>
              <a:off x="562060" y="2815877"/>
              <a:ext cx="372218" cy="523220"/>
            </a:xfrm>
            <a:prstGeom prst="rect">
              <a:avLst/>
            </a:prstGeom>
          </p:spPr>
          <p:txBody>
            <a:bodyPr wrap="none">
              <a:spAutoFit/>
            </a:bodyPr>
            <a:lstStyle/>
            <a:p>
              <a:r>
                <a:rPr lang="en-US" sz="2800" dirty="0">
                  <a:solidFill>
                    <a:prstClr val="black"/>
                  </a:solidFill>
                  <a:latin typeface="Symbol" pitchFamily="2" charset="2"/>
                  <a:cs typeface="Franklin Gothic Medium"/>
                </a:rPr>
                <a:t>q</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0" name="Rectangle 9">
              <a:extLst>
                <a:ext uri="{FF2B5EF4-FFF2-40B4-BE49-F238E27FC236}">
                  <a16:creationId xmlns:a16="http://schemas.microsoft.com/office/drawing/2014/main" id="{1A210577-D721-C246-98C1-93E88C03D879}"/>
                </a:ext>
              </a:extLst>
            </p:cNvPr>
            <p:cNvSpPr/>
            <p:nvPr/>
          </p:nvSpPr>
          <p:spPr>
            <a:xfrm>
              <a:off x="530771" y="3580235"/>
              <a:ext cx="1319592"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legit (</a:t>
              </a:r>
              <a:r>
                <a:rPr lang="en-GB" sz="2800" dirty="0">
                  <a:solidFill>
                    <a:prstClr val="black"/>
                  </a:solidFill>
                  <a:latin typeface="Garamond" panose="02020404030301010803" pitchFamily="18" charset="0"/>
                  <a:cs typeface="Franklin Gothic Medium"/>
                </a:rPr>
                <a:t>0</a:t>
              </a:r>
              <a:r>
                <a:rPr lang="en-US" sz="2800" dirty="0">
                  <a:solidFill>
                    <a:prstClr val="black"/>
                  </a:solidFill>
                  <a:latin typeface="Franklin Gothic Medium" panose="020B0603020102020204" pitchFamily="34" charset="0"/>
                  <a:cs typeface="Franklin Gothic Medium"/>
                </a:rPr>
                <a:t>)</a:t>
              </a:r>
              <a:endParaRPr lang="en-US" sz="2800" dirty="0"/>
            </a:p>
          </p:txBody>
        </p:sp>
        <p:sp>
          <p:nvSpPr>
            <p:cNvPr id="11" name="Rectangle 10">
              <a:extLst>
                <a:ext uri="{FF2B5EF4-FFF2-40B4-BE49-F238E27FC236}">
                  <a16:creationId xmlns:a16="http://schemas.microsoft.com/office/drawing/2014/main" id="{CDE566D5-534A-9F43-88F4-6C6D87F91B4B}"/>
                </a:ext>
              </a:extLst>
            </p:cNvPr>
            <p:cNvSpPr/>
            <p:nvPr/>
          </p:nvSpPr>
          <p:spPr>
            <a:xfrm>
              <a:off x="530770" y="4132574"/>
              <a:ext cx="1518364"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spam (</a:t>
              </a:r>
              <a:r>
                <a:rPr lang="en-GB" sz="2800" dirty="0">
                  <a:solidFill>
                    <a:prstClr val="black"/>
                  </a:solidFill>
                  <a:latin typeface="Garamond" panose="02020404030301010803" pitchFamily="18" charset="0"/>
                  <a:cs typeface="Franklin Gothic Medium"/>
                </a:rPr>
                <a:t>1</a:t>
              </a:r>
              <a:r>
                <a:rPr lang="en-US" sz="2800" dirty="0">
                  <a:solidFill>
                    <a:prstClr val="black"/>
                  </a:solidFill>
                  <a:latin typeface="Franklin Gothic Medium" panose="020B0603020102020204" pitchFamily="34" charset="0"/>
                  <a:cs typeface="Franklin Gothic Medium"/>
                </a:rPr>
                <a:t>)</a:t>
              </a:r>
              <a:endParaRPr lang="en-US" sz="2800" dirty="0"/>
            </a:p>
          </p:txBody>
        </p:sp>
      </p:grpSp>
      <p:sp>
        <p:nvSpPr>
          <p:cNvPr id="17" name="Rectangle 16">
            <a:extLst>
              <a:ext uri="{FF2B5EF4-FFF2-40B4-BE49-F238E27FC236}">
                <a16:creationId xmlns:a16="http://schemas.microsoft.com/office/drawing/2014/main" id="{FC6FC450-B952-424D-B805-E0753816D34C}"/>
              </a:ext>
            </a:extLst>
          </p:cNvPr>
          <p:cNvSpPr/>
          <p:nvPr/>
        </p:nvSpPr>
        <p:spPr>
          <a:xfrm>
            <a:off x="5700915" y="2400003"/>
            <a:ext cx="3041151" cy="2585323"/>
          </a:xfrm>
          <a:prstGeom prst="rect">
            <a:avLst/>
          </a:prstGeom>
          <a:solidFill>
            <a:schemeClr val="bg1"/>
          </a:solidFill>
        </p:spPr>
        <p:txBody>
          <a:bodyPr wrap="square">
            <a:spAutoFit/>
          </a:bodyPr>
          <a:lstStyle/>
          <a:p>
            <a:r>
              <a:rPr lang="en-HK" dirty="0">
                <a:solidFill>
                  <a:srgbClr val="000000"/>
                </a:solidFill>
                <a:latin typeface="Courier New" panose="02070309020205020404" pitchFamily="49" charset="0"/>
                <a:cs typeface="Courier New" panose="02070309020205020404" pitchFamily="49" charset="0"/>
              </a:rPr>
              <a:t>The Citibank concerning wire transfers of your fund. Your letter has been referred to the (JMCB) Legal Division for Funds (US$2.8 </a:t>
            </a:r>
            <a:r>
              <a:rPr lang="en-HK" dirty="0">
                <a:solidFill>
                  <a:srgbClr val="000000"/>
                </a:solidFill>
                <a:highlight>
                  <a:srgbClr val="FFFF00"/>
                </a:highlight>
                <a:latin typeface="Courier New" panose="02070309020205020404" pitchFamily="49" charset="0"/>
                <a:cs typeface="Courier New" panose="02070309020205020404" pitchFamily="49" charset="0"/>
              </a:rPr>
              <a:t>Million Dollars</a:t>
            </a:r>
            <a:r>
              <a:rPr lang="en-HK" dirty="0">
                <a:solidFill>
                  <a:srgbClr val="000000"/>
                </a:solidFill>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7B167C6-ABF5-C642-9A20-ACE7FCD25A2C}"/>
                  </a:ext>
                </a:extLst>
              </p14:cNvPr>
              <p14:cNvContentPartPr/>
              <p14:nvPr/>
            </p14:nvContentPartPr>
            <p14:xfrm>
              <a:off x="2647800" y="3194640"/>
              <a:ext cx="2039760" cy="847440"/>
            </p14:xfrm>
          </p:contentPart>
        </mc:Choice>
        <mc:Fallback xmlns="">
          <p:pic>
            <p:nvPicPr>
              <p:cNvPr id="5" name="Ink 4">
                <a:extLst>
                  <a:ext uri="{FF2B5EF4-FFF2-40B4-BE49-F238E27FC236}">
                    <a16:creationId xmlns:a16="http://schemas.microsoft.com/office/drawing/2014/main" id="{B7B167C6-ABF5-C642-9A20-ACE7FCD25A2C}"/>
                  </a:ext>
                </a:extLst>
              </p:cNvPr>
              <p:cNvPicPr/>
              <p:nvPr/>
            </p:nvPicPr>
            <p:blipFill>
              <a:blip r:embed="rId3"/>
              <a:stretch>
                <a:fillRect/>
              </a:stretch>
            </p:blipFill>
            <p:spPr>
              <a:xfrm>
                <a:off x="2631600" y="3178440"/>
                <a:ext cx="207216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FD8069E6-7B02-3145-8004-1A33379BC0BE}"/>
                  </a:ext>
                </a:extLst>
              </p14:cNvPr>
              <p14:cNvContentPartPr/>
              <p14:nvPr/>
            </p14:nvContentPartPr>
            <p14:xfrm>
              <a:off x="6890760" y="966240"/>
              <a:ext cx="1768320" cy="1106280"/>
            </p14:xfrm>
          </p:contentPart>
        </mc:Choice>
        <mc:Fallback xmlns="">
          <p:pic>
            <p:nvPicPr>
              <p:cNvPr id="12" name="Ink 11">
                <a:extLst>
                  <a:ext uri="{FF2B5EF4-FFF2-40B4-BE49-F238E27FC236}">
                    <a16:creationId xmlns:a16="http://schemas.microsoft.com/office/drawing/2014/main" id="{FD8069E6-7B02-3145-8004-1A33379BC0BE}"/>
                  </a:ext>
                </a:extLst>
              </p:cNvPr>
              <p:cNvPicPr/>
              <p:nvPr/>
            </p:nvPicPr>
            <p:blipFill>
              <a:blip r:embed="rId5"/>
              <a:stretch>
                <a:fillRect/>
              </a:stretch>
            </p:blipFill>
            <p:spPr>
              <a:xfrm>
                <a:off x="6874560" y="950040"/>
                <a:ext cx="18007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75E0F086-38C2-244F-8B42-6291E1A0782A}"/>
                  </a:ext>
                </a:extLst>
              </p14:cNvPr>
              <p14:cNvContentPartPr/>
              <p14:nvPr/>
            </p14:nvContentPartPr>
            <p14:xfrm>
              <a:off x="480960" y="263160"/>
              <a:ext cx="8223480" cy="6336000"/>
            </p14:xfrm>
          </p:contentPart>
        </mc:Choice>
        <mc:Fallback xmlns="">
          <p:pic>
            <p:nvPicPr>
              <p:cNvPr id="18" name="Ink 17">
                <a:extLst>
                  <a:ext uri="{FF2B5EF4-FFF2-40B4-BE49-F238E27FC236}">
                    <a16:creationId xmlns:a16="http://schemas.microsoft.com/office/drawing/2014/main" id="{75E0F086-38C2-244F-8B42-6291E1A0782A}"/>
                  </a:ext>
                </a:extLst>
              </p:cNvPr>
              <p:cNvPicPr/>
              <p:nvPr/>
            </p:nvPicPr>
            <p:blipFill>
              <a:blip r:embed="rId7"/>
              <a:stretch>
                <a:fillRect/>
              </a:stretch>
            </p:blipFill>
            <p:spPr>
              <a:xfrm>
                <a:off x="464760" y="246960"/>
                <a:ext cx="8255880" cy="636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D41E0F4F-3B71-CB43-B38F-9912BAF85727}"/>
                  </a:ext>
                </a:extLst>
              </p14:cNvPr>
              <p14:cNvContentPartPr/>
              <p14:nvPr/>
            </p14:nvContentPartPr>
            <p14:xfrm>
              <a:off x="8046360" y="4312800"/>
              <a:ext cx="756720" cy="699480"/>
            </p14:xfrm>
          </p:contentPart>
        </mc:Choice>
        <mc:Fallback xmlns="">
          <p:pic>
            <p:nvPicPr>
              <p:cNvPr id="19" name="Ink 18">
                <a:extLst>
                  <a:ext uri="{FF2B5EF4-FFF2-40B4-BE49-F238E27FC236}">
                    <a16:creationId xmlns:a16="http://schemas.microsoft.com/office/drawing/2014/main" id="{D41E0F4F-3B71-CB43-B38F-9912BAF85727}"/>
                  </a:ext>
                </a:extLst>
              </p:cNvPr>
              <p:cNvPicPr/>
              <p:nvPr/>
            </p:nvPicPr>
            <p:blipFill>
              <a:blip r:embed="rId9"/>
              <a:stretch>
                <a:fillRect/>
              </a:stretch>
            </p:blipFill>
            <p:spPr>
              <a:xfrm>
                <a:off x="8030160" y="4296600"/>
                <a:ext cx="789120" cy="731880"/>
              </a:xfrm>
              <a:prstGeom prst="rect">
                <a:avLst/>
              </a:prstGeom>
            </p:spPr>
          </p:pic>
        </mc:Fallback>
      </mc:AlternateContent>
    </p:spTree>
    <p:extLst>
      <p:ext uri="{BB962C8B-B14F-4D97-AF65-F5344CB8AC3E}">
        <p14:creationId xmlns:p14="http://schemas.microsoft.com/office/powerpoint/2010/main" val="23379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FF9933"/>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4284</TotalTime>
  <Words>1197</Words>
  <Application>Microsoft Office PowerPoint</Application>
  <PresentationFormat>On-screen Show (4:3)</PresentationFormat>
  <Paragraphs>131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2. Bayesian Statistics</vt:lpstr>
      <vt:lpstr>Bayes’ rule</vt:lpstr>
      <vt:lpstr>PowerPoint Presentation</vt:lpstr>
      <vt:lpstr>PowerPoint Presentation</vt:lpstr>
      <vt:lpstr>PowerPoint Presentation</vt:lpstr>
      <vt:lpstr>Bayes’ rule for independent samples</vt:lpstr>
      <vt:lpstr>PowerPoint Presentation</vt:lpstr>
      <vt:lpstr>PowerPoint Presentation</vt:lpstr>
      <vt:lpstr>PowerPoint Presentation</vt:lpstr>
      <vt:lpstr>PowerPoint Presentation</vt:lpstr>
      <vt:lpstr>The Beta(a, b) random variable</vt:lpstr>
      <vt:lpstr>The Beta(a, b) random variable</vt:lpstr>
      <vt:lpstr>PowerPoint Presentation</vt:lpstr>
      <vt:lpstr>PowerPoint Presentation</vt:lpstr>
      <vt:lpstr>PowerPoint Presentation</vt:lpstr>
      <vt:lpstr>PowerPoint Presentation</vt:lpstr>
      <vt:lpstr>PowerPoint Presentation</vt:lpstr>
      <vt:lpstr>The Gamma(a, b) random variable</vt:lpstr>
      <vt:lpstr>Conjugate priors</vt:lpstr>
      <vt:lpstr>PowerPoint Presentation</vt:lpstr>
      <vt:lpstr>Conjugate prior for normal mean</vt:lpstr>
      <vt:lpstr>Inference for Normals</vt:lpstr>
      <vt:lpstr>PowerPoint Presentation</vt:lpstr>
    </vt:vector>
  </TitlesOfParts>
  <Company>Chinese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 Bogdanov</dc:creator>
  <cp:lastModifiedBy>Andrej Bogdanov (CSD)</cp:lastModifiedBy>
  <cp:revision>362</cp:revision>
  <cp:lastPrinted>2020-04-13T06:10:22Z</cp:lastPrinted>
  <dcterms:created xsi:type="dcterms:W3CDTF">2013-01-07T07:20:47Z</dcterms:created>
  <dcterms:modified xsi:type="dcterms:W3CDTF">2022-01-24T07:22:09Z</dcterms:modified>
</cp:coreProperties>
</file>