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41" r:id="rId3"/>
    <p:sldId id="324" r:id="rId4"/>
    <p:sldId id="346" r:id="rId5"/>
    <p:sldId id="347" r:id="rId6"/>
    <p:sldId id="327" r:id="rId7"/>
    <p:sldId id="325" r:id="rId8"/>
    <p:sldId id="329" r:id="rId9"/>
    <p:sldId id="328" r:id="rId10"/>
    <p:sldId id="348" r:id="rId11"/>
    <p:sldId id="332" r:id="rId12"/>
    <p:sldId id="349" r:id="rId13"/>
    <p:sldId id="350" r:id="rId14"/>
    <p:sldId id="335" r:id="rId15"/>
    <p:sldId id="351" r:id="rId16"/>
    <p:sldId id="344" r:id="rId17"/>
    <p:sldId id="352" r:id="rId18"/>
    <p:sldId id="338" r:id="rId19"/>
    <p:sldId id="353" r:id="rId20"/>
    <p:sldId id="35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6F939-A6F4-354B-BA82-90A178FBE019}" v="11" dt="2022-03-07T07:32:00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28"/>
    <p:restoredTop sz="95986"/>
  </p:normalViewPr>
  <p:slideViewPr>
    <p:cSldViewPr snapToGrid="0" snapToObjects="1">
      <p:cViewPr varScale="1">
        <p:scale>
          <a:sx n="100" d="100"/>
          <a:sy n="100" d="100"/>
        </p:scale>
        <p:origin x="184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 (CSD)" userId="54a3fc38-bcd8-4812-b887-b84a314b9e17" providerId="ADAL" clId="{212495CE-E31F-8642-B4A4-C1883324E2DD}"/>
    <pc:docChg chg="undo custSel addSld delSld modSld">
      <pc:chgData name="Andrej Bogdanov (CSD)" userId="54a3fc38-bcd8-4812-b887-b84a314b9e17" providerId="ADAL" clId="{212495CE-E31F-8642-B4A4-C1883324E2DD}" dt="2021-02-01T07:53:42.545" v="33" actId="7634"/>
      <pc:docMkLst>
        <pc:docMk/>
      </pc:docMkLst>
      <pc:sldChg chg="addSp modSp">
        <pc:chgData name="Andrej Bogdanov (CSD)" userId="54a3fc38-bcd8-4812-b887-b84a314b9e17" providerId="ADAL" clId="{212495CE-E31F-8642-B4A4-C1883324E2DD}" dt="2021-02-01T07:51:57.302" v="30" actId="1076"/>
        <pc:sldMkLst>
          <pc:docMk/>
          <pc:sldMk cId="590128982" sldId="287"/>
        </pc:sldMkLst>
        <pc:spChg chg="mod">
          <ac:chgData name="Andrej Bogdanov (CSD)" userId="54a3fc38-bcd8-4812-b887-b84a314b9e17" providerId="ADAL" clId="{212495CE-E31F-8642-B4A4-C1883324E2DD}" dt="2021-02-01T07:51:49.210" v="29" actId="1076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212495CE-E31F-8642-B4A4-C1883324E2DD}" dt="2021-02-01T07:51:46.857" v="28" actId="1076"/>
          <ac:spMkLst>
            <pc:docMk/>
            <pc:sldMk cId="590128982" sldId="287"/>
            <ac:spMk id="6" creationId="{B7118985-10A7-8941-9C2F-5C134B8DF55C}"/>
          </ac:spMkLst>
        </pc:spChg>
        <pc:inkChg chg="add mod">
          <ac:chgData name="Andrej Bogdanov (CSD)" userId="54a3fc38-bcd8-4812-b887-b84a314b9e17" providerId="ADAL" clId="{212495CE-E31F-8642-B4A4-C1883324E2DD}" dt="2021-02-01T07:51:57.302" v="30" actId="1076"/>
          <ac:inkMkLst>
            <pc:docMk/>
            <pc:sldMk cId="590128982" sldId="287"/>
            <ac:inkMk id="3" creationId="{A8261027-F1A4-DA4D-9475-AD50B6958933}"/>
          </ac:inkMkLst>
        </pc:inkChg>
      </pc:sldChg>
      <pc:sldChg chg="addSp">
        <pc:chgData name="Andrej Bogdanov (CSD)" userId="54a3fc38-bcd8-4812-b887-b84a314b9e17" providerId="ADAL" clId="{212495CE-E31F-8642-B4A4-C1883324E2DD}" dt="2021-02-01T05:18:55.916" v="0" actId="7634"/>
        <pc:sldMkLst>
          <pc:docMk/>
          <pc:sldMk cId="377043815" sldId="288"/>
        </pc:sldMkLst>
        <pc:inkChg chg="add">
          <ac:chgData name="Andrej Bogdanov (CSD)" userId="54a3fc38-bcd8-4812-b887-b84a314b9e17" providerId="ADAL" clId="{212495CE-E31F-8642-B4A4-C1883324E2DD}" dt="2021-02-01T05:18:55.916" v="0" actId="7634"/>
          <ac:inkMkLst>
            <pc:docMk/>
            <pc:sldMk cId="377043815" sldId="288"/>
            <ac:inkMk id="4" creationId="{A3C19823-7F8F-D144-A9E5-1F935C2ADF8B}"/>
          </ac:inkMkLst>
        </pc:inkChg>
      </pc:sldChg>
      <pc:sldChg chg="addSp delSp modSp">
        <pc:chgData name="Andrej Bogdanov (CSD)" userId="54a3fc38-bcd8-4812-b887-b84a314b9e17" providerId="ADAL" clId="{212495CE-E31F-8642-B4A4-C1883324E2DD}" dt="2021-02-01T07:49:06.136" v="21" actId="7634"/>
        <pc:sldMkLst>
          <pc:docMk/>
          <pc:sldMk cId="744781874" sldId="289"/>
        </pc:sldMkLst>
        <pc:inkChg chg="add del mod modStrokes">
          <ac:chgData name="Andrej Bogdanov (CSD)" userId="54a3fc38-bcd8-4812-b887-b84a314b9e17" providerId="ADAL" clId="{212495CE-E31F-8642-B4A4-C1883324E2DD}" dt="2021-02-01T07:47:18.880" v="15"/>
          <ac:inkMkLst>
            <pc:docMk/>
            <pc:sldMk cId="744781874" sldId="289"/>
            <ac:inkMk id="2" creationId="{C82FDE2D-5D42-4F47-BC56-26887F9BC627}"/>
          </ac:inkMkLst>
        </pc:inkChg>
        <pc:inkChg chg="add mod modStrokes">
          <ac:chgData name="Andrej Bogdanov (CSD)" userId="54a3fc38-bcd8-4812-b887-b84a314b9e17" providerId="ADAL" clId="{212495CE-E31F-8642-B4A4-C1883324E2DD}" dt="2021-02-01T07:47:18.874" v="14"/>
          <ac:inkMkLst>
            <pc:docMk/>
            <pc:sldMk cId="744781874" sldId="289"/>
            <ac:inkMk id="4" creationId="{98BC6A36-1FF6-174A-B9E2-B4BC05DF82DC}"/>
          </ac:inkMkLst>
        </pc:inkChg>
        <pc:inkChg chg="add mod">
          <ac:chgData name="Andrej Bogdanov (CSD)" userId="54a3fc38-bcd8-4812-b887-b84a314b9e17" providerId="ADAL" clId="{212495CE-E31F-8642-B4A4-C1883324E2DD}" dt="2021-02-01T07:48:09.175" v="20" actId="1076"/>
          <ac:inkMkLst>
            <pc:docMk/>
            <pc:sldMk cId="744781874" sldId="289"/>
            <ac:inkMk id="6" creationId="{A965344C-8AF7-8946-B63D-F5705ADCAA32}"/>
          </ac:inkMkLst>
        </pc:inkChg>
        <pc:inkChg chg="add">
          <ac:chgData name="Andrej Bogdanov (CSD)" userId="54a3fc38-bcd8-4812-b887-b84a314b9e17" providerId="ADAL" clId="{212495CE-E31F-8642-B4A4-C1883324E2DD}" dt="2021-02-01T07:49:06.136" v="21" actId="7634"/>
          <ac:inkMkLst>
            <pc:docMk/>
            <pc:sldMk cId="744781874" sldId="289"/>
            <ac:inkMk id="7" creationId="{F9629A7F-C060-0448-865D-CCFEDE2D334B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49:53.689" v="25" actId="1076"/>
        <pc:sldMkLst>
          <pc:docMk/>
          <pc:sldMk cId="3093432108" sldId="290"/>
        </pc:sldMkLst>
        <pc:inkChg chg="add mod">
          <ac:chgData name="Andrej Bogdanov (CSD)" userId="54a3fc38-bcd8-4812-b887-b84a314b9e17" providerId="ADAL" clId="{212495CE-E31F-8642-B4A4-C1883324E2DD}" dt="2021-02-01T07:49:53.689" v="25" actId="1076"/>
          <ac:inkMkLst>
            <pc:docMk/>
            <pc:sldMk cId="3093432108" sldId="290"/>
            <ac:inkMk id="5" creationId="{5657CD4D-1D5E-5641-82A7-F4C91A9AC904}"/>
          </ac:inkMkLst>
        </pc:inkChg>
      </pc:sldChg>
      <pc:sldChg chg="addSp">
        <pc:chgData name="Andrej Bogdanov (CSD)" userId="54a3fc38-bcd8-4812-b887-b84a314b9e17" providerId="ADAL" clId="{212495CE-E31F-8642-B4A4-C1883324E2DD}" dt="2021-02-01T07:50:18.400" v="26" actId="7634"/>
        <pc:sldMkLst>
          <pc:docMk/>
          <pc:sldMk cId="46535786" sldId="291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46535786" sldId="291"/>
            <ac:inkMk id="2" creationId="{FD9EEF3E-3C4B-F248-9300-E1AB2BF2CEDA}"/>
          </ac:inkMkLst>
        </pc:inkChg>
        <pc:inkChg chg="add">
          <ac:chgData name="Andrej Bogdanov (CSD)" userId="54a3fc38-bcd8-4812-b887-b84a314b9e17" providerId="ADAL" clId="{212495CE-E31F-8642-B4A4-C1883324E2DD}" dt="2021-02-01T07:50:18.400" v="26" actId="7634"/>
          <ac:inkMkLst>
            <pc:docMk/>
            <pc:sldMk cId="46535786" sldId="291"/>
            <ac:inkMk id="7" creationId="{FF0A446E-D190-294C-93DD-DDC4551B171B}"/>
          </ac:inkMkLst>
        </pc:inkChg>
      </pc:sldChg>
      <pc:sldChg chg="addSp">
        <pc:chgData name="Andrej Bogdanov (CSD)" userId="54a3fc38-bcd8-4812-b887-b84a314b9e17" providerId="ADAL" clId="{212495CE-E31F-8642-B4A4-C1883324E2DD}" dt="2021-02-01T07:51:37.098" v="27" actId="7634"/>
        <pc:sldMkLst>
          <pc:docMk/>
          <pc:sldMk cId="3179497053" sldId="293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3179497053" sldId="293"/>
            <ac:inkMk id="3" creationId="{656ABB0A-46B0-8E4F-A621-9DD5E0E52444}"/>
          </ac:inkMkLst>
        </pc:inkChg>
        <pc:inkChg chg="add">
          <ac:chgData name="Andrej Bogdanov (CSD)" userId="54a3fc38-bcd8-4812-b887-b84a314b9e17" providerId="ADAL" clId="{212495CE-E31F-8642-B4A4-C1883324E2DD}" dt="2021-02-01T07:51:37.098" v="27" actId="7634"/>
          <ac:inkMkLst>
            <pc:docMk/>
            <pc:sldMk cId="3179497053" sldId="293"/>
            <ac:inkMk id="4" creationId="{B8A4EB29-F716-664B-ACF5-423D078F5CA8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53:42.545" v="33" actId="7634"/>
        <pc:sldMkLst>
          <pc:docMk/>
          <pc:sldMk cId="1432916960" sldId="294"/>
        </pc:sldMkLst>
        <pc:inkChg chg="add mod modStrokes">
          <ac:chgData name="Andrej Bogdanov (CSD)" userId="54a3fc38-bcd8-4812-b887-b84a314b9e17" providerId="ADAL" clId="{212495CE-E31F-8642-B4A4-C1883324E2DD}" dt="2021-02-01T07:52:18.911" v="32"/>
          <ac:inkMkLst>
            <pc:docMk/>
            <pc:sldMk cId="1432916960" sldId="294"/>
            <ac:inkMk id="2" creationId="{65070A1E-9505-1C43-B8BE-A65896EFD9CA}"/>
          </ac:inkMkLst>
        </pc:inkChg>
        <pc:inkChg chg="add">
          <ac:chgData name="Andrej Bogdanov (CSD)" userId="54a3fc38-bcd8-4812-b887-b84a314b9e17" providerId="ADAL" clId="{212495CE-E31F-8642-B4A4-C1883324E2DD}" dt="2021-02-01T07:53:42.545" v="33" actId="7634"/>
          <ac:inkMkLst>
            <pc:docMk/>
            <pc:sldMk cId="1432916960" sldId="294"/>
            <ac:inkMk id="4" creationId="{BCF759A9-813E-7640-AAF1-35C508179266}"/>
          </ac:inkMkLst>
        </pc:inkChg>
      </pc:sldChg>
      <pc:sldChg chg="addSp">
        <pc:chgData name="Andrej Bogdanov (CSD)" userId="54a3fc38-bcd8-4812-b887-b84a314b9e17" providerId="ADAL" clId="{212495CE-E31F-8642-B4A4-C1883324E2DD}" dt="2021-02-01T06:06:10.019" v="2" actId="7634"/>
        <pc:sldMkLst>
          <pc:docMk/>
          <pc:sldMk cId="2574758262" sldId="295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74758262" sldId="295"/>
            <ac:inkMk id="4" creationId="{DE884BE9-1854-444C-8E20-F364E492A8C6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2569822296" sldId="296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69822296" sldId="296"/>
            <ac:inkMk id="2" creationId="{45AAED63-8AA0-4641-A450-EC1BCE784004}"/>
          </ac:inkMkLst>
        </pc:inkChg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2569822296" sldId="296"/>
            <ac:inkMk id="5" creationId="{A870CE00-0938-4745-B90E-512FB6113A07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3900272028" sldId="297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3900272028" sldId="297"/>
            <ac:inkMk id="2" creationId="{3047AF93-8891-7B4C-82F0-C630FAB18C7C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1608021716" sldId="298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1608021716" sldId="298"/>
            <ac:inkMk id="3" creationId="{83C81FF1-48DC-1040-BE54-901FE45AFA06}"/>
          </ac:inkMkLst>
        </pc:inkChg>
      </pc:sldChg>
      <pc:sldChg chg="addSp modSp new del">
        <pc:chgData name="Andrej Bogdanov (CSD)" userId="54a3fc38-bcd8-4812-b887-b84a314b9e17" providerId="ADAL" clId="{212495CE-E31F-8642-B4A4-C1883324E2DD}" dt="2021-02-01T07:49:11.685" v="22" actId="2696"/>
        <pc:sldMkLst>
          <pc:docMk/>
          <pc:sldMk cId="201395873" sldId="303"/>
        </pc:sldMkLst>
        <pc:inkChg chg="add mod modStrokes">
          <ac:chgData name="Andrej Bogdanov (CSD)" userId="54a3fc38-bcd8-4812-b887-b84a314b9e17" providerId="ADAL" clId="{212495CE-E31F-8642-B4A4-C1883324E2DD}" dt="2021-02-01T07:47:47.232" v="18"/>
          <ac:inkMkLst>
            <pc:docMk/>
            <pc:sldMk cId="201395873" sldId="303"/>
            <ac:inkMk id="2" creationId="{DCFDF377-1D71-6F45-8521-1A830A64FB44}"/>
          </ac:inkMkLst>
        </pc:inkChg>
      </pc:sldChg>
    </pc:docChg>
  </pc:docChgLst>
  <pc:docChgLst>
    <pc:chgData name="Andrej Bogdanov (CSD)" userId="54a3fc38-bcd8-4812-b887-b84a314b9e17" providerId="ADAL" clId="{321C5777-0AE5-4440-A97D-CB9EF01854DE}"/>
    <pc:docChg chg="undo redo custSel addSld delSld modSld">
      <pc:chgData name="Andrej Bogdanov (CSD)" userId="54a3fc38-bcd8-4812-b887-b84a314b9e17" providerId="ADAL" clId="{321C5777-0AE5-4440-A97D-CB9EF01854DE}" dt="2021-01-21T12:10:46.345" v="6176" actId="20577"/>
      <pc:docMkLst>
        <pc:docMk/>
      </pc:docMkLst>
      <pc:sldChg chg="modSp mod">
        <pc:chgData name="Andrej Bogdanov (CSD)" userId="54a3fc38-bcd8-4812-b887-b84a314b9e17" providerId="ADAL" clId="{321C5777-0AE5-4440-A97D-CB9EF01854DE}" dt="2021-01-21T01:21:45.545" v="37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321C5777-0AE5-4440-A97D-CB9EF01854DE}" dt="2021-01-21T01:21:45.545" v="37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add del mod modClrScheme chgLayout">
        <pc:chgData name="Andrej Bogdanov (CSD)" userId="54a3fc38-bcd8-4812-b887-b84a314b9e17" providerId="ADAL" clId="{321C5777-0AE5-4440-A97D-CB9EF01854DE}" dt="2021-01-21T02:40:40.743" v="920" actId="1036"/>
        <pc:sldMkLst>
          <pc:docMk/>
          <pc:sldMk cId="414435539" sldId="257"/>
        </pc:sldMkLst>
        <pc:spChg chg="add mod">
          <ac:chgData name="Andrej Bogdanov (CSD)" userId="54a3fc38-bcd8-4812-b887-b84a314b9e17" providerId="ADAL" clId="{321C5777-0AE5-4440-A97D-CB9EF01854DE}" dt="2021-01-21T02:40:15.156" v="837" actId="255"/>
          <ac:spMkLst>
            <pc:docMk/>
            <pc:sldMk cId="414435539" sldId="257"/>
            <ac:spMk id="22" creationId="{6D8EE51A-381D-0940-9069-49448992E658}"/>
          </ac:spMkLst>
        </pc:spChg>
        <pc:graphicFrameChg chg="add del mod">
          <ac:chgData name="Andrej Bogdanov (CSD)" userId="54a3fc38-bcd8-4812-b887-b84a314b9e17" providerId="ADAL" clId="{321C5777-0AE5-4440-A97D-CB9EF01854DE}" dt="2021-01-21T01:23:03.643" v="41"/>
          <ac:graphicFrameMkLst>
            <pc:docMk/>
            <pc:sldMk cId="414435539" sldId="257"/>
            <ac:graphicFrameMk id="2" creationId="{10BBDE59-C3E1-8B40-B253-9652A578ABA9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4:27.028" v="52" actId="478"/>
          <ac:graphicFrameMkLst>
            <pc:docMk/>
            <pc:sldMk cId="414435539" sldId="257"/>
            <ac:graphicFrameMk id="3" creationId="{5AE9E3EF-1A44-C646-A7C6-7F0FA1589C3A}"/>
          </ac:graphicFrameMkLst>
        </pc:graphicFrameChg>
        <pc:graphicFrameChg chg="add del mod">
          <ac:chgData name="Andrej Bogdanov (CSD)" userId="54a3fc38-bcd8-4812-b887-b84a314b9e17" providerId="ADAL" clId="{321C5777-0AE5-4440-A97D-CB9EF01854DE}" dt="2021-01-21T01:24:37.136" v="54"/>
          <ac:graphicFrameMkLst>
            <pc:docMk/>
            <pc:sldMk cId="414435539" sldId="257"/>
            <ac:graphicFrameMk id="4" creationId="{4ED1E45D-5AB1-5F45-A163-080F3C7B248F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5:48.627" v="68" actId="478"/>
          <ac:graphicFrameMkLst>
            <pc:docMk/>
            <pc:sldMk cId="414435539" sldId="257"/>
            <ac:graphicFrameMk id="5" creationId="{5142741F-E8B8-9D49-BA07-344837867432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6" creationId="{7E60D5BA-1A0D-914D-85D5-E8EAAD81CBF9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7" creationId="{FBBDFC50-DAD1-404E-B605-12DAF411483E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8" creationId="{48701523-5DDF-9A4D-A57B-AD821831B721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9" creationId="{415EFC5F-CEC4-FC48-A851-70F881F672D3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0" creationId="{A2E3B125-2510-9846-B37B-EA1D0983196B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1" creationId="{7AE27950-D6BC-BF4F-A093-A16D93A85455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2" creationId="{B5435366-DA08-994B-A7BE-6FF638E832D6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1.037" v="752"/>
          <ac:graphicFrameMkLst>
            <pc:docMk/>
            <pc:sldMk cId="414435539" sldId="257"/>
            <ac:graphicFrameMk id="13" creationId="{FE7AF202-E4BA-B54D-90C4-A67259E67262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3.142" v="754" actId="478"/>
          <ac:graphicFrameMkLst>
            <pc:docMk/>
            <pc:sldMk cId="414435539" sldId="257"/>
            <ac:graphicFrameMk id="14" creationId="{04E55887-A2AB-EB4B-A41B-D1E351509A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5" creationId="{28E66F66-613E-E841-B419-1B3DF62079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6" creationId="{F3ECB32E-8B66-D247-AAAE-73B76E63CA8B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7" creationId="{1BACE445-2F80-254A-BF56-2EBE2E25CE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8" creationId="{E617CB25-3AB2-E741-9DFA-104EF5E720A0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9" creationId="{15176AC9-3FDC-B842-983C-26BF0240F3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0" creationId="{6BC8E1C5-5715-A843-940D-95FADA8C2EC6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1" creationId="{67F40445-D049-D849-A20E-DB814E6856B6}"/>
          </ac:graphicFrameMkLst>
        </pc:graphicFrameChg>
      </pc:sldChg>
      <pc:sldChg chg="addSp delSp modSp new mod">
        <pc:chgData name="Andrej Bogdanov (CSD)" userId="54a3fc38-bcd8-4812-b887-b84a314b9e17" providerId="ADAL" clId="{321C5777-0AE5-4440-A97D-CB9EF01854DE}" dt="2021-01-21T02:40:50.474" v="940" actId="1036"/>
        <pc:sldMkLst>
          <pc:docMk/>
          <pc:sldMk cId="3028429763" sldId="258"/>
        </pc:sldMkLst>
        <pc:spChg chg="add mod">
          <ac:chgData name="Andrej Bogdanov (CSD)" userId="54a3fc38-bcd8-4812-b887-b84a314b9e17" providerId="ADAL" clId="{321C5777-0AE5-4440-A97D-CB9EF01854DE}" dt="2021-01-21T01:36:49.184" v="434" actId="1035"/>
          <ac:spMkLst>
            <pc:docMk/>
            <pc:sldMk cId="3028429763" sldId="258"/>
            <ac:spMk id="2" creationId="{3AA37152-7ABB-004E-9744-9AACBB00D6E4}"/>
          </ac:spMkLst>
        </pc:spChg>
        <pc:spChg chg="add del mod">
          <ac:chgData name="Andrej Bogdanov (CSD)" userId="54a3fc38-bcd8-4812-b887-b84a314b9e17" providerId="ADAL" clId="{321C5777-0AE5-4440-A97D-CB9EF01854DE}" dt="2021-01-21T01:36:21.807" v="414" actId="478"/>
          <ac:spMkLst>
            <pc:docMk/>
            <pc:sldMk cId="3028429763" sldId="258"/>
            <ac:spMk id="3" creationId="{4D947091-8EB7-794D-945A-415E9094F394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4" creationId="{3DC55C23-A87E-F541-AE97-63273F792DF3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5" creationId="{00067DF0-0E79-8F46-874A-A4CF2EBA99AE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6" creationId="{427AB4BE-EBF3-8741-AB34-2CB9641D59B0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10" creationId="{8398ECD5-AD05-9241-ABB1-7862C025F379}"/>
          </ac:spMkLst>
        </pc:spChg>
        <pc:spChg chg="add del mod">
          <ac:chgData name="Andrej Bogdanov (CSD)" userId="54a3fc38-bcd8-4812-b887-b84a314b9e17" providerId="ADAL" clId="{321C5777-0AE5-4440-A97D-CB9EF01854DE}" dt="2021-01-21T02:39:53.324" v="802" actId="21"/>
          <ac:spMkLst>
            <pc:docMk/>
            <pc:sldMk cId="3028429763" sldId="258"/>
            <ac:spMk id="14" creationId="{F70BF7E7-D333-944D-9383-75D1080BEBFC}"/>
          </ac:spMkLst>
        </pc:sp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8" creationId="{50B0FFFE-3A10-E04B-8CAD-83715058B60D}"/>
          </ac:cxnSpMkLst>
        </pc:cxn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11" creationId="{98378901-397E-4D40-B871-6553B3DBFC9B}"/>
          </ac:cxnSpMkLst>
        </pc:cxnChg>
      </pc:sldChg>
      <pc:sldChg chg="addSp modSp new mod">
        <pc:chgData name="Andrej Bogdanov (CSD)" userId="54a3fc38-bcd8-4812-b887-b84a314b9e17" providerId="ADAL" clId="{321C5777-0AE5-4440-A97D-CB9EF01854DE}" dt="2021-01-21T04:15:32.961" v="1411" actId="1036"/>
        <pc:sldMkLst>
          <pc:docMk/>
          <pc:sldMk cId="19031797" sldId="259"/>
        </pc:sldMkLst>
        <pc:spChg chg="add mod">
          <ac:chgData name="Andrej Bogdanov (CSD)" userId="54a3fc38-bcd8-4812-b887-b84a314b9e17" providerId="ADAL" clId="{321C5777-0AE5-4440-A97D-CB9EF01854DE}" dt="2021-01-21T04:15:32.961" v="1411" actId="1036"/>
          <ac:spMkLst>
            <pc:docMk/>
            <pc:sldMk cId="19031797" sldId="259"/>
            <ac:spMk id="2" creationId="{0853DE1C-F1B7-5749-9033-B088E9716B18}"/>
          </ac:spMkLst>
        </pc:spChg>
        <pc:spChg chg="add mod">
          <ac:chgData name="Andrej Bogdanov (CSD)" userId="54a3fc38-bcd8-4812-b887-b84a314b9e17" providerId="ADAL" clId="{321C5777-0AE5-4440-A97D-CB9EF01854DE}" dt="2021-01-21T02:45:17.758" v="1116" actId="1036"/>
          <ac:spMkLst>
            <pc:docMk/>
            <pc:sldMk cId="19031797" sldId="259"/>
            <ac:spMk id="3" creationId="{6E4AC5F1-0DE2-264A-9337-09F226F2B04D}"/>
          </ac:spMkLst>
        </pc:spChg>
        <pc:spChg chg="add mod">
          <ac:chgData name="Andrej Bogdanov (CSD)" userId="54a3fc38-bcd8-4812-b887-b84a314b9e17" providerId="ADAL" clId="{321C5777-0AE5-4440-A97D-CB9EF01854DE}" dt="2021-01-21T02:48:16.450" v="1183" actId="207"/>
          <ac:spMkLst>
            <pc:docMk/>
            <pc:sldMk cId="19031797" sldId="259"/>
            <ac:spMk id="5" creationId="{E4110567-A1ED-594B-8761-AEB21CC44A32}"/>
          </ac:spMkLst>
        </pc:spChg>
        <pc:cxnChg chg="add mod">
          <ac:chgData name="Andrej Bogdanov (CSD)" userId="54a3fc38-bcd8-4812-b887-b84a314b9e17" providerId="ADAL" clId="{321C5777-0AE5-4440-A97D-CB9EF01854DE}" dt="2021-01-21T02:45:31.588" v="1128" actId="1036"/>
          <ac:cxnSpMkLst>
            <pc:docMk/>
            <pc:sldMk cId="19031797" sldId="259"/>
            <ac:cxnSpMk id="4" creationId="{77642348-2B0F-1441-89D1-67253029B345}"/>
          </ac:cxnSpMkLst>
        </pc:cxnChg>
        <pc:cxnChg chg="add mod">
          <ac:chgData name="Andrej Bogdanov (CSD)" userId="54a3fc38-bcd8-4812-b887-b84a314b9e17" providerId="ADAL" clId="{321C5777-0AE5-4440-A97D-CB9EF01854DE}" dt="2021-01-21T02:48:07.610" v="1181" actId="1036"/>
          <ac:cxnSpMkLst>
            <pc:docMk/>
            <pc:sldMk cId="19031797" sldId="259"/>
            <ac:cxnSpMk id="6" creationId="{92AA0D2F-D182-8A49-94E7-CA5241A37E36}"/>
          </ac:cxnSpMkLst>
        </pc:cxnChg>
      </pc:sldChg>
      <pc:sldChg chg="new del">
        <pc:chgData name="Andrej Bogdanov (CSD)" userId="54a3fc38-bcd8-4812-b887-b84a314b9e17" providerId="ADAL" clId="{321C5777-0AE5-4440-A97D-CB9EF01854DE}" dt="2021-01-21T01:41:30.449" v="628" actId="680"/>
        <pc:sldMkLst>
          <pc:docMk/>
          <pc:sldMk cId="4016300795" sldId="259"/>
        </pc:sldMkLst>
      </pc:sldChg>
      <pc:sldChg chg="modSp add mod">
        <pc:chgData name="Andrej Bogdanov (CSD)" userId="54a3fc38-bcd8-4812-b887-b84a314b9e17" providerId="ADAL" clId="{321C5777-0AE5-4440-A97D-CB9EF01854DE}" dt="2021-01-21T02:42:05.347" v="981" actId="20577"/>
        <pc:sldMkLst>
          <pc:docMk/>
          <pc:sldMk cId="4153385911" sldId="260"/>
        </pc:sldMkLst>
        <pc:spChg chg="mod">
          <ac:chgData name="Andrej Bogdanov (CSD)" userId="54a3fc38-bcd8-4812-b887-b84a314b9e17" providerId="ADAL" clId="{321C5777-0AE5-4440-A97D-CB9EF01854DE}" dt="2021-01-21T02:42:05.347" v="981" actId="20577"/>
          <ac:spMkLst>
            <pc:docMk/>
            <pc:sldMk cId="4153385911" sldId="260"/>
            <ac:spMk id="22" creationId="{6D8EE51A-381D-0940-9069-49448992E658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9:55.522" v="4891" actId="1035"/>
        <pc:sldMkLst>
          <pc:docMk/>
          <pc:sldMk cId="1146909800" sldId="261"/>
        </pc:sldMkLst>
        <pc:spChg chg="add del mod topLvl">
          <ac:chgData name="Andrej Bogdanov (CSD)" userId="54a3fc38-bcd8-4812-b887-b84a314b9e17" providerId="ADAL" clId="{321C5777-0AE5-4440-A97D-CB9EF01854DE}" dt="2021-01-21T04:45:15.803" v="2021" actId="1038"/>
          <ac:spMkLst>
            <pc:docMk/>
            <pc:sldMk cId="1146909800" sldId="261"/>
            <ac:spMk id="8" creationId="{7394D127-9550-0B43-9EB7-C085F1BE2698}"/>
          </ac:spMkLst>
        </pc:spChg>
        <pc:spChg chg="add mod">
          <ac:chgData name="Andrej Bogdanov (CSD)" userId="54a3fc38-bcd8-4812-b887-b84a314b9e17" providerId="ADAL" clId="{321C5777-0AE5-4440-A97D-CB9EF01854DE}" dt="2021-01-21T04:45:10.908" v="2006" actId="1035"/>
          <ac:spMkLst>
            <pc:docMk/>
            <pc:sldMk cId="1146909800" sldId="261"/>
            <ac:spMk id="9" creationId="{D891F6A3-3358-4042-B927-E8B7BCB87357}"/>
          </ac:spMkLst>
        </pc:spChg>
        <pc:grpChg chg="add mod topLvl">
          <ac:chgData name="Andrej Bogdanov (CSD)" userId="54a3fc38-bcd8-4812-b887-b84a314b9e17" providerId="ADAL" clId="{321C5777-0AE5-4440-A97D-CB9EF01854DE}" dt="2021-01-21T04:47:40.884" v="2193" actId="1036"/>
          <ac:grpSpMkLst>
            <pc:docMk/>
            <pc:sldMk cId="1146909800" sldId="261"/>
            <ac:grpSpMk id="18" creationId="{45434B80-51F3-3949-8566-8A80F22B6A3D}"/>
          </ac:grpSpMkLst>
        </pc:grpChg>
        <pc:grpChg chg="add del">
          <ac:chgData name="Andrej Bogdanov (CSD)" userId="54a3fc38-bcd8-4812-b887-b84a314b9e17" providerId="ADAL" clId="{321C5777-0AE5-4440-A97D-CB9EF01854DE}" dt="2021-01-21T04:20:32.161" v="1519" actId="165"/>
          <ac:grpSpMkLst>
            <pc:docMk/>
            <pc:sldMk cId="1146909800" sldId="261"/>
            <ac:grpSpMk id="19" creationId="{9D958AC4-EDB2-3641-84F0-A33892943BC2}"/>
          </ac:grpSpMkLst>
        </pc:grpChg>
        <pc:grpChg chg="add del">
          <ac:chgData name="Andrej Bogdanov (CSD)" userId="54a3fc38-bcd8-4812-b887-b84a314b9e17" providerId="ADAL" clId="{321C5777-0AE5-4440-A97D-CB9EF01854DE}" dt="2021-01-21T04:20:23.552" v="1515" actId="165"/>
          <ac:grpSpMkLst>
            <pc:docMk/>
            <pc:sldMk cId="1146909800" sldId="261"/>
            <ac:grpSpMk id="20" creationId="{B8463C93-5712-1D49-87B4-7783AD2A23BC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29" creationId="{B0FC31E4-8A4C-BC49-83F8-B6DA6F57313F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30" creationId="{66DF4399-AB9D-EC49-92F8-786BF1ED96F7}"/>
          </ac:grpSpMkLst>
        </pc:grpChg>
        <pc:grpChg chg="add del">
          <ac:chgData name="Andrej Bogdanov (CSD)" userId="54a3fc38-bcd8-4812-b887-b84a314b9e17" providerId="ADAL" clId="{321C5777-0AE5-4440-A97D-CB9EF01854DE}" dt="2021-01-21T04:47:38.472" v="2191" actId="165"/>
          <ac:grpSpMkLst>
            <pc:docMk/>
            <pc:sldMk cId="1146909800" sldId="261"/>
            <ac:grpSpMk id="47" creationId="{28C8495B-5653-0941-858C-FF311F478FC6}"/>
          </ac:grpSpMkLst>
        </pc:grpChg>
        <pc:grpChg chg="add">
          <ac:chgData name="Andrej Bogdanov (CSD)" userId="54a3fc38-bcd8-4812-b887-b84a314b9e17" providerId="ADAL" clId="{321C5777-0AE5-4440-A97D-CB9EF01854DE}" dt="2021-01-21T04:48:35.597" v="2390" actId="164"/>
          <ac:grpSpMkLst>
            <pc:docMk/>
            <pc:sldMk cId="1146909800" sldId="261"/>
            <ac:grpSpMk id="48" creationId="{59609C7A-2D02-914B-8D09-EFC950EB3462}"/>
          </ac:grpSpMkLst>
        </pc:grpChg>
        <pc:picChg chg="add del mod">
          <ac:chgData name="Andrej Bogdanov (CSD)" userId="54a3fc38-bcd8-4812-b887-b84a314b9e17" providerId="ADAL" clId="{321C5777-0AE5-4440-A97D-CB9EF01854DE}" dt="2021-01-21T04:04:53.730" v="1186" actId="478"/>
          <ac:picMkLst>
            <pc:docMk/>
            <pc:sldMk cId="1146909800" sldId="261"/>
            <ac:picMk id="3" creationId="{B1E3FA0F-9409-B140-B188-6831B0354DBD}"/>
          </ac:picMkLst>
        </pc:picChg>
        <pc:picChg chg="add del mod topLvl">
          <ac:chgData name="Andrej Bogdanov (CSD)" userId="54a3fc38-bcd8-4812-b887-b84a314b9e17" providerId="ADAL" clId="{321C5777-0AE5-4440-A97D-CB9EF01854DE}" dt="2021-01-21T04:20:27.659" v="1518" actId="478"/>
          <ac:picMkLst>
            <pc:docMk/>
            <pc:sldMk cId="1146909800" sldId="261"/>
            <ac:picMk id="5" creationId="{24CD22D5-F8DF-9044-A9FA-5DC3D41A10AC}"/>
          </ac:picMkLst>
        </pc:picChg>
        <pc:picChg chg="add del mod topLvl">
          <ac:chgData name="Andrej Bogdanov (CSD)" userId="54a3fc38-bcd8-4812-b887-b84a314b9e17" providerId="ADAL" clId="{321C5777-0AE5-4440-A97D-CB9EF01854DE}" dt="2021-01-21T04:20:34.229" v="1520" actId="478"/>
          <ac:picMkLst>
            <pc:docMk/>
            <pc:sldMk cId="1146909800" sldId="261"/>
            <ac:picMk id="7" creationId="{DD1B8B98-80C3-F946-913F-E55EC083117F}"/>
          </ac:picMkLst>
        </pc:picChg>
        <pc:picChg chg="add del mod topLvl">
          <ac:chgData name="Andrej Bogdanov (CSD)" userId="54a3fc38-bcd8-4812-b887-b84a314b9e17" providerId="ADAL" clId="{321C5777-0AE5-4440-A97D-CB9EF01854DE}" dt="2021-01-21T04:43:05.112" v="1942" actId="478"/>
          <ac:picMkLst>
            <pc:docMk/>
            <pc:sldMk cId="1146909800" sldId="261"/>
            <ac:picMk id="22" creationId="{F965304B-1883-3D45-86BC-F78DAB04A6AB}"/>
          </ac:picMkLst>
        </pc:picChg>
        <pc:picChg chg="add del mod topLvl">
          <ac:chgData name="Andrej Bogdanov (CSD)" userId="54a3fc38-bcd8-4812-b887-b84a314b9e17" providerId="ADAL" clId="{321C5777-0AE5-4440-A97D-CB9EF01854DE}" dt="2021-01-21T04:43:06.535" v="1943" actId="478"/>
          <ac:picMkLst>
            <pc:docMk/>
            <pc:sldMk cId="1146909800" sldId="261"/>
            <ac:picMk id="24" creationId="{7184A26B-D91A-1847-A39C-FFC912DCE63A}"/>
          </ac:picMkLst>
        </pc:picChg>
        <pc:picChg chg="add del mod">
          <ac:chgData name="Andrej Bogdanov (CSD)" userId="54a3fc38-bcd8-4812-b887-b84a314b9e17" providerId="ADAL" clId="{321C5777-0AE5-4440-A97D-CB9EF01854DE}" dt="2021-01-21T04:44:02.185" v="1966" actId="478"/>
          <ac:picMkLst>
            <pc:docMk/>
            <pc:sldMk cId="1146909800" sldId="261"/>
            <ac:picMk id="32" creationId="{D6EF38F8-7FB8-104F-AAC8-220923DCACA6}"/>
          </ac:picMkLst>
        </pc:picChg>
        <pc:picChg chg="add del mod">
          <ac:chgData name="Andrej Bogdanov (CSD)" userId="54a3fc38-bcd8-4812-b887-b84a314b9e17" providerId="ADAL" clId="{321C5777-0AE5-4440-A97D-CB9EF01854DE}" dt="2021-01-21T04:44:22.770" v="1967" actId="478"/>
          <ac:picMkLst>
            <pc:docMk/>
            <pc:sldMk cId="1146909800" sldId="261"/>
            <ac:picMk id="34" creationId="{46997642-6682-414B-9EE8-4E5A2ACDC96D}"/>
          </ac:picMkLst>
        </pc:picChg>
        <pc:picChg chg="add mod topLvl">
          <ac:chgData name="Andrej Bogdanov (CSD)" userId="54a3fc38-bcd8-4812-b887-b84a314b9e17" providerId="ADAL" clId="{321C5777-0AE5-4440-A97D-CB9EF01854DE}" dt="2021-01-21T04:48:08.837" v="2368" actId="1035"/>
          <ac:picMkLst>
            <pc:docMk/>
            <pc:sldMk cId="1146909800" sldId="261"/>
            <ac:picMk id="36" creationId="{0BA18570-4864-A149-89C2-DC5A0EBDB968}"/>
          </ac:picMkLst>
        </pc:picChg>
        <pc:picChg chg="add mod">
          <ac:chgData name="Andrej Bogdanov (CSD)" userId="54a3fc38-bcd8-4812-b887-b84a314b9e17" providerId="ADAL" clId="{321C5777-0AE5-4440-A97D-CB9EF01854DE}" dt="2021-01-21T04:48:27.434" v="2389" actId="1076"/>
          <ac:picMkLst>
            <pc:docMk/>
            <pc:sldMk cId="1146909800" sldId="261"/>
            <ac:picMk id="38" creationId="{9DC1C84C-5C7F-D242-BAA4-B59E1EE23F99}"/>
          </ac:picMkLst>
        </pc:picChg>
        <pc:cxnChg chg="add mod">
          <ac:chgData name="Andrej Bogdanov (CSD)" userId="54a3fc38-bcd8-4812-b887-b84a314b9e17" providerId="ADAL" clId="{321C5777-0AE5-4440-A97D-CB9EF01854DE}" dt="2021-01-21T04:45:10.908" v="2006" actId="1035"/>
          <ac:cxnSpMkLst>
            <pc:docMk/>
            <pc:sldMk cId="1146909800" sldId="261"/>
            <ac:cxnSpMk id="10" creationId="{AFC7A852-A0EE-BB40-95D6-2A388EC9640B}"/>
          </ac:cxnSpMkLst>
        </pc:cxnChg>
        <pc:cxnChg chg="add mod">
          <ac:chgData name="Andrej Bogdanov (CSD)" userId="54a3fc38-bcd8-4812-b887-b84a314b9e17" providerId="ADAL" clId="{321C5777-0AE5-4440-A97D-CB9EF01854DE}" dt="2021-01-21T04:45:49.023" v="2033" actId="14100"/>
          <ac:cxnSpMkLst>
            <pc:docMk/>
            <pc:sldMk cId="1146909800" sldId="261"/>
            <ac:cxnSpMk id="12" creationId="{E146A9A2-5686-CE4F-9948-06EDE109C8AC}"/>
          </ac:cxnSpMkLst>
        </pc:cxnChg>
        <pc:cxnChg chg="add mod">
          <ac:chgData name="Andrej Bogdanov (CSD)" userId="54a3fc38-bcd8-4812-b887-b84a314b9e17" providerId="ADAL" clId="{321C5777-0AE5-4440-A97D-CB9EF01854DE}" dt="2021-01-21T06:39:55.522" v="4891" actId="1035"/>
          <ac:cxnSpMkLst>
            <pc:docMk/>
            <pc:sldMk cId="1146909800" sldId="261"/>
            <ac:cxnSpMk id="15" creationId="{A107E376-B402-6B49-99E9-557260D317A7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4:25:38.716" v="1802" actId="1035"/>
        <pc:sldMkLst>
          <pc:docMk/>
          <pc:sldMk cId="3223953489" sldId="262"/>
        </pc:sldMkLst>
        <pc:spChg chg="add mod">
          <ac:chgData name="Andrej Bogdanov (CSD)" userId="54a3fc38-bcd8-4812-b887-b84a314b9e17" providerId="ADAL" clId="{321C5777-0AE5-4440-A97D-CB9EF01854DE}" dt="2021-01-21T04:15:23.612" v="1406" actId="20577"/>
          <ac:spMkLst>
            <pc:docMk/>
            <pc:sldMk cId="3223953489" sldId="262"/>
            <ac:spMk id="2" creationId="{62A87992-429D-564C-98CF-47C7DF574932}"/>
          </ac:spMkLst>
        </pc:spChg>
        <pc:spChg chg="add mod">
          <ac:chgData name="Andrej Bogdanov (CSD)" userId="54a3fc38-bcd8-4812-b887-b84a314b9e17" providerId="ADAL" clId="{321C5777-0AE5-4440-A97D-CB9EF01854DE}" dt="2021-01-21T04:16:32.817" v="1483" actId="207"/>
          <ac:spMkLst>
            <pc:docMk/>
            <pc:sldMk cId="3223953489" sldId="262"/>
            <ac:spMk id="3" creationId="{15428A7C-F806-0E46-93D1-94EA3CD7C1C2}"/>
          </ac:spMkLst>
        </pc:spChg>
        <pc:spChg chg="add mod">
          <ac:chgData name="Andrej Bogdanov (CSD)" userId="54a3fc38-bcd8-4812-b887-b84a314b9e17" providerId="ADAL" clId="{321C5777-0AE5-4440-A97D-CB9EF01854DE}" dt="2021-01-21T04:23:47.269" v="1649" actId="114"/>
          <ac:spMkLst>
            <pc:docMk/>
            <pc:sldMk cId="3223953489" sldId="262"/>
            <ac:spMk id="4" creationId="{55B22717-FD5B-F94E-BB0F-6DC50ECE193B}"/>
          </ac:spMkLst>
        </pc:spChg>
        <pc:spChg chg="add del mod">
          <ac:chgData name="Andrej Bogdanov (CSD)" userId="54a3fc38-bcd8-4812-b887-b84a314b9e17" providerId="ADAL" clId="{321C5777-0AE5-4440-A97D-CB9EF01854DE}" dt="2021-01-21T04:24:02.072" v="1694"/>
          <ac:spMkLst>
            <pc:docMk/>
            <pc:sldMk cId="3223953489" sldId="262"/>
            <ac:spMk id="7" creationId="{C9D506A1-CE56-494D-A124-3E30182B95C1}"/>
          </ac:spMkLst>
        </pc:spChg>
        <pc:spChg chg="mod">
          <ac:chgData name="Andrej Bogdanov (CSD)" userId="54a3fc38-bcd8-4812-b887-b84a314b9e17" providerId="ADAL" clId="{321C5777-0AE5-4440-A97D-CB9EF01854DE}" dt="2021-01-21T04:24:00.830" v="1693"/>
          <ac:spMkLst>
            <pc:docMk/>
            <pc:sldMk cId="3223953489" sldId="262"/>
            <ac:spMk id="9" creationId="{6859DEAC-ABB2-4A4A-AAFF-BF8C6C9D905D}"/>
          </ac:spMkLst>
        </pc:spChg>
        <pc:grpChg chg="add mod">
          <ac:chgData name="Andrej Bogdanov (CSD)" userId="54a3fc38-bcd8-4812-b887-b84a314b9e17" providerId="ADAL" clId="{321C5777-0AE5-4440-A97D-CB9EF01854DE}" dt="2021-01-21T04:25:38.716" v="1802" actId="1035"/>
          <ac:grpSpMkLst>
            <pc:docMk/>
            <pc:sldMk cId="3223953489" sldId="262"/>
            <ac:grpSpMk id="6" creationId="{8C6E9466-6DD0-8043-86F5-6EA096FD37E8}"/>
          </ac:grpSpMkLst>
        </pc:grpChg>
        <pc:grpChg chg="add del mod">
          <ac:chgData name="Andrej Bogdanov (CSD)" userId="54a3fc38-bcd8-4812-b887-b84a314b9e17" providerId="ADAL" clId="{321C5777-0AE5-4440-A97D-CB9EF01854DE}" dt="2021-01-21T04:24:02.072" v="1694"/>
          <ac:grpSpMkLst>
            <pc:docMk/>
            <pc:sldMk cId="3223953489" sldId="262"/>
            <ac:grpSpMk id="8" creationId="{E47042AC-2C64-1C4B-997D-9CAA93C4B985}"/>
          </ac:grpSpMkLst>
        </pc:grpChg>
        <pc:cxnChg chg="add mod">
          <ac:chgData name="Andrej Bogdanov (CSD)" userId="54a3fc38-bcd8-4812-b887-b84a314b9e17" providerId="ADAL" clId="{321C5777-0AE5-4440-A97D-CB9EF01854DE}" dt="2021-01-21T04:17:26.412" v="1514" actId="1038"/>
          <ac:cxnSpMkLst>
            <pc:docMk/>
            <pc:sldMk cId="3223953489" sldId="262"/>
            <ac:cxnSpMk id="5" creationId="{D3D79741-C9B3-0346-86DE-5BB265BFF5A8}"/>
          </ac:cxnSpMkLst>
        </pc:cxnChg>
        <pc:cxnChg chg="mod">
          <ac:chgData name="Andrej Bogdanov (CSD)" userId="54a3fc38-bcd8-4812-b887-b84a314b9e17" providerId="ADAL" clId="{321C5777-0AE5-4440-A97D-CB9EF01854DE}" dt="2021-01-21T04:24:00.830" v="1693"/>
          <ac:cxnSpMkLst>
            <pc:docMk/>
            <pc:sldMk cId="3223953489" sldId="262"/>
            <ac:cxnSpMk id="10" creationId="{36B971A2-5B18-2446-89B1-3F2B770D16A6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12:10:00.979" v="6157" actId="20577"/>
        <pc:sldMkLst>
          <pc:docMk/>
          <pc:sldMk cId="642582840" sldId="263"/>
        </pc:sldMkLst>
        <pc:spChg chg="mod">
          <ac:chgData name="Andrej Bogdanov (CSD)" userId="54a3fc38-bcd8-4812-b887-b84a314b9e17" providerId="ADAL" clId="{321C5777-0AE5-4440-A97D-CB9EF01854DE}" dt="2021-01-21T04:33:52.924" v="1806" actId="20577"/>
          <ac:spMkLst>
            <pc:docMk/>
            <pc:sldMk cId="642582840" sldId="263"/>
            <ac:spMk id="2" creationId="{1C48158A-2F45-DA4C-83A2-2CA52ADAB264}"/>
          </ac:spMkLst>
        </pc:spChg>
        <pc:spChg chg="add mod">
          <ac:chgData name="Andrej Bogdanov (CSD)" userId="54a3fc38-bcd8-4812-b887-b84a314b9e17" providerId="ADAL" clId="{321C5777-0AE5-4440-A97D-CB9EF01854DE}" dt="2021-01-21T12:09:25.528" v="6143" actId="21"/>
          <ac:spMkLst>
            <pc:docMk/>
            <pc:sldMk cId="642582840" sldId="263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12:09:57.897" v="6156" actId="207"/>
          <ac:spMkLst>
            <pc:docMk/>
            <pc:sldMk cId="642582840" sldId="263"/>
            <ac:spMk id="4" creationId="{A2A54179-4C4B-6C4C-AC57-07F484FC9A38}"/>
          </ac:spMkLst>
        </pc:spChg>
        <pc:spChg chg="mod">
          <ac:chgData name="Andrej Bogdanov (CSD)" userId="54a3fc38-bcd8-4812-b887-b84a314b9e17" providerId="ADAL" clId="{321C5777-0AE5-4440-A97D-CB9EF01854DE}" dt="2021-01-21T04:24:26.142" v="1723"/>
          <ac:spMkLst>
            <pc:docMk/>
            <pc:sldMk cId="642582840" sldId="263"/>
            <ac:spMk id="5" creationId="{D1245A02-BCB0-0D4E-AE8F-0FFC3ADFBEBB}"/>
          </ac:spMkLst>
        </pc:spChg>
        <pc:spChg chg="add del mod">
          <ac:chgData name="Andrej Bogdanov (CSD)" userId="54a3fc38-bcd8-4812-b887-b84a314b9e17" providerId="ADAL" clId="{321C5777-0AE5-4440-A97D-CB9EF01854DE}" dt="2021-01-21T12:10:00.979" v="6157" actId="20577"/>
          <ac:spMkLst>
            <pc:docMk/>
            <pc:sldMk cId="642582840" sldId="263"/>
            <ac:spMk id="7" creationId="{4ACDF468-E767-C943-B6D5-AFD8DD7AAE37}"/>
          </ac:spMkLst>
        </pc:spChg>
        <pc:grpChg chg="add del mod">
          <ac:chgData name="Andrej Bogdanov (CSD)" userId="54a3fc38-bcd8-4812-b887-b84a314b9e17" providerId="ADAL" clId="{321C5777-0AE5-4440-A97D-CB9EF01854DE}" dt="2021-01-21T04:25:06.456" v="1768" actId="478"/>
          <ac:grpSpMkLst>
            <pc:docMk/>
            <pc:sldMk cId="642582840" sldId="263"/>
            <ac:grpSpMk id="4" creationId="{1D93724A-F3E2-C546-A0F6-3FE9E291A0E0}"/>
          </ac:grpSpMkLst>
        </pc:grpChg>
        <pc:cxnChg chg="mod">
          <ac:chgData name="Andrej Bogdanov (CSD)" userId="54a3fc38-bcd8-4812-b887-b84a314b9e17" providerId="ADAL" clId="{321C5777-0AE5-4440-A97D-CB9EF01854DE}" dt="2021-01-21T04:24:26.142" v="1723"/>
          <ac:cxnSpMkLst>
            <pc:docMk/>
            <pc:sldMk cId="642582840" sldId="263"/>
            <ac:cxnSpMk id="6" creationId="{AF0D8CA8-2010-0146-906E-1AFBE59C6012}"/>
          </ac:cxnSpMkLst>
        </pc:cxnChg>
      </pc:sldChg>
      <pc:sldChg chg="addSp delSp modSp add mod delAnim modAnim">
        <pc:chgData name="Andrej Bogdanov (CSD)" userId="54a3fc38-bcd8-4812-b887-b84a314b9e17" providerId="ADAL" clId="{321C5777-0AE5-4440-A97D-CB9EF01854DE}" dt="2021-01-21T04:55:08.882" v="2692" actId="167"/>
        <pc:sldMkLst>
          <pc:docMk/>
          <pc:sldMk cId="2928209802" sldId="264"/>
        </pc:sldMkLst>
        <pc:spChg chg="mod">
          <ac:chgData name="Andrej Bogdanov (CSD)" userId="54a3fc38-bcd8-4812-b887-b84a314b9e17" providerId="ADAL" clId="{321C5777-0AE5-4440-A97D-CB9EF01854DE}" dt="2021-01-21T04:49:11.883" v="2444" actId="20577"/>
          <ac:spMkLst>
            <pc:docMk/>
            <pc:sldMk cId="2928209802" sldId="264"/>
            <ac:spMk id="23" creationId="{295DF26D-944D-D047-877D-2592918FF0A5}"/>
          </ac:spMkLst>
        </pc:spChg>
        <pc:spChg chg="mod">
          <ac:chgData name="Andrej Bogdanov (CSD)" userId="54a3fc38-bcd8-4812-b887-b84a314b9e17" providerId="ADAL" clId="{321C5777-0AE5-4440-A97D-CB9EF01854DE}" dt="2021-01-21T04:49:22.654" v="2451" actId="20577"/>
          <ac:spMkLst>
            <pc:docMk/>
            <pc:sldMk cId="2928209802" sldId="264"/>
            <ac:spMk id="27" creationId="{DE73897A-885C-9746-B18F-27F153A69632}"/>
          </ac:spMkLst>
        </pc:spChg>
        <pc:grpChg chg="add del mod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19" creationId="{FE493210-2B9F-104F-9D91-B7788D2B3AD7}"/>
          </ac:grpSpMkLst>
        </pc:grpChg>
        <pc:grpChg chg="mod topLvl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21" creationId="{82579637-372E-4F43-A46B-92FFD3CA6B5B}"/>
          </ac:grpSpMkLst>
        </pc:grpChg>
        <pc:grpChg chg="add mod">
          <ac:chgData name="Andrej Bogdanov (CSD)" userId="54a3fc38-bcd8-4812-b887-b84a314b9e17" providerId="ADAL" clId="{321C5777-0AE5-4440-A97D-CB9EF01854DE}" dt="2021-01-21T04:49:20.213" v="2450" actId="1035"/>
          <ac:grpSpMkLst>
            <pc:docMk/>
            <pc:sldMk cId="2928209802" sldId="264"/>
            <ac:grpSpMk id="26" creationId="{C2059E80-53E8-5347-80C8-3D8D3A09ACBE}"/>
          </ac:grpSpMkLst>
        </pc:grpChg>
        <pc:grpChg chg="del">
          <ac:chgData name="Andrej Bogdanov (CSD)" userId="54a3fc38-bcd8-4812-b887-b84a314b9e17" providerId="ADAL" clId="{321C5777-0AE5-4440-A97D-CB9EF01854DE}" dt="2021-01-21T04:34:01.472" v="1808" actId="478"/>
          <ac:grpSpMkLst>
            <pc:docMk/>
            <pc:sldMk cId="2928209802" sldId="264"/>
            <ac:grpSpMk id="29" creationId="{B0FC31E4-8A4C-BC49-83F8-B6DA6F57313F}"/>
          </ac:grpSpMkLst>
        </pc:grpChg>
        <pc:grpChg chg="del mod">
          <ac:chgData name="Andrej Bogdanov (CSD)" userId="54a3fc38-bcd8-4812-b887-b84a314b9e17" providerId="ADAL" clId="{321C5777-0AE5-4440-A97D-CB9EF01854DE}" dt="2021-01-21T04:46:33.806" v="2059" actId="478"/>
          <ac:grpSpMkLst>
            <pc:docMk/>
            <pc:sldMk cId="2928209802" sldId="264"/>
            <ac:grpSpMk id="30" creationId="{66DF4399-AB9D-EC49-92F8-786BF1ED96F7}"/>
          </ac:grpSpMkLst>
        </pc:grpChg>
        <pc:picChg chg="add del mod">
          <ac:chgData name="Andrej Bogdanov (CSD)" userId="54a3fc38-bcd8-4812-b887-b84a314b9e17" providerId="ADAL" clId="{321C5777-0AE5-4440-A97D-CB9EF01854DE}" dt="2021-01-21T04:37:04.294" v="1888" actId="478"/>
          <ac:picMkLst>
            <pc:docMk/>
            <pc:sldMk cId="2928209802" sldId="264"/>
            <ac:picMk id="3" creationId="{6658AA63-936F-E34A-AB33-DC98ACF01B7E}"/>
          </ac:picMkLst>
        </pc:picChg>
        <pc:picChg chg="add del mod">
          <ac:chgData name="Andrej Bogdanov (CSD)" userId="54a3fc38-bcd8-4812-b887-b84a314b9e17" providerId="ADAL" clId="{321C5777-0AE5-4440-A97D-CB9EF01854DE}" dt="2021-01-21T04:46:34.999" v="2060" actId="478"/>
          <ac:picMkLst>
            <pc:docMk/>
            <pc:sldMk cId="2928209802" sldId="264"/>
            <ac:picMk id="5" creationId="{2D3F6BFF-B19B-EC41-81AF-C0CEFFBB039C}"/>
          </ac:picMkLst>
        </pc:picChg>
        <pc:picChg chg="add del mod">
          <ac:chgData name="Andrej Bogdanov (CSD)" userId="54a3fc38-bcd8-4812-b887-b84a314b9e17" providerId="ADAL" clId="{321C5777-0AE5-4440-A97D-CB9EF01854DE}" dt="2021-01-21T04:54:08.251" v="2612" actId="478"/>
          <ac:picMkLst>
            <pc:docMk/>
            <pc:sldMk cId="2928209802" sldId="264"/>
            <ac:picMk id="7" creationId="{7695A5CD-5CCB-4D4D-9500-2736F59A662B}"/>
          </ac:picMkLst>
        </pc:picChg>
        <pc:picChg chg="add mod">
          <ac:chgData name="Andrej Bogdanov (CSD)" userId="54a3fc38-bcd8-4812-b887-b84a314b9e17" providerId="ADAL" clId="{321C5777-0AE5-4440-A97D-CB9EF01854DE}" dt="2021-01-21T04:55:08.882" v="2692" actId="167"/>
          <ac:picMkLst>
            <pc:docMk/>
            <pc:sldMk cId="2928209802" sldId="264"/>
            <ac:picMk id="13" creationId="{3543933E-A5B0-2C4C-9CFD-E965F9A37C38}"/>
          </ac:picMkLst>
        </pc:picChg>
        <pc:picChg chg="add del mod">
          <ac:chgData name="Andrej Bogdanov (CSD)" userId="54a3fc38-bcd8-4812-b887-b84a314b9e17" providerId="ADAL" clId="{321C5777-0AE5-4440-A97D-CB9EF01854DE}" dt="2021-01-21T04:47:27.751" v="2190" actId="478"/>
          <ac:picMkLst>
            <pc:docMk/>
            <pc:sldMk cId="2928209802" sldId="264"/>
            <ac:picMk id="16" creationId="{31E38735-AEE8-2545-B7A6-1FB67E049651}"/>
          </ac:picMkLst>
        </pc:picChg>
        <pc:picChg chg="mod topLvl">
          <ac:chgData name="Andrej Bogdanov (CSD)" userId="54a3fc38-bcd8-4812-b887-b84a314b9e17" providerId="ADAL" clId="{321C5777-0AE5-4440-A97D-CB9EF01854DE}" dt="2021-01-21T04:48:50.904" v="2440" actId="165"/>
          <ac:picMkLst>
            <pc:docMk/>
            <pc:sldMk cId="2928209802" sldId="264"/>
            <ac:picMk id="20" creationId="{0C5E0A52-AA1B-B241-A760-C54999000B4B}"/>
          </ac:picMkLst>
        </pc:picChg>
        <pc:cxnChg chg="del">
          <ac:chgData name="Andrej Bogdanov (CSD)" userId="54a3fc38-bcd8-4812-b887-b84a314b9e17" providerId="ADAL" clId="{321C5777-0AE5-4440-A97D-CB9EF01854DE}" dt="2021-01-21T04:34:03.999" v="1809" actId="478"/>
          <ac:cxnSpMkLst>
            <pc:docMk/>
            <pc:sldMk cId="2928209802" sldId="264"/>
            <ac:cxnSpMk id="12" creationId="{E146A9A2-5686-CE4F-9948-06EDE109C8AC}"/>
          </ac:cxnSpMkLst>
        </pc:cxnChg>
        <pc:cxnChg chg="del">
          <ac:chgData name="Andrej Bogdanov (CSD)" userId="54a3fc38-bcd8-4812-b887-b84a314b9e17" providerId="ADAL" clId="{321C5777-0AE5-4440-A97D-CB9EF01854DE}" dt="2021-01-21T04:34:05.590" v="1810" actId="478"/>
          <ac:cxnSpMkLst>
            <pc:docMk/>
            <pc:sldMk cId="2928209802" sldId="264"/>
            <ac:cxnSpMk id="15" creationId="{A107E376-B402-6B49-99E9-557260D317A7}"/>
          </ac:cxnSpMkLst>
        </pc:cxnChg>
        <pc:cxnChg chg="mod">
          <ac:chgData name="Andrej Bogdanov (CSD)" userId="54a3fc38-bcd8-4812-b887-b84a314b9e17" providerId="ADAL" clId="{321C5777-0AE5-4440-A97D-CB9EF01854DE}" dt="2021-01-21T04:48:38.395" v="2391"/>
          <ac:cxnSpMkLst>
            <pc:docMk/>
            <pc:sldMk cId="2928209802" sldId="264"/>
            <ac:cxnSpMk id="25" creationId="{BA28C463-00C2-A645-AF78-819E5544ACF7}"/>
          </ac:cxnSpMkLst>
        </pc:cxnChg>
        <pc:cxnChg chg="mod">
          <ac:chgData name="Andrej Bogdanov (CSD)" userId="54a3fc38-bcd8-4812-b887-b84a314b9e17" providerId="ADAL" clId="{321C5777-0AE5-4440-A97D-CB9EF01854DE}" dt="2021-01-21T04:49:15.103" v="2445"/>
          <ac:cxnSpMkLst>
            <pc:docMk/>
            <pc:sldMk cId="2928209802" sldId="264"/>
            <ac:cxnSpMk id="28" creationId="{1E1C9168-7491-4B45-8AFC-EBD86CF4932D}"/>
          </ac:cxnSpMkLst>
        </pc:cxnChg>
      </pc:sldChg>
      <pc:sldChg chg="addSp delSp modSp add mod modAnim">
        <pc:chgData name="Andrej Bogdanov (CSD)" userId="54a3fc38-bcd8-4812-b887-b84a314b9e17" providerId="ADAL" clId="{321C5777-0AE5-4440-A97D-CB9EF01854DE}" dt="2021-01-21T12:10:27.073" v="6173" actId="1035"/>
        <pc:sldMkLst>
          <pc:docMk/>
          <pc:sldMk cId="1932346036" sldId="265"/>
        </pc:sldMkLst>
        <pc:spChg chg="mod">
          <ac:chgData name="Andrej Bogdanov (CSD)" userId="54a3fc38-bcd8-4812-b887-b84a314b9e17" providerId="ADAL" clId="{321C5777-0AE5-4440-A97D-CB9EF01854DE}" dt="2021-01-21T05:00:12.780" v="2789" actId="20577"/>
          <ac:spMkLst>
            <pc:docMk/>
            <pc:sldMk cId="1932346036" sldId="265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4:56:52.203" v="2738" actId="1076"/>
          <ac:spMkLst>
            <pc:docMk/>
            <pc:sldMk cId="1932346036" sldId="265"/>
            <ac:spMk id="4" creationId="{A16500C0-B6AB-204D-8437-F283335EF6DF}"/>
          </ac:spMkLst>
        </pc:spChg>
        <pc:spChg chg="add del mod">
          <ac:chgData name="Andrej Bogdanov (CSD)" userId="54a3fc38-bcd8-4812-b887-b84a314b9e17" providerId="ADAL" clId="{321C5777-0AE5-4440-A97D-CB9EF01854DE}" dt="2021-01-21T04:52:48.872" v="2505" actId="478"/>
          <ac:spMkLst>
            <pc:docMk/>
            <pc:sldMk cId="1932346036" sldId="265"/>
            <ac:spMk id="5" creationId="{1B655800-7C2B-3142-9D3C-FD383D0D6014}"/>
          </ac:spMkLst>
        </pc:spChg>
        <pc:spChg chg="del">
          <ac:chgData name="Andrej Bogdanov (CSD)" userId="54a3fc38-bcd8-4812-b887-b84a314b9e17" providerId="ADAL" clId="{321C5777-0AE5-4440-A97D-CB9EF01854DE}" dt="2021-01-21T04:49:50.338" v="2452" actId="478"/>
          <ac:spMkLst>
            <pc:docMk/>
            <pc:sldMk cId="1932346036" sldId="265"/>
            <ac:spMk id="7" creationId="{4ACDF468-E767-C943-B6D5-AFD8DD7AAE37}"/>
          </ac:spMkLst>
        </pc:spChg>
        <pc:spChg chg="mod">
          <ac:chgData name="Andrej Bogdanov (CSD)" userId="54a3fc38-bcd8-4812-b887-b84a314b9e17" providerId="ADAL" clId="{321C5777-0AE5-4440-A97D-CB9EF01854DE}" dt="2021-01-21T04:58:48.719" v="2749"/>
          <ac:spMkLst>
            <pc:docMk/>
            <pc:sldMk cId="1932346036" sldId="265"/>
            <ac:spMk id="9" creationId="{170F909D-5433-C84C-B385-783332A689D0}"/>
          </ac:spMkLst>
        </pc:spChg>
        <pc:spChg chg="mod">
          <ac:chgData name="Andrej Bogdanov (CSD)" userId="54a3fc38-bcd8-4812-b887-b84a314b9e17" providerId="ADAL" clId="{321C5777-0AE5-4440-A97D-CB9EF01854DE}" dt="2021-01-21T04:59:20.444" v="2755" actId="114"/>
          <ac:spMkLst>
            <pc:docMk/>
            <pc:sldMk cId="1932346036" sldId="265"/>
            <ac:spMk id="10" creationId="{95D5ED8D-517B-1E4D-A00E-14E7A56EAA7E}"/>
          </ac:spMkLst>
        </pc:spChg>
        <pc:grpChg chg="add mod">
          <ac:chgData name="Andrej Bogdanov (CSD)" userId="54a3fc38-bcd8-4812-b887-b84a314b9e17" providerId="ADAL" clId="{321C5777-0AE5-4440-A97D-CB9EF01854DE}" dt="2021-01-21T12:10:27.073" v="6173" actId="1035"/>
          <ac:grpSpMkLst>
            <pc:docMk/>
            <pc:sldMk cId="1932346036" sldId="265"/>
            <ac:grpSpMk id="6" creationId="{BFA9F932-A823-584B-8345-0DBA836CB1EF}"/>
          </ac:grpSpMkLst>
        </pc:grpChg>
        <pc:grpChg chg="del mod">
          <ac:chgData name="Andrej Bogdanov (CSD)" userId="54a3fc38-bcd8-4812-b887-b84a314b9e17" providerId="ADAL" clId="{321C5777-0AE5-4440-A97D-CB9EF01854DE}" dt="2021-01-21T04:51:45.137" v="2476" actId="478"/>
          <ac:grpSpMkLst>
            <pc:docMk/>
            <pc:sldMk cId="1932346036" sldId="265"/>
            <ac:grpSpMk id="8" creationId="{AF0AD470-645E-C643-9EFD-637809F5B8F1}"/>
          </ac:grpSpMkLst>
        </pc:grpChg>
        <pc:cxnChg chg="del mod">
          <ac:chgData name="Andrej Bogdanov (CSD)" userId="54a3fc38-bcd8-4812-b887-b84a314b9e17" providerId="ADAL" clId="{321C5777-0AE5-4440-A97D-CB9EF01854DE}" dt="2021-01-21T04:51:45.137" v="2476" actId="478"/>
          <ac:cxnSpMkLst>
            <pc:docMk/>
            <pc:sldMk cId="1932346036" sldId="265"/>
            <ac:cxnSpMk id="11" creationId="{D6400356-BD29-A049-9A05-74AFF3D7CDC1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2" creationId="{5067F73E-0C9D-1C40-A47A-8143E247AE2A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4" creationId="{C409B101-5257-6B4C-BCA1-CD63E903F9E1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5:50:10.494" v="4423" actId="478"/>
        <pc:sldMkLst>
          <pc:docMk/>
          <pc:sldMk cId="3122845433" sldId="266"/>
        </pc:sldMkLst>
        <pc:spChg chg="del">
          <ac:chgData name="Andrej Bogdanov (CSD)" userId="54a3fc38-bcd8-4812-b887-b84a314b9e17" providerId="ADAL" clId="{321C5777-0AE5-4440-A97D-CB9EF01854DE}" dt="2021-01-21T05:00:53.779" v="2791" actId="700"/>
          <ac:spMkLst>
            <pc:docMk/>
            <pc:sldMk cId="3122845433" sldId="266"/>
            <ac:spMk id="2" creationId="{E10EB494-FD26-DF41-B6A3-2DA4AC50571E}"/>
          </ac:spMkLst>
        </pc:spChg>
        <pc:spChg chg="add mod">
          <ac:chgData name="Andrej Bogdanov (CSD)" userId="54a3fc38-bcd8-4812-b887-b84a314b9e17" providerId="ADAL" clId="{321C5777-0AE5-4440-A97D-CB9EF01854DE}" dt="2021-01-21T05:38:51.736" v="4265" actId="20577"/>
          <ac:spMkLst>
            <pc:docMk/>
            <pc:sldMk cId="3122845433" sldId="266"/>
            <ac:spMk id="3" creationId="{7AEE52E1-1CB2-6C44-9313-D208E14CCA2B}"/>
          </ac:spMkLst>
        </pc:spChg>
        <pc:spChg chg="add mod">
          <ac:chgData name="Andrej Bogdanov (CSD)" userId="54a3fc38-bcd8-4812-b887-b84a314b9e17" providerId="ADAL" clId="{321C5777-0AE5-4440-A97D-CB9EF01854DE}" dt="2021-01-21T05:49:12.722" v="4364" actId="20577"/>
          <ac:spMkLst>
            <pc:docMk/>
            <pc:sldMk cId="3122845433" sldId="266"/>
            <ac:spMk id="4" creationId="{8F1F3A59-106C-1A4F-A2F4-75DF9BC8BD7C}"/>
          </ac:spMkLst>
        </pc:spChg>
        <pc:spChg chg="add del mod">
          <ac:chgData name="Andrej Bogdanov (CSD)" userId="54a3fc38-bcd8-4812-b887-b84a314b9e17" providerId="ADAL" clId="{321C5777-0AE5-4440-A97D-CB9EF01854DE}" dt="2021-01-21T05:50:10.494" v="4423" actId="478"/>
          <ac:spMkLst>
            <pc:docMk/>
            <pc:sldMk cId="3122845433" sldId="266"/>
            <ac:spMk id="5" creationId="{6FFE4FE5-B68B-E84F-9DC6-6AB64EFEF67A}"/>
          </ac:spMkLst>
        </pc:spChg>
      </pc:sldChg>
      <pc:sldChg chg="delSp modSp add mod">
        <pc:chgData name="Andrej Bogdanov (CSD)" userId="54a3fc38-bcd8-4812-b887-b84a314b9e17" providerId="ADAL" clId="{321C5777-0AE5-4440-A97D-CB9EF01854DE}" dt="2021-01-21T05:09:32.031" v="3301" actId="478"/>
        <pc:sldMkLst>
          <pc:docMk/>
          <pc:sldMk cId="2398619159" sldId="267"/>
        </pc:sldMkLst>
        <pc:spChg chg="mod">
          <ac:chgData name="Andrej Bogdanov (CSD)" userId="54a3fc38-bcd8-4812-b887-b84a314b9e17" providerId="ADAL" clId="{321C5777-0AE5-4440-A97D-CB9EF01854DE}" dt="2021-01-21T05:09:30.189" v="3300" actId="20577"/>
          <ac:spMkLst>
            <pc:docMk/>
            <pc:sldMk cId="2398619159" sldId="267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09:32.031" v="3301" actId="478"/>
          <ac:spMkLst>
            <pc:docMk/>
            <pc:sldMk cId="2398619159" sldId="267"/>
            <ac:spMk id="4" creationId="{8F1F3A59-106C-1A4F-A2F4-75DF9BC8BD7C}"/>
          </ac:spMkLst>
        </pc:spChg>
      </pc:sldChg>
      <pc:sldChg chg="addSp delSp modSp add mod">
        <pc:chgData name="Andrej Bogdanov (CSD)" userId="54a3fc38-bcd8-4812-b887-b84a314b9e17" providerId="ADAL" clId="{321C5777-0AE5-4440-A97D-CB9EF01854DE}" dt="2021-01-21T05:38:34.755" v="4261" actId="20577"/>
        <pc:sldMkLst>
          <pc:docMk/>
          <pc:sldMk cId="2294743168" sldId="268"/>
        </pc:sldMkLst>
        <pc:spChg chg="mod">
          <ac:chgData name="Andrej Bogdanov (CSD)" userId="54a3fc38-bcd8-4812-b887-b84a314b9e17" providerId="ADAL" clId="{321C5777-0AE5-4440-A97D-CB9EF01854DE}" dt="2021-01-21T05:11:05.517" v="3327" actId="20577"/>
          <ac:spMkLst>
            <pc:docMk/>
            <pc:sldMk cId="2294743168" sldId="268"/>
            <ac:spMk id="2" creationId="{1C48158A-2F45-DA4C-83A2-2CA52ADAB264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5:38:34.755" v="4261" actId="20577"/>
          <ac:spMkLst>
            <pc:docMk/>
            <pc:sldMk cId="2294743168" sldId="268"/>
            <ac:spMk id="5" creationId="{10F98F21-B8E5-9E4B-8679-785D9D23F878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7" creationId="{4ACDF468-E767-C943-B6D5-AFD8DD7AAE37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8:21.356" v="4866"/>
        <pc:sldMkLst>
          <pc:docMk/>
          <pc:sldMk cId="2922468892" sldId="269"/>
        </pc:sldMkLst>
        <pc:spChg chg="mod">
          <ac:chgData name="Andrej Bogdanov (CSD)" userId="54a3fc38-bcd8-4812-b887-b84a314b9e17" providerId="ADAL" clId="{321C5777-0AE5-4440-A97D-CB9EF01854DE}" dt="2021-01-21T06:12:10.940" v="4486" actId="20577"/>
          <ac:spMkLst>
            <pc:docMk/>
            <pc:sldMk cId="2922468892" sldId="269"/>
            <ac:spMk id="2" creationId="{582BAE18-4A6B-7C4B-843F-AC60CC842B97}"/>
          </ac:spMkLst>
        </pc:spChg>
        <pc:spChg chg="add mod">
          <ac:chgData name="Andrej Bogdanov (CSD)" userId="54a3fc38-bcd8-4812-b887-b84a314b9e17" providerId="ADAL" clId="{321C5777-0AE5-4440-A97D-CB9EF01854DE}" dt="2021-01-21T06:14:12.499" v="4660" actId="20577"/>
          <ac:spMkLst>
            <pc:docMk/>
            <pc:sldMk cId="2922468892" sldId="269"/>
            <ac:spMk id="3" creationId="{B0E54EB3-57B4-3A48-85F7-19CAEC07E38B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4" creationId="{EC2F7B45-55AD-6447-8362-4658E827036F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5" creationId="{7B07BD82-D64E-0E41-8DDD-64AE62565FE4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6" creationId="{CA758E3E-4B33-CB44-9A4B-8C521BED0059}"/>
          </ac:spMkLst>
        </pc:spChg>
        <pc:spChg chg="add del mod">
          <ac:chgData name="Andrej Bogdanov (CSD)" userId="54a3fc38-bcd8-4812-b887-b84a314b9e17" providerId="ADAL" clId="{321C5777-0AE5-4440-A97D-CB9EF01854DE}" dt="2021-01-21T05:20:47.908" v="3872" actId="478"/>
          <ac:spMkLst>
            <pc:docMk/>
            <pc:sldMk cId="2922468892" sldId="269"/>
            <ac:spMk id="8" creationId="{C5556C64-E947-D349-B886-88894B76710E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10" creationId="{44726FDC-7695-4F48-8F00-A778BD302478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1" creationId="{BD2BCFBE-B069-B04C-875C-3A5008A8FEA7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2" creationId="{0EA33871-0DEC-8D43-91D2-F6944B3104CB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3" creationId="{CC9EA006-CED3-1C47-8381-2963541FA6B2}"/>
          </ac:spMkLst>
        </pc:spChg>
        <pc:spChg chg="add mod">
          <ac:chgData name="Andrej Bogdanov (CSD)" userId="54a3fc38-bcd8-4812-b887-b84a314b9e17" providerId="ADAL" clId="{321C5777-0AE5-4440-A97D-CB9EF01854DE}" dt="2021-01-21T06:38:00.595" v="4814" actId="1037"/>
          <ac:spMkLst>
            <pc:docMk/>
            <pc:sldMk cId="2922468892" sldId="269"/>
            <ac:spMk id="15" creationId="{E1C0E652-D144-AB4E-A6C2-761654BC0131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7" creationId="{9878D8A4-D48B-4F4F-AFBA-2668AD1BA51D}"/>
          </ac:spMkLst>
        </pc:spChg>
        <pc:grpChg chg="add mod">
          <ac:chgData name="Andrej Bogdanov (CSD)" userId="54a3fc38-bcd8-4812-b887-b84a314b9e17" providerId="ADAL" clId="{321C5777-0AE5-4440-A97D-CB9EF01854DE}" dt="2021-01-21T06:37:54.347" v="4790"/>
          <ac:grpSpMkLst>
            <pc:docMk/>
            <pc:sldMk cId="2922468892" sldId="269"/>
            <ac:grpSpMk id="21" creationId="{F6EE7EC8-E873-824F-94DD-77E81A90F313}"/>
          </ac:grpSpMkLst>
        </pc:grpChg>
        <pc:grpChg chg="add">
          <ac:chgData name="Andrej Bogdanov (CSD)" userId="54a3fc38-bcd8-4812-b887-b84a314b9e17" providerId="ADAL" clId="{321C5777-0AE5-4440-A97D-CB9EF01854DE}" dt="2021-01-21T06:14:36.222" v="4674" actId="164"/>
          <ac:grpSpMkLst>
            <pc:docMk/>
            <pc:sldMk cId="2922468892" sldId="269"/>
            <ac:grpSpMk id="22" creationId="{20BFB815-88E9-F849-AC25-540A8021565E}"/>
          </ac:grpSpMkLst>
        </pc:grpChg>
        <pc:grpChg chg="add">
          <ac:chgData name="Andrej Bogdanov (CSD)" userId="54a3fc38-bcd8-4812-b887-b84a314b9e17" providerId="ADAL" clId="{321C5777-0AE5-4440-A97D-CB9EF01854DE}" dt="2021-01-21T06:38:15.529" v="4865" actId="164"/>
          <ac:grpSpMkLst>
            <pc:docMk/>
            <pc:sldMk cId="2922468892" sldId="269"/>
            <ac:grpSpMk id="24" creationId="{AD00770F-FFFA-E449-A2BF-85C3DCDC6F9E}"/>
          </ac:grpSpMkLst>
        </pc:grp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7" creationId="{936A86FF-C0B3-044B-850C-4CFE9FB7C68B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4" creationId="{641688FC-5A06-6E40-BCA7-1EC796F5112F}"/>
          </ac:cxnSpMkLst>
        </pc:cxn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18" creationId="{4801CAA2-C89E-0240-BF62-D92AFAB6430E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9" creationId="{DCBA472C-E6AA-7A42-954D-42E49DE89775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20" creationId="{4C8ABA69-444B-A242-8189-4759BAFF2484}"/>
          </ac:cxnSpMkLst>
        </pc:cxnChg>
        <pc:cxnChg chg="add mod">
          <ac:chgData name="Andrej Bogdanov (CSD)" userId="54a3fc38-bcd8-4812-b887-b84a314b9e17" providerId="ADAL" clId="{321C5777-0AE5-4440-A97D-CB9EF01854DE}" dt="2021-01-21T06:38:12.447" v="4864" actId="1036"/>
          <ac:cxnSpMkLst>
            <pc:docMk/>
            <pc:sldMk cId="2922468892" sldId="269"/>
            <ac:cxnSpMk id="23" creationId="{50B4F36C-5E3C-0842-9AED-4DFCA6E65BAA}"/>
          </ac:cxnSpMkLst>
        </pc:cxnChg>
      </pc:sldChg>
      <pc:sldChg chg="addSp delSp modSp add mod">
        <pc:chgData name="Andrej Bogdanov (CSD)" userId="54a3fc38-bcd8-4812-b887-b84a314b9e17" providerId="ADAL" clId="{321C5777-0AE5-4440-A97D-CB9EF01854DE}" dt="2021-01-21T06:20:51.451" v="4704" actId="20577"/>
        <pc:sldMkLst>
          <pc:docMk/>
          <pc:sldMk cId="1444934352" sldId="270"/>
        </pc:sldMkLst>
        <pc:spChg chg="mod">
          <ac:chgData name="Andrej Bogdanov (CSD)" userId="54a3fc38-bcd8-4812-b887-b84a314b9e17" providerId="ADAL" clId="{321C5777-0AE5-4440-A97D-CB9EF01854DE}" dt="2021-01-21T06:20:51.451" v="4704" actId="20577"/>
          <ac:spMkLst>
            <pc:docMk/>
            <pc:sldMk cId="1444934352" sldId="270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47:21.929" v="4331" actId="478"/>
          <ac:spMkLst>
            <pc:docMk/>
            <pc:sldMk cId="1444934352" sldId="270"/>
            <ac:spMk id="4" creationId="{8F1F3A59-106C-1A4F-A2F4-75DF9BC8BD7C}"/>
          </ac:spMkLst>
        </pc:spChg>
        <pc:spChg chg="del">
          <ac:chgData name="Andrej Bogdanov (CSD)" userId="54a3fc38-bcd8-4812-b887-b84a314b9e17" providerId="ADAL" clId="{321C5777-0AE5-4440-A97D-CB9EF01854DE}" dt="2021-01-21T05:50:06.642" v="4422" actId="478"/>
          <ac:spMkLst>
            <pc:docMk/>
            <pc:sldMk cId="1444934352" sldId="270"/>
            <ac:spMk id="5" creationId="{6FFE4FE5-B68B-E84F-9DC6-6AB64EFEF67A}"/>
          </ac:spMkLst>
        </pc:spChg>
        <pc:spChg chg="add del mod">
          <ac:chgData name="Andrej Bogdanov (CSD)" userId="54a3fc38-bcd8-4812-b887-b84a314b9e17" providerId="ADAL" clId="{321C5777-0AE5-4440-A97D-CB9EF01854DE}" dt="2021-01-21T05:48:47.737" v="4347" actId="478"/>
          <ac:spMkLst>
            <pc:docMk/>
            <pc:sldMk cId="1444934352" sldId="270"/>
            <ac:spMk id="6" creationId="{71DC9093-0467-5A4C-9AAE-48A765ED80D8}"/>
          </ac:spMkLst>
        </pc:spChg>
        <pc:cxnChg chg="add mod">
          <ac:chgData name="Andrej Bogdanov (CSD)" userId="54a3fc38-bcd8-4812-b887-b84a314b9e17" providerId="ADAL" clId="{321C5777-0AE5-4440-A97D-CB9EF01854DE}" dt="2021-01-21T06:20:48.674" v="4702" actId="1038"/>
          <ac:cxnSpMkLst>
            <pc:docMk/>
            <pc:sldMk cId="1444934352" sldId="270"/>
            <ac:cxnSpMk id="7" creationId="{61C729DE-0A8F-B844-A644-272DED429E36}"/>
          </ac:cxnSpMkLst>
        </pc:cxnChg>
      </pc:sldChg>
      <pc:sldChg chg="modSp add mod">
        <pc:chgData name="Andrej Bogdanov (CSD)" userId="54a3fc38-bcd8-4812-b887-b84a314b9e17" providerId="ADAL" clId="{321C5777-0AE5-4440-A97D-CB9EF01854DE}" dt="2021-01-21T06:24:06.408" v="4734" actId="20577"/>
        <pc:sldMkLst>
          <pc:docMk/>
          <pc:sldMk cId="128546336" sldId="271"/>
        </pc:sldMkLst>
        <pc:spChg chg="mod">
          <ac:chgData name="Andrej Bogdanov (CSD)" userId="54a3fc38-bcd8-4812-b887-b84a314b9e17" providerId="ADAL" clId="{321C5777-0AE5-4440-A97D-CB9EF01854DE}" dt="2021-01-21T06:24:06.408" v="4734" actId="20577"/>
          <ac:spMkLst>
            <pc:docMk/>
            <pc:sldMk cId="128546336" sldId="271"/>
            <ac:spMk id="22" creationId="{6D8EE51A-381D-0940-9069-49448992E658}"/>
          </ac:spMkLst>
        </pc:spChg>
      </pc:sldChg>
      <pc:sldChg chg="addSp delSp modSp new mod modClrScheme delAnim modAnim chgLayout">
        <pc:chgData name="Andrej Bogdanov (CSD)" userId="54a3fc38-bcd8-4812-b887-b84a314b9e17" providerId="ADAL" clId="{321C5777-0AE5-4440-A97D-CB9EF01854DE}" dt="2021-01-21T06:42:54.538" v="5140"/>
        <pc:sldMkLst>
          <pc:docMk/>
          <pc:sldMk cId="4015896405" sldId="272"/>
        </pc:sldMkLst>
        <pc:spChg chg="mod topLvl">
          <ac:chgData name="Andrej Bogdanov (CSD)" userId="54a3fc38-bcd8-4812-b887-b84a314b9e17" providerId="ADAL" clId="{321C5777-0AE5-4440-A97D-CB9EF01854DE}" dt="2021-01-21T06:38:43.952" v="4873" actId="1076"/>
          <ac:spMkLst>
            <pc:docMk/>
            <pc:sldMk cId="4015896405" sldId="272"/>
            <ac:spMk id="5" creationId="{85E0EF6D-90C9-2448-8147-4E1C8BAD6DA5}"/>
          </ac:spMkLst>
        </pc:spChg>
        <pc:spChg chg="add mod">
          <ac:chgData name="Andrej Bogdanov (CSD)" userId="54a3fc38-bcd8-4812-b887-b84a314b9e17" providerId="ADAL" clId="{321C5777-0AE5-4440-A97D-CB9EF01854DE}" dt="2021-01-21T06:41:45.382" v="4976" actId="14100"/>
          <ac:spMkLst>
            <pc:docMk/>
            <pc:sldMk cId="4015896405" sldId="272"/>
            <ac:spMk id="14" creationId="{99F86C5F-B87D-054B-ADB8-3CD5FB181ECF}"/>
          </ac:spMkLst>
        </pc:spChg>
        <pc:spChg chg="mod topLvl">
          <ac:chgData name="Andrej Bogdanov (CSD)" userId="54a3fc38-bcd8-4812-b887-b84a314b9e17" providerId="ADAL" clId="{321C5777-0AE5-4440-A97D-CB9EF01854DE}" dt="2021-01-21T06:42:32.563" v="5136" actId="57"/>
          <ac:spMkLst>
            <pc:docMk/>
            <pc:sldMk cId="4015896405" sldId="272"/>
            <ac:spMk id="19" creationId="{64063EF6-7001-6847-9F92-F7FB21FB97BF}"/>
          </ac:spMkLst>
        </pc:spChg>
        <pc:grpChg chg="add del mod">
          <ac:chgData name="Andrej Bogdanov (CSD)" userId="54a3fc38-bcd8-4812-b887-b84a314b9e17" providerId="ADAL" clId="{321C5777-0AE5-4440-A97D-CB9EF01854DE}" dt="2021-01-21T06:33:25.830" v="4762" actId="478"/>
          <ac:grpSpMkLst>
            <pc:docMk/>
            <pc:sldMk cId="4015896405" sldId="272"/>
            <ac:grpSpMk id="4" creationId="{C6FD01E4-A606-7D48-8F5F-3BE599EBB377}"/>
          </ac:grpSpMkLst>
        </pc:grpChg>
        <pc:grpChg chg="add mod">
          <ac:chgData name="Andrej Bogdanov (CSD)" userId="54a3fc38-bcd8-4812-b887-b84a314b9e17" providerId="ADAL" clId="{321C5777-0AE5-4440-A97D-CB9EF01854DE}" dt="2021-01-21T06:41:59.433" v="5051" actId="1037"/>
          <ac:grpSpMkLst>
            <pc:docMk/>
            <pc:sldMk cId="4015896405" sldId="272"/>
            <ac:grpSpMk id="17" creationId="{A3E3C545-5ECB-3F42-8234-3536A140E11A}"/>
          </ac:grpSpMkLst>
        </pc:grpChg>
        <pc:grpChg chg="add del mod">
          <ac:chgData name="Andrej Bogdanov (CSD)" userId="54a3fc38-bcd8-4812-b887-b84a314b9e17" providerId="ADAL" clId="{321C5777-0AE5-4440-A97D-CB9EF01854DE}" dt="2021-01-21T06:42:19.955" v="5131" actId="478"/>
          <ac:grpSpMkLst>
            <pc:docMk/>
            <pc:sldMk cId="4015896405" sldId="272"/>
            <ac:grpSpMk id="18" creationId="{730F990C-7ABA-3B4A-9833-15CADC6C5CA4}"/>
          </ac:grpSpMkLst>
        </pc:grpChg>
        <pc:grpChg chg="add">
          <ac:chgData name="Andrej Bogdanov (CSD)" userId="54a3fc38-bcd8-4812-b887-b84a314b9e17" providerId="ADAL" clId="{321C5777-0AE5-4440-A97D-CB9EF01854DE}" dt="2021-01-21T06:42:40.191" v="5137" actId="164"/>
          <ac:grpSpMkLst>
            <pc:docMk/>
            <pc:sldMk cId="4015896405" sldId="272"/>
            <ac:grpSpMk id="21" creationId="{91A4A558-A352-364B-A25D-84D846EA30B8}"/>
          </ac:grpSpMkLst>
        </pc:grpChg>
        <pc:grpChg chg="add">
          <ac:chgData name="Andrej Bogdanov (CSD)" userId="54a3fc38-bcd8-4812-b887-b84a314b9e17" providerId="ADAL" clId="{321C5777-0AE5-4440-A97D-CB9EF01854DE}" dt="2021-01-21T06:42:44.166" v="5138" actId="164"/>
          <ac:grpSpMkLst>
            <pc:docMk/>
            <pc:sldMk cId="4015896405" sldId="272"/>
            <ac:grpSpMk id="22" creationId="{CBEEE7FB-B431-6846-AB87-64FC34C058CA}"/>
          </ac:grpSpMkLst>
        </pc:grpChg>
        <pc:picChg chg="add mod">
          <ac:chgData name="Andrej Bogdanov (CSD)" userId="54a3fc38-bcd8-4812-b887-b84a314b9e17" providerId="ADAL" clId="{321C5777-0AE5-4440-A97D-CB9EF01854DE}" dt="2021-01-21T06:32:40.256" v="4758" actId="1036"/>
          <ac:picMkLst>
            <pc:docMk/>
            <pc:sldMk cId="4015896405" sldId="272"/>
            <ac:picMk id="3" creationId="{DC209CA8-42F9-4849-B91D-60ED1FBC4C9C}"/>
          </ac:picMkLst>
        </pc:picChg>
        <pc:cxnChg chg="del mod topLvl">
          <ac:chgData name="Andrej Bogdanov (CSD)" userId="54a3fc38-bcd8-4812-b887-b84a314b9e17" providerId="ADAL" clId="{321C5777-0AE5-4440-A97D-CB9EF01854DE}" dt="2021-01-21T06:33:25.830" v="4762" actId="478"/>
          <ac:cxnSpMkLst>
            <pc:docMk/>
            <pc:sldMk cId="4015896405" sldId="272"/>
            <ac:cxnSpMk id="6" creationId="{59775E4F-4762-7B43-A062-8101ABA8FA0B}"/>
          </ac:cxnSpMkLst>
        </pc:cxnChg>
        <pc:cxnChg chg="add mod">
          <ac:chgData name="Andrej Bogdanov (CSD)" userId="54a3fc38-bcd8-4812-b887-b84a314b9e17" providerId="ADAL" clId="{321C5777-0AE5-4440-A97D-CB9EF01854DE}" dt="2021-01-21T06:39:00.165" v="4878" actId="1038"/>
          <ac:cxnSpMkLst>
            <pc:docMk/>
            <pc:sldMk cId="4015896405" sldId="272"/>
            <ac:cxnSpMk id="7" creationId="{FD4B94A9-A63F-5F48-A898-48BC6C34F21F}"/>
          </ac:cxnSpMkLst>
        </pc:cxnChg>
        <pc:cxnChg chg="add mod">
          <ac:chgData name="Andrej Bogdanov (CSD)" userId="54a3fc38-bcd8-4812-b887-b84a314b9e17" providerId="ADAL" clId="{321C5777-0AE5-4440-A97D-CB9EF01854DE}" dt="2021-01-21T06:40:11.299" v="4898" actId="14100"/>
          <ac:cxnSpMkLst>
            <pc:docMk/>
            <pc:sldMk cId="4015896405" sldId="272"/>
            <ac:cxnSpMk id="8" creationId="{7513C2BC-E028-AF4D-8F7A-43396F3D2415}"/>
          </ac:cxnSpMkLst>
        </pc:cxnChg>
        <pc:cxnChg chg="add mod">
          <ac:chgData name="Andrej Bogdanov (CSD)" userId="54a3fc38-bcd8-4812-b887-b84a314b9e17" providerId="ADAL" clId="{321C5777-0AE5-4440-A97D-CB9EF01854DE}" dt="2021-01-21T06:40:40.562" v="4916" actId="1037"/>
          <ac:cxnSpMkLst>
            <pc:docMk/>
            <pc:sldMk cId="4015896405" sldId="272"/>
            <ac:cxnSpMk id="11" creationId="{A753A223-A881-1E40-AA98-FAFF710590A4}"/>
          </ac:cxnSpMkLst>
        </pc:cxnChg>
        <pc:cxnChg chg="add del mod">
          <ac:chgData name="Andrej Bogdanov (CSD)" userId="54a3fc38-bcd8-4812-b887-b84a314b9e17" providerId="ADAL" clId="{321C5777-0AE5-4440-A97D-CB9EF01854DE}" dt="2021-01-21T06:40:51.624" v="4918" actId="478"/>
          <ac:cxnSpMkLst>
            <pc:docMk/>
            <pc:sldMk cId="4015896405" sldId="272"/>
            <ac:cxnSpMk id="13" creationId="{746001AF-DC8E-2943-8F96-3EEAFFBD1D9C}"/>
          </ac:cxnSpMkLst>
        </pc:cxnChg>
        <pc:cxnChg chg="add mod">
          <ac:chgData name="Andrej Bogdanov (CSD)" userId="54a3fc38-bcd8-4812-b887-b84a314b9e17" providerId="ADAL" clId="{321C5777-0AE5-4440-A97D-CB9EF01854DE}" dt="2021-01-21T06:41:48.816" v="4998" actId="1037"/>
          <ac:cxnSpMkLst>
            <pc:docMk/>
            <pc:sldMk cId="4015896405" sldId="272"/>
            <ac:cxnSpMk id="15" creationId="{AA016462-9617-CB44-8CC3-4F1253FE0D07}"/>
          </ac:cxnSpMkLst>
        </pc:cxnChg>
        <pc:cxnChg chg="del mod topLvl">
          <ac:chgData name="Andrej Bogdanov (CSD)" userId="54a3fc38-bcd8-4812-b887-b84a314b9e17" providerId="ADAL" clId="{321C5777-0AE5-4440-A97D-CB9EF01854DE}" dt="2021-01-21T06:42:19.955" v="5131" actId="478"/>
          <ac:cxnSpMkLst>
            <pc:docMk/>
            <pc:sldMk cId="4015896405" sldId="272"/>
            <ac:cxnSpMk id="20" creationId="{73817797-596A-EB47-931A-56D141F833AA}"/>
          </ac:cxnSpMkLst>
        </pc:cxnChg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7673665" sldId="28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076498198" sldId="28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68389162" sldId="28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474182209" sldId="28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09454138" sldId="289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85287962" sldId="291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835889139" sldId="292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739879" sldId="293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12065669" sldId="29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02508659" sldId="29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89041006" sldId="29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73244353" sldId="29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47604335" sldId="298"/>
        </pc:sldMkLst>
      </pc:sldChg>
      <pc:sldChg chg="addSp delSp modSp add mod">
        <pc:chgData name="Andrej Bogdanov (CSD)" userId="54a3fc38-bcd8-4812-b887-b84a314b9e17" providerId="ADAL" clId="{321C5777-0AE5-4440-A97D-CB9EF01854DE}" dt="2021-01-21T10:18:02.647" v="6023" actId="478"/>
        <pc:sldMkLst>
          <pc:docMk/>
          <pc:sldMk cId="959516143" sldId="300"/>
        </pc:sldMkLst>
        <pc:spChg chg="del">
          <ac:chgData name="Andrej Bogdanov (CSD)" userId="54a3fc38-bcd8-4812-b887-b84a314b9e17" providerId="ADAL" clId="{321C5777-0AE5-4440-A97D-CB9EF01854DE}" dt="2021-01-21T07:01:12.082" v="5366" actId="478"/>
          <ac:spMkLst>
            <pc:docMk/>
            <pc:sldMk cId="959516143" sldId="300"/>
            <ac:spMk id="23" creationId="{8BA2BA1A-28F8-A24B-8000-6960320AC487}"/>
          </ac:spMkLst>
        </pc:spChg>
        <pc:inkChg chg="del">
          <ac:chgData name="Andrej Bogdanov (CSD)" userId="54a3fc38-bcd8-4812-b887-b84a314b9e17" providerId="ADAL" clId="{321C5777-0AE5-4440-A97D-CB9EF01854DE}" dt="2021-01-21T10:18:02.647" v="6023" actId="478"/>
          <ac:inkMkLst>
            <pc:docMk/>
            <pc:sldMk cId="959516143" sldId="300"/>
            <ac:inkMk id="2" creationId="{78A7EA23-8FCC-CE4C-ABAD-EE7818C0053E}"/>
          </ac:inkMkLst>
        </pc:inkChg>
        <pc:cxnChg chg="add mod">
          <ac:chgData name="Andrej Bogdanov (CSD)" userId="54a3fc38-bcd8-4812-b887-b84a314b9e17" providerId="ADAL" clId="{321C5777-0AE5-4440-A97D-CB9EF01854DE}" dt="2021-01-21T07:01:40.759" v="5370" actId="1036"/>
          <ac:cxnSpMkLst>
            <pc:docMk/>
            <pc:sldMk cId="959516143" sldId="300"/>
            <ac:cxnSpMk id="5" creationId="{E8C27663-EFF1-654E-862C-C663AE01CC85}"/>
          </ac:cxnSpMkLst>
        </pc:cxnChg>
      </pc:sldChg>
      <pc:sldChg chg="addSp modSp new mod modClrScheme chgLayout">
        <pc:chgData name="Andrej Bogdanov (CSD)" userId="54a3fc38-bcd8-4812-b887-b84a314b9e17" providerId="ADAL" clId="{321C5777-0AE5-4440-A97D-CB9EF01854DE}" dt="2021-01-21T11:42:18.134" v="6100" actId="1037"/>
        <pc:sldMkLst>
          <pc:docMk/>
          <pc:sldMk cId="2058029401" sldId="301"/>
        </pc:sldMkLst>
        <pc:spChg chg="add mod">
          <ac:chgData name="Andrej Bogdanov (CSD)" userId="54a3fc38-bcd8-4812-b887-b84a314b9e17" providerId="ADAL" clId="{321C5777-0AE5-4440-A97D-CB9EF01854DE}" dt="2021-01-21T07:00:46.981" v="5301" actId="20577"/>
          <ac:spMkLst>
            <pc:docMk/>
            <pc:sldMk cId="2058029401" sldId="301"/>
            <ac:spMk id="2" creationId="{57178F04-43B0-0D41-B547-0CB3F19E58B4}"/>
          </ac:spMkLst>
        </pc:spChg>
        <pc:spChg chg="add mod">
          <ac:chgData name="Andrej Bogdanov (CSD)" userId="54a3fc38-bcd8-4812-b887-b84a314b9e17" providerId="ADAL" clId="{321C5777-0AE5-4440-A97D-CB9EF01854DE}" dt="2021-01-21T11:42:09.016" v="6093"/>
          <ac:spMkLst>
            <pc:docMk/>
            <pc:sldMk cId="2058029401" sldId="301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2:18.134" v="6100" actId="1037"/>
          <ac:cxnSpMkLst>
            <pc:docMk/>
            <pc:sldMk cId="2058029401" sldId="301"/>
            <ac:cxnSpMk id="4" creationId="{3D190220-0BA4-564D-BA11-9AF0D40E95D9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07:18:36.736" v="5956" actId="1036"/>
        <pc:sldMkLst>
          <pc:docMk/>
          <pc:sldMk cId="3916563869" sldId="302"/>
        </pc:sldMkLst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3" creationId="{D69624A7-3A1B-5848-9A06-8AC2A8AAB5DA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4" creationId="{2BD64B5C-8C26-0E42-A9CE-FB7E93B7A80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6" creationId="{4C71A79F-2A5C-0148-BE7C-96C94B6D18F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7" creationId="{FFBE60E1-45E9-FC44-A32F-1C96014C18EB}"/>
          </ac:spMkLst>
        </pc:spChg>
        <pc:spChg chg="add del mod">
          <ac:chgData name="Andrej Bogdanov (CSD)" userId="54a3fc38-bcd8-4812-b887-b84a314b9e17" providerId="ADAL" clId="{321C5777-0AE5-4440-A97D-CB9EF01854DE}" dt="2021-01-21T07:06:57.358" v="5425" actId="478"/>
          <ac:spMkLst>
            <pc:docMk/>
            <pc:sldMk cId="3916563869" sldId="302"/>
            <ac:spMk id="8" creationId="{BF4E7ED0-A704-004C-AEE3-741D9C2BEE42}"/>
          </ac:spMkLst>
        </pc:spChg>
        <pc:spChg chg="add del mod">
          <ac:chgData name="Andrej Bogdanov (CSD)" userId="54a3fc38-bcd8-4812-b887-b84a314b9e17" providerId="ADAL" clId="{321C5777-0AE5-4440-A97D-CB9EF01854DE}" dt="2021-01-21T07:08:02.106" v="5512" actId="478"/>
          <ac:spMkLst>
            <pc:docMk/>
            <pc:sldMk cId="3916563869" sldId="302"/>
            <ac:spMk id="9" creationId="{1D882E8D-AD2B-F849-BFD7-8078F02AA7F7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0" creationId="{F8429C00-5793-B147-B467-8210058772CE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1" creationId="{69414C98-9D29-6A4C-99B8-098FAE2F2B99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2" creationId="{F09EBF91-0215-AC41-B30C-B86455A93D8D}"/>
          </ac:spMkLst>
        </pc:spChg>
        <pc:spChg chg="add mod">
          <ac:chgData name="Andrej Bogdanov (CSD)" userId="54a3fc38-bcd8-4812-b887-b84a314b9e17" providerId="ADAL" clId="{321C5777-0AE5-4440-A97D-CB9EF01854DE}" dt="2021-01-21T07:10:38.144" v="5823" actId="1035"/>
          <ac:spMkLst>
            <pc:docMk/>
            <pc:sldMk cId="3916563869" sldId="302"/>
            <ac:spMk id="14" creationId="{FBD80872-E1BA-CF44-BF4B-24D974F52797}"/>
          </ac:spMkLst>
        </pc:spChg>
        <pc:spChg chg="add del mod">
          <ac:chgData name="Andrej Bogdanov (CSD)" userId="54a3fc38-bcd8-4812-b887-b84a314b9e17" providerId="ADAL" clId="{321C5777-0AE5-4440-A97D-CB9EF01854DE}" dt="2021-01-21T07:11:05.798" v="5870" actId="478"/>
          <ac:spMkLst>
            <pc:docMk/>
            <pc:sldMk cId="3916563869" sldId="302"/>
            <ac:spMk id="15" creationId="{10894616-3207-9346-AC5B-64390E085874}"/>
          </ac:spMkLst>
        </pc:spChg>
        <pc:spChg chg="add del mod">
          <ac:chgData name="Andrej Bogdanov (CSD)" userId="54a3fc38-bcd8-4812-b887-b84a314b9e17" providerId="ADAL" clId="{321C5777-0AE5-4440-A97D-CB9EF01854DE}" dt="2021-01-21T07:16:39.125" v="5873" actId="478"/>
          <ac:spMkLst>
            <pc:docMk/>
            <pc:sldMk cId="3916563869" sldId="302"/>
            <ac:spMk id="16" creationId="{E45A2DA9-D802-C940-BF4E-25DC2D458FAB}"/>
          </ac:spMkLst>
        </pc:spChg>
        <pc:spChg chg="add mod">
          <ac:chgData name="Andrej Bogdanov (CSD)" userId="54a3fc38-bcd8-4812-b887-b84a314b9e17" providerId="ADAL" clId="{321C5777-0AE5-4440-A97D-CB9EF01854DE}" dt="2021-01-21T07:18:36.736" v="5956" actId="1036"/>
          <ac:spMkLst>
            <pc:docMk/>
            <pc:sldMk cId="3916563869" sldId="302"/>
            <ac:spMk id="17" creationId="{92551324-A8EA-6142-B6AF-76CCB2E2ED31}"/>
          </ac:spMkLst>
        </pc:spChg>
        <pc:cxnChg chg="add del mod">
          <ac:chgData name="Andrej Bogdanov (CSD)" userId="54a3fc38-bcd8-4812-b887-b84a314b9e17" providerId="ADAL" clId="{321C5777-0AE5-4440-A97D-CB9EF01854DE}" dt="2021-01-21T07:05:14.507" v="5373" actId="478"/>
          <ac:cxnSpMkLst>
            <pc:docMk/>
            <pc:sldMk cId="3916563869" sldId="302"/>
            <ac:cxnSpMk id="2" creationId="{1C4482F0-EFD0-BC4E-B327-51A80BB676D7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5" creationId="{C961977C-06EF-3E4C-9095-A685ABDF4375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13" creationId="{EA5CCAA9-A5CF-B140-A285-C45A571D91E8}"/>
          </ac:cxnSpMkLst>
        </pc:cxnChg>
      </pc:sldChg>
      <pc:sldChg chg="new del">
        <pc:chgData name="Andrej Bogdanov (CSD)" userId="54a3fc38-bcd8-4812-b887-b84a314b9e17" providerId="ADAL" clId="{321C5777-0AE5-4440-A97D-CB9EF01854DE}" dt="2021-01-21T07:17:20.563" v="5906" actId="2696"/>
        <pc:sldMkLst>
          <pc:docMk/>
          <pc:sldMk cId="35054004" sldId="303"/>
        </pc:sldMkLst>
      </pc:sldChg>
      <pc:sldChg chg="modSp add mod">
        <pc:chgData name="Andrej Bogdanov (CSD)" userId="54a3fc38-bcd8-4812-b887-b84a314b9e17" providerId="ADAL" clId="{321C5777-0AE5-4440-A97D-CB9EF01854DE}" dt="2021-01-21T07:17:18.334" v="5905" actId="20577"/>
        <pc:sldMkLst>
          <pc:docMk/>
          <pc:sldMk cId="1172473843" sldId="304"/>
        </pc:sldMkLst>
        <pc:spChg chg="mod">
          <ac:chgData name="Andrej Bogdanov (CSD)" userId="54a3fc38-bcd8-4812-b887-b84a314b9e17" providerId="ADAL" clId="{321C5777-0AE5-4440-A97D-CB9EF01854DE}" dt="2021-01-21T07:17:18.334" v="5905" actId="20577"/>
          <ac:spMkLst>
            <pc:docMk/>
            <pc:sldMk cId="1172473843" sldId="304"/>
            <ac:spMk id="22" creationId="{6D8EE51A-381D-0940-9069-49448992E658}"/>
          </ac:spMkLst>
        </pc:spChg>
      </pc:sldChg>
      <pc:sldChg chg="addSp delSp modSp new mod modClrScheme chgLayout">
        <pc:chgData name="Andrej Bogdanov (CSD)" userId="54a3fc38-bcd8-4812-b887-b84a314b9e17" providerId="ADAL" clId="{321C5777-0AE5-4440-A97D-CB9EF01854DE}" dt="2021-01-21T07:23:51.586" v="6022" actId="14100"/>
        <pc:sldMkLst>
          <pc:docMk/>
          <pc:sldMk cId="2548312590" sldId="305"/>
        </pc:sldMkLst>
        <pc:spChg chg="add mod">
          <ac:chgData name="Andrej Bogdanov (CSD)" userId="54a3fc38-bcd8-4812-b887-b84a314b9e17" providerId="ADAL" clId="{321C5777-0AE5-4440-A97D-CB9EF01854DE}" dt="2021-01-21T07:22:36.106" v="6007" actId="1036"/>
          <ac:spMkLst>
            <pc:docMk/>
            <pc:sldMk cId="2548312590" sldId="305"/>
            <ac:spMk id="4" creationId="{57E28B38-BAE6-7245-A011-D4F38FDC4738}"/>
          </ac:spMkLst>
        </pc:spChg>
        <pc:spChg chg="add del mod">
          <ac:chgData name="Andrej Bogdanov (CSD)" userId="54a3fc38-bcd8-4812-b887-b84a314b9e17" providerId="ADAL" clId="{321C5777-0AE5-4440-A97D-CB9EF01854DE}" dt="2021-01-21T07:23:48.257" v="6021" actId="478"/>
          <ac:spMkLst>
            <pc:docMk/>
            <pc:sldMk cId="2548312590" sldId="305"/>
            <ac:spMk id="8" creationId="{E827E5C8-5FB4-D143-A9EB-2BFB73539E5C}"/>
          </ac:spMkLst>
        </pc:spChg>
        <pc:picChg chg="add mod">
          <ac:chgData name="Andrej Bogdanov (CSD)" userId="54a3fc38-bcd8-4812-b887-b84a314b9e17" providerId="ADAL" clId="{321C5777-0AE5-4440-A97D-CB9EF01854DE}" dt="2021-01-21T07:22:09.798" v="5988" actId="1036"/>
          <ac:picMkLst>
            <pc:docMk/>
            <pc:sldMk cId="2548312590" sldId="305"/>
            <ac:picMk id="3" creationId="{8374BC8E-A23E-6F44-B91E-6EE3717F906B}"/>
          </ac:picMkLst>
        </pc:picChg>
        <pc:cxnChg chg="add del mod">
          <ac:chgData name="Andrej Bogdanov (CSD)" userId="54a3fc38-bcd8-4812-b887-b84a314b9e17" providerId="ADAL" clId="{321C5777-0AE5-4440-A97D-CB9EF01854DE}" dt="2021-01-21T07:22:32.072" v="6001" actId="478"/>
          <ac:cxnSpMkLst>
            <pc:docMk/>
            <pc:sldMk cId="2548312590" sldId="305"/>
            <ac:cxnSpMk id="5" creationId="{86C9BC6C-B311-0542-BDC2-A06720ED2FBB}"/>
          </ac:cxnSpMkLst>
        </pc:cxnChg>
        <pc:cxnChg chg="add mod">
          <ac:chgData name="Andrej Bogdanov (CSD)" userId="54a3fc38-bcd8-4812-b887-b84a314b9e17" providerId="ADAL" clId="{321C5777-0AE5-4440-A97D-CB9EF01854DE}" dt="2021-01-21T07:23:51.586" v="6022" actId="14100"/>
          <ac:cxnSpMkLst>
            <pc:docMk/>
            <pc:sldMk cId="2548312590" sldId="305"/>
            <ac:cxnSpMk id="6" creationId="{DC1FEC3F-82EE-A441-8B7C-E979ECA3735C}"/>
          </ac:cxnSpMkLst>
        </pc:cxnChg>
      </pc:sldChg>
      <pc:sldChg chg="addSp modSp add mod">
        <pc:chgData name="Andrej Bogdanov (CSD)" userId="54a3fc38-bcd8-4812-b887-b84a314b9e17" providerId="ADAL" clId="{321C5777-0AE5-4440-A97D-CB9EF01854DE}" dt="2021-01-21T12:10:46.345" v="6176" actId="20577"/>
        <pc:sldMkLst>
          <pc:docMk/>
          <pc:sldMk cId="2133362205" sldId="306"/>
        </pc:sldMkLst>
        <pc:spChg chg="mod">
          <ac:chgData name="Andrej Bogdanov (CSD)" userId="54a3fc38-bcd8-4812-b887-b84a314b9e17" providerId="ADAL" clId="{321C5777-0AE5-4440-A97D-CB9EF01854DE}" dt="2021-01-21T12:10:46.345" v="6176" actId="20577"/>
          <ac:spMkLst>
            <pc:docMk/>
            <pc:sldMk cId="2133362205" sldId="306"/>
            <ac:spMk id="2" creationId="{57178F04-43B0-0D41-B547-0CB3F19E58B4}"/>
          </ac:spMkLst>
        </pc:spChg>
        <pc:spChg chg="mod">
          <ac:chgData name="Andrej Bogdanov (CSD)" userId="54a3fc38-bcd8-4812-b887-b84a314b9e17" providerId="ADAL" clId="{321C5777-0AE5-4440-A97D-CB9EF01854DE}" dt="2021-01-21T11:40:01.910" v="6063"/>
          <ac:spMkLst>
            <pc:docMk/>
            <pc:sldMk cId="2133362205" sldId="306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0:14.970" v="6065" actId="1076"/>
          <ac:cxnSpMkLst>
            <pc:docMk/>
            <pc:sldMk cId="2133362205" sldId="306"/>
            <ac:cxnSpMk id="4" creationId="{479BB115-449D-524C-941B-F04F5917078B}"/>
          </ac:cxnSpMkLst>
        </pc:cxnChg>
      </pc:sldChg>
    </pc:docChg>
  </pc:docChgLst>
  <pc:docChgLst>
    <pc:chgData name="Andrej Bogdanov (CSD)" userId="54a3fc38-bcd8-4812-b887-b84a314b9e17" providerId="ADAL" clId="{D96F1C16-1366-9E43-898A-02D2BDE251E9}"/>
    <pc:docChg chg="custSel modSld">
      <pc:chgData name="Andrej Bogdanov (CSD)" userId="54a3fc38-bcd8-4812-b887-b84a314b9e17" providerId="ADAL" clId="{D96F1C16-1366-9E43-898A-02D2BDE251E9}" dt="2021-01-25T08:01:57.826" v="68" actId="7634"/>
      <pc:docMkLst>
        <pc:docMk/>
      </pc:docMkLst>
      <pc:sldChg chg="addSp modSp">
        <pc:chgData name="Andrej Bogdanov (CSD)" userId="54a3fc38-bcd8-4812-b887-b84a314b9e17" providerId="ADAL" clId="{D96F1C16-1366-9E43-898A-02D2BDE251E9}" dt="2021-01-25T07:21:55.683" v="5" actId="1076"/>
        <pc:sldMkLst>
          <pc:docMk/>
          <pc:sldMk cId="414435539" sldId="257"/>
        </pc:sldMkLst>
        <pc:inkChg chg="add mod modStrokes">
          <ac:chgData name="Andrej Bogdanov (CSD)" userId="54a3fc38-bcd8-4812-b887-b84a314b9e17" providerId="ADAL" clId="{D96F1C16-1366-9E43-898A-02D2BDE251E9}" dt="2021-01-25T07:21:55.683" v="5" actId="1076"/>
          <ac:inkMkLst>
            <pc:docMk/>
            <pc:sldMk cId="414435539" sldId="257"/>
            <ac:inkMk id="2" creationId="{836A91F0-6374-4940-B99C-61DBEE8A962D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2:56.026" v="8" actId="7634"/>
        <pc:sldMkLst>
          <pc:docMk/>
          <pc:sldMk cId="3028429763" sldId="258"/>
        </pc:sldMkLst>
        <pc:inkChg chg="add mod modStrokes">
          <ac:chgData name="Andrej Bogdanov (CSD)" userId="54a3fc38-bcd8-4812-b887-b84a314b9e17" providerId="ADAL" clId="{D96F1C16-1366-9E43-898A-02D2BDE251E9}" dt="2021-01-25T07:22:08.829" v="7"/>
          <ac:inkMkLst>
            <pc:docMk/>
            <pc:sldMk cId="3028429763" sldId="258"/>
            <ac:inkMk id="3" creationId="{3C62ED59-9F04-AD44-9005-3828ECBB4D66}"/>
          </ac:inkMkLst>
        </pc:inkChg>
        <pc:inkChg chg="add">
          <ac:chgData name="Andrej Bogdanov (CSD)" userId="54a3fc38-bcd8-4812-b887-b84a314b9e17" providerId="ADAL" clId="{D96F1C16-1366-9E43-898A-02D2BDE251E9}" dt="2021-01-25T07:22:56.026" v="8" actId="7634"/>
          <ac:inkMkLst>
            <pc:docMk/>
            <pc:sldMk cId="3028429763" sldId="258"/>
            <ac:inkMk id="7" creationId="{21B14278-EE5E-6B4A-B4AA-FCE6D95AEB17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50.731" v="21" actId="1076"/>
        <pc:sldMkLst>
          <pc:docMk/>
          <pc:sldMk cId="19031797" sldId="259"/>
        </pc:sldMkLst>
        <pc:inkChg chg="add mod">
          <ac:chgData name="Andrej Bogdanov (CSD)" userId="54a3fc38-bcd8-4812-b887-b84a314b9e17" providerId="ADAL" clId="{D96F1C16-1366-9E43-898A-02D2BDE251E9}" dt="2021-01-25T07:25:50.731" v="21" actId="1076"/>
          <ac:inkMkLst>
            <pc:docMk/>
            <pc:sldMk cId="19031797" sldId="259"/>
            <ac:inkMk id="7" creationId="{ED398588-9CEF-404B-81A8-F422B4EF3AD8}"/>
          </ac:inkMkLst>
        </pc:inkChg>
      </pc:sldChg>
      <pc:sldChg chg="addSp">
        <pc:chgData name="Andrej Bogdanov (CSD)" userId="54a3fc38-bcd8-4812-b887-b84a314b9e17" providerId="ADAL" clId="{D96F1C16-1366-9E43-898A-02D2BDE251E9}" dt="2021-01-25T07:25:43.897" v="20" actId="7634"/>
        <pc:sldMkLst>
          <pc:docMk/>
          <pc:sldMk cId="4153385911" sldId="260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4153385911" sldId="260"/>
            <ac:inkMk id="2" creationId="{429CB466-EC86-2542-8943-9876118A306D}"/>
          </ac:inkMkLst>
        </pc:inkChg>
        <pc:inkChg chg="add">
          <ac:chgData name="Andrej Bogdanov (CSD)" userId="54a3fc38-bcd8-4812-b887-b84a314b9e17" providerId="ADAL" clId="{D96F1C16-1366-9E43-898A-02D2BDE251E9}" dt="2021-01-25T07:25:43.897" v="20" actId="7634"/>
          <ac:inkMkLst>
            <pc:docMk/>
            <pc:sldMk cId="4153385911" sldId="260"/>
            <ac:inkMk id="3" creationId="{98DCF1AA-1C0D-E343-BBE5-98D01B8DCF89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6:23.751" v="26"/>
        <pc:sldMkLst>
          <pc:docMk/>
          <pc:sldMk cId="1146909800" sldId="261"/>
        </pc:sldMkLst>
        <pc:inkChg chg="add mod modStrokes">
          <ac:chgData name="Andrej Bogdanov (CSD)" userId="54a3fc38-bcd8-4812-b887-b84a314b9e17" providerId="ADAL" clId="{D96F1C16-1366-9E43-898A-02D2BDE251E9}" dt="2021-01-25T07:26:23.751" v="26"/>
          <ac:inkMkLst>
            <pc:docMk/>
            <pc:sldMk cId="1146909800" sldId="261"/>
            <ac:inkMk id="2" creationId="{7B15C88E-B514-574B-A96F-4A580EDC4060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3223953489" sldId="262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3223953489" sldId="262"/>
            <ac:inkMk id="7" creationId="{4553B890-BA86-8D4E-8A47-7C43870C44C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7:24.737" v="32"/>
        <pc:sldMkLst>
          <pc:docMk/>
          <pc:sldMk cId="642582840" sldId="263"/>
        </pc:sldMkLst>
        <pc:inkChg chg="add mod modStrokes">
          <ac:chgData name="Andrej Bogdanov (CSD)" userId="54a3fc38-bcd8-4812-b887-b84a314b9e17" providerId="ADAL" clId="{D96F1C16-1366-9E43-898A-02D2BDE251E9}" dt="2021-01-25T07:27:24.737" v="32"/>
          <ac:inkMkLst>
            <pc:docMk/>
            <pc:sldMk cId="642582840" sldId="263"/>
            <ac:inkMk id="5" creationId="{CDC06CDA-E529-A74C-86A4-DD7FE7C04A3A}"/>
          </ac:inkMkLst>
        </pc:inkChg>
        <pc:inkChg chg="add">
          <ac:chgData name="Andrej Bogdanov (CSD)" userId="54a3fc38-bcd8-4812-b887-b84a314b9e17" providerId="ADAL" clId="{D96F1C16-1366-9E43-898A-02D2BDE251E9}" dt="2021-01-25T07:27:21.634" v="31" actId="7634"/>
          <ac:inkMkLst>
            <pc:docMk/>
            <pc:sldMk cId="642582840" sldId="263"/>
            <ac:inkMk id="6" creationId="{93E6AE93-6C82-B845-B71A-87DFE67E031C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2928209802" sldId="264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2928209802" sldId="264"/>
            <ac:inkMk id="2" creationId="{1DDCF4B1-DA92-F34A-8CF7-9CF7C40808B3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28:52.168" v="36" actId="7634"/>
        <pc:sldMkLst>
          <pc:docMk/>
          <pc:sldMk cId="1932346036" sldId="265"/>
        </pc:sldMkLst>
        <pc:inkChg chg="add del mod modStrokes">
          <ac:chgData name="Andrej Bogdanov (CSD)" userId="54a3fc38-bcd8-4812-b887-b84a314b9e17" providerId="ADAL" clId="{D96F1C16-1366-9E43-898A-02D2BDE251E9}" dt="2021-01-25T07:27:36.924" v="35"/>
          <ac:inkMkLst>
            <pc:docMk/>
            <pc:sldMk cId="1932346036" sldId="265"/>
            <ac:inkMk id="5" creationId="{7489A589-B4AF-BA46-915D-7E54CC3DBC83}"/>
          </ac:inkMkLst>
        </pc:inkChg>
        <pc:inkChg chg="add">
          <ac:chgData name="Andrej Bogdanov (CSD)" userId="54a3fc38-bcd8-4812-b887-b84a314b9e17" providerId="ADAL" clId="{D96F1C16-1366-9E43-898A-02D2BDE251E9}" dt="2021-01-25T07:28:52.168" v="36" actId="7634"/>
          <ac:inkMkLst>
            <pc:docMk/>
            <pc:sldMk cId="1932346036" sldId="265"/>
            <ac:inkMk id="7" creationId="{8375E0A4-70E6-B945-9396-6A6A8212BC9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30:11.686" v="43" actId="7634"/>
        <pc:sldMkLst>
          <pc:docMk/>
          <pc:sldMk cId="3122845433" sldId="266"/>
        </pc:sldMkLst>
        <pc:inkChg chg="add mod modStrokes">
          <ac:chgData name="Andrej Bogdanov (CSD)" userId="54a3fc38-bcd8-4812-b887-b84a314b9e17" providerId="ADAL" clId="{D96F1C16-1366-9E43-898A-02D2BDE251E9}" dt="2021-01-25T07:29:20.198" v="42"/>
          <ac:inkMkLst>
            <pc:docMk/>
            <pc:sldMk cId="3122845433" sldId="266"/>
            <ac:inkMk id="2" creationId="{3E6D258C-901F-344E-8019-EC1F8EA60A09}"/>
          </ac:inkMkLst>
        </pc:inkChg>
        <pc:inkChg chg="add">
          <ac:chgData name="Andrej Bogdanov (CSD)" userId="54a3fc38-bcd8-4812-b887-b84a314b9e17" providerId="ADAL" clId="{D96F1C16-1366-9E43-898A-02D2BDE251E9}" dt="2021-01-25T07:30:11.686" v="43" actId="7634"/>
          <ac:inkMkLst>
            <pc:docMk/>
            <pc:sldMk cId="3122845433" sldId="266"/>
            <ac:inkMk id="5" creationId="{C9119D4D-C4A0-C647-97E2-C04447918067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2398619159" sldId="267"/>
        </pc:sldMkLst>
        <pc:inkChg chg="add mod modStrokes">
          <ac:chgData name="Andrej Bogdanov (CSD)" userId="54a3fc38-bcd8-4812-b887-b84a314b9e17" providerId="ADAL" clId="{D96F1C16-1366-9E43-898A-02D2BDE251E9}" dt="2021-01-25T07:30:31.914" v="50"/>
          <ac:inkMkLst>
            <pc:docMk/>
            <pc:sldMk cId="2398619159" sldId="267"/>
            <ac:inkMk id="2" creationId="{6E940138-7896-2E47-8942-78769610DF87}"/>
          </ac:inkMkLst>
        </pc:inkChg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2398619159" sldId="267"/>
            <ac:inkMk id="4" creationId="{72E42036-1DC7-5846-887E-71F2B8B2D16C}"/>
          </ac:inkMkLst>
        </pc:inkChg>
        <pc:inkChg chg="add del">
          <ac:chgData name="Andrej Bogdanov (CSD)" userId="54a3fc38-bcd8-4812-b887-b84a314b9e17" providerId="ADAL" clId="{D96F1C16-1366-9E43-898A-02D2BDE251E9}" dt="2021-01-25T07:30:21.377" v="45"/>
          <ac:inkMkLst>
            <pc:docMk/>
            <pc:sldMk cId="2398619159" sldId="267"/>
            <ac:inkMk id="4" creationId="{834FC604-C28C-0B48-8C57-3D60E6AB035F}"/>
          </ac:inkMkLst>
        </pc:inkChg>
        <pc:inkChg chg="add">
          <ac:chgData name="Andrej Bogdanov (CSD)" userId="54a3fc38-bcd8-4812-b887-b84a314b9e17" providerId="ADAL" clId="{D96F1C16-1366-9E43-898A-02D2BDE251E9}" dt="2021-01-25T07:33:45.040" v="51" actId="7634"/>
          <ac:inkMkLst>
            <pc:docMk/>
            <pc:sldMk cId="2398619159" sldId="267"/>
            <ac:inkMk id="5" creationId="{F9934570-DC06-1E4E-A110-8311C880BA2C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48:44.649" v="67" actId="1076"/>
        <pc:sldMkLst>
          <pc:docMk/>
          <pc:sldMk cId="2294743168" sldId="268"/>
        </pc:sldMkLst>
        <pc:inkChg chg="add del mod modStrokes">
          <ac:chgData name="Andrej Bogdanov (CSD)" userId="54a3fc38-bcd8-4812-b887-b84a314b9e17" providerId="ADAL" clId="{D96F1C16-1366-9E43-898A-02D2BDE251E9}" dt="2021-01-25T07:47:38.824" v="63"/>
          <ac:inkMkLst>
            <pc:docMk/>
            <pc:sldMk cId="2294743168" sldId="268"/>
            <ac:inkMk id="3" creationId="{1D7FBDB8-95E5-B842-B38A-2B2766645836}"/>
          </ac:inkMkLst>
        </pc:inkChg>
        <pc:inkChg chg="add del">
          <ac:chgData name="Andrej Bogdanov (CSD)" userId="54a3fc38-bcd8-4812-b887-b84a314b9e17" providerId="ADAL" clId="{D96F1C16-1366-9E43-898A-02D2BDE251E9}" dt="2021-01-25T07:42:49.685" v="58"/>
          <ac:inkMkLst>
            <pc:docMk/>
            <pc:sldMk cId="2294743168" sldId="268"/>
            <ac:inkMk id="4" creationId="{AA8F4A3E-CC0C-A248-88A8-6A9BA79CF6B6}"/>
          </ac:inkMkLst>
        </pc:inkChg>
        <pc:inkChg chg="add mod">
          <ac:chgData name="Andrej Bogdanov (CSD)" userId="54a3fc38-bcd8-4812-b887-b84a314b9e17" providerId="ADAL" clId="{D96F1C16-1366-9E43-898A-02D2BDE251E9}" dt="2021-01-25T07:48:44.649" v="67" actId="1076"/>
          <ac:inkMkLst>
            <pc:docMk/>
            <pc:sldMk cId="2294743168" sldId="268"/>
            <ac:inkMk id="6" creationId="{606FBDFA-47D2-F34A-8EE2-6F9F809EAB92}"/>
          </ac:inkMkLst>
        </pc:inkChg>
        <pc:inkChg chg="add del">
          <ac:chgData name="Andrej Bogdanov (CSD)" userId="54a3fc38-bcd8-4812-b887-b84a314b9e17" providerId="ADAL" clId="{D96F1C16-1366-9E43-898A-02D2BDE251E9}" dt="2021-01-25T07:47:38.817" v="62"/>
          <ac:inkMkLst>
            <pc:docMk/>
            <pc:sldMk cId="2294743168" sldId="268"/>
            <ac:inkMk id="7" creationId="{AAD402A5-E6C5-EA41-8419-A706715E2D90}"/>
          </ac:inkMkLst>
        </pc:inkChg>
        <pc:inkChg chg="add mod">
          <ac:chgData name="Andrej Bogdanov (CSD)" userId="54a3fc38-bcd8-4812-b887-b84a314b9e17" providerId="ADAL" clId="{D96F1C16-1366-9E43-898A-02D2BDE251E9}" dt="2021-01-25T07:48:31.587" v="65" actId="1076"/>
          <ac:inkMkLst>
            <pc:docMk/>
            <pc:sldMk cId="2294743168" sldId="268"/>
            <ac:inkMk id="8" creationId="{34DE4DD3-F9AF-A14A-9BE4-DD86262E555E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1444934352" sldId="270"/>
        </pc:sldMkLst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1444934352" sldId="270"/>
            <ac:inkMk id="2" creationId="{0CA1B3CC-B9C9-FE4C-88C1-C350EBD56FB0}"/>
          </ac:inkMkLst>
        </pc:inkChg>
        <pc:inkChg chg="add del">
          <ac:chgData name="Andrej Bogdanov (CSD)" userId="54a3fc38-bcd8-4812-b887-b84a314b9e17" providerId="ADAL" clId="{D96F1C16-1366-9E43-898A-02D2BDE251E9}" dt="2021-01-25T07:33:52.888" v="52"/>
          <ac:inkMkLst>
            <pc:docMk/>
            <pc:sldMk cId="1444934352" sldId="270"/>
            <ac:inkMk id="2" creationId="{351387B8-156E-E84A-9CF4-2A15E71AE788}"/>
          </ac:inkMkLst>
        </pc:inkChg>
        <pc:inkChg chg="add mod modStrokes">
          <ac:chgData name="Andrej Bogdanov (CSD)" userId="54a3fc38-bcd8-4812-b887-b84a314b9e17" providerId="ADAL" clId="{D96F1C16-1366-9E43-898A-02D2BDE251E9}" dt="2021-01-25T07:42:33.761" v="55"/>
          <ac:inkMkLst>
            <pc:docMk/>
            <pc:sldMk cId="1444934352" sldId="270"/>
            <ac:inkMk id="4" creationId="{73FD16FF-EAD4-544E-BA43-D267439C0F2A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14.115" v="19" actId="1076"/>
        <pc:sldMkLst>
          <pc:docMk/>
          <pc:sldMk cId="2133362205" sldId="306"/>
        </pc:sldMkLst>
        <pc:inkChg chg="add mod modStrokes">
          <ac:chgData name="Andrej Bogdanov (CSD)" userId="54a3fc38-bcd8-4812-b887-b84a314b9e17" providerId="ADAL" clId="{D96F1C16-1366-9E43-898A-02D2BDE251E9}" dt="2021-01-25T07:25:14.115" v="19" actId="1076"/>
          <ac:inkMkLst>
            <pc:docMk/>
            <pc:sldMk cId="2133362205" sldId="306"/>
            <ac:inkMk id="5" creationId="{B96BA7B0-C0CF-C949-83C4-5645626315F7}"/>
          </ac:inkMkLst>
        </pc:inkChg>
        <pc:inkChg chg="add">
          <ac:chgData name="Andrej Bogdanov (CSD)" userId="54a3fc38-bcd8-4812-b887-b84a314b9e17" providerId="ADAL" clId="{D96F1C16-1366-9E43-898A-02D2BDE251E9}" dt="2021-01-25T07:23:23.911" v="10" actId="7634"/>
          <ac:inkMkLst>
            <pc:docMk/>
            <pc:sldMk cId="2133362205" sldId="306"/>
            <ac:inkMk id="6" creationId="{7479BD2D-58BE-B741-8231-A3C8752DEB84}"/>
          </ac:inkMkLst>
        </pc:inkChg>
        <pc:inkChg chg="add">
          <ac:chgData name="Andrej Bogdanov (CSD)" userId="54a3fc38-bcd8-4812-b887-b84a314b9e17" providerId="ADAL" clId="{D96F1C16-1366-9E43-898A-02D2BDE251E9}" dt="2021-01-25T07:25:07.574" v="18" actId="7634"/>
          <ac:inkMkLst>
            <pc:docMk/>
            <pc:sldMk cId="2133362205" sldId="306"/>
            <ac:inkMk id="7" creationId="{785A129C-FDA9-FC46-87DE-964A3F580A82}"/>
          </ac:inkMkLst>
        </pc:inkChg>
      </pc:sldChg>
    </pc:docChg>
  </pc:docChgLst>
  <pc:docChgLst>
    <pc:chgData name="Andrej Bogdanov (CSD)" userId="54a3fc38-bcd8-4812-b887-b84a314b9e17" providerId="ADAL" clId="{C462AAE6-844A-A640-AF43-8A2CE4E1660E}"/>
    <pc:docChg chg="undo custSel addSld delSld modSld modMainMaster">
      <pc:chgData name="Andrej Bogdanov (CSD)" userId="54a3fc38-bcd8-4812-b887-b84a314b9e17" providerId="ADAL" clId="{C462AAE6-844A-A640-AF43-8A2CE4E1660E}" dt="2021-01-13T07:30:40.740" v="1360" actId="1036"/>
      <pc:docMkLst>
        <pc:docMk/>
      </pc:docMkLst>
      <pc:sldChg chg="modSp mod">
        <pc:chgData name="Andrej Bogdanov (CSD)" userId="54a3fc38-bcd8-4812-b887-b84a314b9e17" providerId="ADAL" clId="{C462AAE6-844A-A640-AF43-8A2CE4E1660E}" dt="2021-01-13T07:30:26.941" v="1359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462AAE6-844A-A640-AF43-8A2CE4E1660E}" dt="2021-01-13T07:30:26.941" v="1359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modSp mod">
        <pc:chgData name="Andrej Bogdanov (CSD)" userId="54a3fc38-bcd8-4812-b887-b84a314b9e17" providerId="ADAL" clId="{C462AAE6-844A-A640-AF43-8A2CE4E1660E}" dt="2021-01-13T03:33:37.308" v="391" actId="20577"/>
        <pc:sldMkLst>
          <pc:docMk/>
          <pc:sldMk cId="2632464731" sldId="282"/>
        </pc:sldMkLst>
        <pc:spChg chg="mod">
          <ac:chgData name="Andrej Bogdanov (CSD)" userId="54a3fc38-bcd8-4812-b887-b84a314b9e17" providerId="ADAL" clId="{C462AAE6-844A-A640-AF43-8A2CE4E1660E}" dt="2021-01-13T03:33:37.308" v="391" actId="20577"/>
          <ac:spMkLst>
            <pc:docMk/>
            <pc:sldMk cId="2632464731" sldId="282"/>
            <ac:spMk id="2" creationId="{4DB141D1-1F63-4B41-938A-5FABEC8758ED}"/>
          </ac:spMkLst>
        </pc:spChg>
      </pc:sldChg>
      <pc:sldChg chg="addSp delSp modSp mod">
        <pc:chgData name="Andrej Bogdanov (CSD)" userId="54a3fc38-bcd8-4812-b887-b84a314b9e17" providerId="ADAL" clId="{C462AAE6-844A-A640-AF43-8A2CE4E1660E}" dt="2021-01-13T03:52:53.858" v="1107" actId="1035"/>
        <pc:sldMkLst>
          <pc:docMk/>
          <pc:sldMk cId="2268389162" sldId="286"/>
        </pc:sldMkLst>
        <pc:spChg chg="mod">
          <ac:chgData name="Andrej Bogdanov (CSD)" userId="54a3fc38-bcd8-4812-b887-b84a314b9e17" providerId="ADAL" clId="{C462AAE6-844A-A640-AF43-8A2CE4E1660E}" dt="2021-01-13T03:33:45.032" v="399" actId="20577"/>
          <ac:spMkLst>
            <pc:docMk/>
            <pc:sldMk cId="2268389162" sldId="286"/>
            <ac:spMk id="2" creationId="{A7BD75A1-D836-3743-88B0-AA1BD5AEF246}"/>
          </ac:spMkLst>
        </pc:spChg>
        <pc:spChg chg="add del mod">
          <ac:chgData name="Andrej Bogdanov (CSD)" userId="54a3fc38-bcd8-4812-b887-b84a314b9e17" providerId="ADAL" clId="{C462AAE6-844A-A640-AF43-8A2CE4E1660E}" dt="2021-01-13T03:35:19.674" v="436" actId="478"/>
          <ac:spMkLst>
            <pc:docMk/>
            <pc:sldMk cId="2268389162" sldId="286"/>
            <ac:spMk id="4" creationId="{27A2C381-122C-8444-AD9A-DFFB23062EC0}"/>
          </ac:spMkLst>
        </pc:spChg>
        <pc:spChg chg="add mod">
          <ac:chgData name="Andrej Bogdanov (CSD)" userId="54a3fc38-bcd8-4812-b887-b84a314b9e17" providerId="ADAL" clId="{C462AAE6-844A-A640-AF43-8A2CE4E1660E}" dt="2021-01-13T03:39:31.546" v="780" actId="207"/>
          <ac:spMkLst>
            <pc:docMk/>
            <pc:sldMk cId="2268389162" sldId="286"/>
            <ac:spMk id="9" creationId="{ED1D0264-BBA8-C547-B00F-1EF6B2E96DFD}"/>
          </ac:spMkLst>
        </pc:spChg>
        <pc:spChg chg="add del mod">
          <ac:chgData name="Andrej Bogdanov (CSD)" userId="54a3fc38-bcd8-4812-b887-b84a314b9e17" providerId="ADAL" clId="{C462AAE6-844A-A640-AF43-8A2CE4E1660E}" dt="2021-01-13T03:10:06.059" v="36" actId="478"/>
          <ac:spMkLst>
            <pc:docMk/>
            <pc:sldMk cId="2268389162" sldId="286"/>
            <ac:spMk id="10" creationId="{A791DD5F-5D8E-574A-BF8A-A2E473FE7182}"/>
          </ac:spMkLst>
        </pc:spChg>
        <pc:spChg chg="add del mod">
          <ac:chgData name="Andrej Bogdanov (CSD)" userId="54a3fc38-bcd8-4812-b887-b84a314b9e17" providerId="ADAL" clId="{C462AAE6-844A-A640-AF43-8A2CE4E1660E}" dt="2021-01-13T03:10:34.823" v="39" actId="478"/>
          <ac:spMkLst>
            <pc:docMk/>
            <pc:sldMk cId="2268389162" sldId="286"/>
            <ac:spMk id="11" creationId="{1A060A52-95AD-E542-9EAA-3AB80B7B46B6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2" creationId="{0EEE9A4C-0EC1-454D-802E-92AE3AE3BB0C}"/>
          </ac:spMkLst>
        </pc:spChg>
        <pc:spChg chg="add del mod">
          <ac:chgData name="Andrej Bogdanov (CSD)" userId="54a3fc38-bcd8-4812-b887-b84a314b9e17" providerId="ADAL" clId="{C462AAE6-844A-A640-AF43-8A2CE4E1660E}" dt="2021-01-13T03:12:57.969" v="181"/>
          <ac:spMkLst>
            <pc:docMk/>
            <pc:sldMk cId="2268389162" sldId="286"/>
            <ac:spMk id="13" creationId="{F188F2AB-53C5-4346-B783-B5886C23ACED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4" creationId="{FE92DFB8-38FC-0C44-A90D-3F8F2C88ACF4}"/>
          </ac:spMkLst>
        </pc:spChg>
        <pc:spChg chg="add del mod">
          <ac:chgData name="Andrej Bogdanov (CSD)" userId="54a3fc38-bcd8-4812-b887-b84a314b9e17" providerId="ADAL" clId="{C462AAE6-844A-A640-AF43-8A2CE4E1660E}" dt="2021-01-13T03:38:22.779" v="739" actId="478"/>
          <ac:spMkLst>
            <pc:docMk/>
            <pc:sldMk cId="2268389162" sldId="286"/>
            <ac:spMk id="15" creationId="{B1B37EEB-96D5-3548-B852-3D677D49A6D2}"/>
          </ac:spMkLst>
        </pc:spChg>
        <pc:spChg chg="add del mod">
          <ac:chgData name="Andrej Bogdanov (CSD)" userId="54a3fc38-bcd8-4812-b887-b84a314b9e17" providerId="ADAL" clId="{C462AAE6-844A-A640-AF43-8A2CE4E1660E}" dt="2021-01-13T03:35:24.970" v="438" actId="478"/>
          <ac:spMkLst>
            <pc:docMk/>
            <pc:sldMk cId="2268389162" sldId="286"/>
            <ac:spMk id="16" creationId="{7293CBE1-A246-9347-9E04-E3FD8C9DE887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7" creationId="{A061B064-9B35-2348-B248-F64000C1A052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8" creationId="{1BF41E11-F25A-0F4E-BC70-0563EDCBF2DD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9" creationId="{943CB8B9-AC3A-E842-9BB4-C5A6CE9AA5FB}"/>
          </ac:spMkLst>
        </pc:spChg>
        <pc:spChg chg="add del mod">
          <ac:chgData name="Andrej Bogdanov (CSD)" userId="54a3fc38-bcd8-4812-b887-b84a314b9e17" providerId="ADAL" clId="{C462AAE6-844A-A640-AF43-8A2CE4E1660E}" dt="2021-01-13T03:35:25.215" v="440"/>
          <ac:spMkLst>
            <pc:docMk/>
            <pc:sldMk cId="2268389162" sldId="286"/>
            <ac:spMk id="20" creationId="{DF93A266-A58A-914C-8152-4152020CF967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21" creationId="{5C681938-9CB7-EA48-B17D-0F78B65637F3}"/>
          </ac:spMkLst>
        </pc:spChg>
        <pc:spChg chg="add del mod">
          <ac:chgData name="Andrej Bogdanov (CSD)" userId="54a3fc38-bcd8-4812-b887-b84a314b9e17" providerId="ADAL" clId="{C462AAE6-844A-A640-AF43-8A2CE4E1660E}" dt="2021-01-13T03:35:22.225" v="437" actId="478"/>
          <ac:spMkLst>
            <pc:docMk/>
            <pc:sldMk cId="2268389162" sldId="286"/>
            <ac:spMk id="22" creationId="{2F44C7EF-1DA6-8848-8839-6DCD70D3FC1E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3" creationId="{30257ADF-AAC3-7C46-8E1A-DD4F6F44725E}"/>
          </ac:spMkLst>
        </pc:spChg>
        <pc:spChg chg="add mod">
          <ac:chgData name="Andrej Bogdanov (CSD)" userId="54a3fc38-bcd8-4812-b887-b84a314b9e17" providerId="ADAL" clId="{C462AAE6-844A-A640-AF43-8A2CE4E1660E}" dt="2021-01-13T03:36:44.106" v="572" actId="1038"/>
          <ac:spMkLst>
            <pc:docMk/>
            <pc:sldMk cId="2268389162" sldId="286"/>
            <ac:spMk id="24" creationId="{0F597FCD-37B8-BC41-B34C-995279ABA974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5" creationId="{6AF4BB11-FA14-814E-B1B7-C7A3E30A3FF6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6" creationId="{28F9B42D-1F6B-1C4D-94DB-0526744272C3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8" creationId="{39DC1817-C965-504E-8EC2-EA64B1972CC9}"/>
          </ac:spMkLst>
        </pc:spChg>
        <pc:grpChg chg="add mod">
          <ac:chgData name="Andrej Bogdanov (CSD)" userId="54a3fc38-bcd8-4812-b887-b84a314b9e17" providerId="ADAL" clId="{C462AAE6-844A-A640-AF43-8A2CE4E1660E}" dt="2021-01-13T03:42:14.804" v="907" actId="1035"/>
          <ac:grpSpMkLst>
            <pc:docMk/>
            <pc:sldMk cId="2268389162" sldId="286"/>
            <ac:grpSpMk id="27" creationId="{29E3DD3D-FCB4-8C47-84D9-118893926DBF}"/>
          </ac:grpSpMkLst>
        </pc:grp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3" creationId="{D303ABEF-20D2-484B-B697-9B271D254791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5" creationId="{586889A0-D1CA-7A45-8EBC-8D5FBB1B8379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6" creationId="{9B63A77C-66EF-E544-892E-E59EB280C462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7" creationId="{3995BA56-3DAB-7A46-ACB7-B945936D19D4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8" creationId="{D6D24AF0-05A0-814F-B660-10E28A006543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49.412" v="2" actId="478"/>
        <pc:sldMkLst>
          <pc:docMk/>
          <pc:sldMk cId="3474182209" sldId="287"/>
        </pc:sldMkLst>
        <pc:inkChg chg="del">
          <ac:chgData name="Andrej Bogdanov (CSD)" userId="54a3fc38-bcd8-4812-b887-b84a314b9e17" providerId="ADAL" clId="{C462AAE6-844A-A640-AF43-8A2CE4E1660E}" dt="2021-01-13T03:06:44.994" v="0" actId="478"/>
          <ac:inkMkLst>
            <pc:docMk/>
            <pc:sldMk cId="3474182209" sldId="287"/>
            <ac:inkMk id="2" creationId="{175AE2FF-530A-2C49-962D-90B49810C00F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4" creationId="{F4E35624-309B-144A-9B3C-76C04057D4AE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5" creationId="{2C0E0F57-E132-1E4C-BE5C-F4A514A00D64}"/>
          </ac:inkMkLst>
        </pc:inkChg>
        <pc:inkChg chg="del">
          <ac:chgData name="Andrej Bogdanov (CSD)" userId="54a3fc38-bcd8-4812-b887-b84a314b9e17" providerId="ADAL" clId="{C462AAE6-844A-A640-AF43-8A2CE4E1660E}" dt="2021-01-13T03:06:46.401" v="1" actId="478"/>
          <ac:inkMkLst>
            <pc:docMk/>
            <pc:sldMk cId="3474182209" sldId="287"/>
            <ac:inkMk id="6" creationId="{7DD35E55-18FA-CF41-AFA5-747F99960CD9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7" creationId="{540F64B2-5FC0-5545-9FF2-20482E83F420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8" creationId="{2EF87F5B-0B34-1A4C-8800-EDF117B51AA5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53.860" v="3" actId="478"/>
        <pc:sldMkLst>
          <pc:docMk/>
          <pc:sldMk cId="3209454138" sldId="289"/>
        </pc:sldMkLst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2" creationId="{6CA5A52F-C160-AC49-8523-43241CE84C7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3" creationId="{DF1AB89A-498D-9545-8F99-8A60C15827EF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4" creationId="{E86B8569-2275-FE4A-941C-A5A00F44A57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5" creationId="{585F5BFA-489B-9248-819E-6A1D930DEB36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6" creationId="{757CD130-FCC3-164B-A480-ED45601D269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7" creationId="{77B7C271-998B-2942-9103-BC05F6A37E9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8" creationId="{324D0CB9-92A6-F94E-A584-4D599FA6B5D4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9" creationId="{B417A8A0-A3B3-F348-B8BF-C5CFFB67B47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0" creationId="{6983CC1A-82D6-EC4F-A952-85DD39F10EB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1" creationId="{0AF3C203-6CFB-5F49-89E8-F4F964852DC9}"/>
          </ac:inkMkLst>
        </pc:inkChg>
      </pc:sldChg>
      <pc:sldChg chg="new del">
        <pc:chgData name="Andrej Bogdanov (CSD)" userId="54a3fc38-bcd8-4812-b887-b84a314b9e17" providerId="ADAL" clId="{C462AAE6-844A-A640-AF43-8A2CE4E1660E}" dt="2021-01-13T03:39:46.699" v="782" actId="2696"/>
        <pc:sldMkLst>
          <pc:docMk/>
          <pc:sldMk cId="1143159206" sldId="291"/>
        </pc:sldMkLst>
      </pc:sldChg>
      <pc:sldChg chg="addSp delSp modSp add mod modClrScheme chgLayout">
        <pc:chgData name="Andrej Bogdanov (CSD)" userId="54a3fc38-bcd8-4812-b887-b84a314b9e17" providerId="ADAL" clId="{C462AAE6-844A-A640-AF43-8A2CE4E1660E}" dt="2021-01-13T03:52:40.310" v="1100" actId="207"/>
        <pc:sldMkLst>
          <pc:docMk/>
          <pc:sldMk cId="3385287962" sldId="291"/>
        </pc:sldMkLst>
        <pc:spChg chg="del mod">
          <ac:chgData name="Andrej Bogdanov (CSD)" userId="54a3fc38-bcd8-4812-b887-b84a314b9e17" providerId="ADAL" clId="{C462AAE6-844A-A640-AF43-8A2CE4E1660E}" dt="2021-01-13T03:40:24.631" v="786" actId="700"/>
          <ac:spMkLst>
            <pc:docMk/>
            <pc:sldMk cId="3385287962" sldId="291"/>
            <ac:spMk id="2" creationId="{A7BD75A1-D836-3743-88B0-AA1BD5AEF246}"/>
          </ac:spMkLst>
        </pc:spChg>
        <pc:spChg chg="add mod ord">
          <ac:chgData name="Andrej Bogdanov (CSD)" userId="54a3fc38-bcd8-4812-b887-b84a314b9e17" providerId="ADAL" clId="{C462AAE6-844A-A640-AF43-8A2CE4E1660E}" dt="2021-01-13T03:45:13.560" v="936" actId="20577"/>
          <ac:spMkLst>
            <pc:docMk/>
            <pc:sldMk cId="3385287962" sldId="291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52:40.310" v="1100" actId="207"/>
          <ac:spMkLst>
            <pc:docMk/>
            <pc:sldMk cId="3385287962" sldId="291"/>
            <ac:spMk id="4" creationId="{9C928F5A-14BC-794E-9020-8DACDA72FDC0}"/>
          </ac:spMkLst>
        </pc:spChg>
        <pc:spChg chg="del">
          <ac:chgData name="Andrej Bogdanov (CSD)" userId="54a3fc38-bcd8-4812-b887-b84a314b9e17" providerId="ADAL" clId="{C462AAE6-844A-A640-AF43-8A2CE4E1660E}" dt="2021-01-13T03:40:29.176" v="788" actId="478"/>
          <ac:spMkLst>
            <pc:docMk/>
            <pc:sldMk cId="3385287962" sldId="291"/>
            <ac:spMk id="9" creationId="{ED1D0264-BBA8-C547-B00F-1EF6B2E96DFD}"/>
          </ac:spMkLst>
        </pc:spChg>
        <pc:spChg chg="add mod">
          <ac:chgData name="Andrej Bogdanov (CSD)" userId="54a3fc38-bcd8-4812-b887-b84a314b9e17" providerId="ADAL" clId="{C462AAE6-844A-A640-AF43-8A2CE4E1660E}" dt="2021-01-13T03:41:57.127" v="846" actId="1076"/>
          <ac:spMkLst>
            <pc:docMk/>
            <pc:sldMk cId="3385287962" sldId="291"/>
            <ac:spMk id="10" creationId="{54352861-EC9A-B741-A08E-D00ECFA75421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3" creationId="{30257ADF-AAC3-7C46-8E1A-DD4F6F44725E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4" creationId="{0F597FCD-37B8-BC41-B34C-995279ABA974}"/>
          </ac:spMkLst>
        </pc:spChg>
        <pc:grpChg chg="del">
          <ac:chgData name="Andrej Bogdanov (CSD)" userId="54a3fc38-bcd8-4812-b887-b84a314b9e17" providerId="ADAL" clId="{C462AAE6-844A-A640-AF43-8A2CE4E1660E}" dt="2021-01-13T03:40:27.906" v="787" actId="478"/>
          <ac:grpSpMkLst>
            <pc:docMk/>
            <pc:sldMk cId="3385287962" sldId="291"/>
            <ac:grpSpMk id="27" creationId="{29E3DD3D-FCB4-8C47-84D9-118893926DBF}"/>
          </ac:grpSpMkLst>
        </pc:grpChg>
      </pc:sldChg>
      <pc:sldChg chg="addSp delSp modSp add mod">
        <pc:chgData name="Andrej Bogdanov (CSD)" userId="54a3fc38-bcd8-4812-b887-b84a314b9e17" providerId="ADAL" clId="{C462AAE6-844A-A640-AF43-8A2CE4E1660E}" dt="2021-01-13T07:30:40.740" v="1360" actId="1036"/>
        <pc:sldMkLst>
          <pc:docMk/>
          <pc:sldMk cId="1835889139" sldId="292"/>
        </pc:sldMkLst>
        <pc:spChg chg="mod">
          <ac:chgData name="Andrej Bogdanov (CSD)" userId="54a3fc38-bcd8-4812-b887-b84a314b9e17" providerId="ADAL" clId="{C462AAE6-844A-A640-AF43-8A2CE4E1660E}" dt="2021-01-13T03:45:38.400" v="964" actId="20577"/>
          <ac:spMkLst>
            <pc:docMk/>
            <pc:sldMk cId="1835889139" sldId="292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47:55.353" v="1010" actId="20577"/>
          <ac:spMkLst>
            <pc:docMk/>
            <pc:sldMk cId="1835889139" sldId="292"/>
            <ac:spMk id="4" creationId="{43EC1175-308A-EC42-B702-3162AA7EF8ED}"/>
          </ac:spMkLst>
        </pc:spChg>
        <pc:spChg chg="add del mod">
          <ac:chgData name="Andrej Bogdanov (CSD)" userId="54a3fc38-bcd8-4812-b887-b84a314b9e17" providerId="ADAL" clId="{C462AAE6-844A-A640-AF43-8A2CE4E1660E}" dt="2021-01-13T03:47:54.170" v="1009" actId="478"/>
          <ac:spMkLst>
            <pc:docMk/>
            <pc:sldMk cId="1835889139" sldId="292"/>
            <ac:spMk id="5" creationId="{E664F712-8A7C-024B-8D03-3012306A0355}"/>
          </ac:spMkLst>
        </pc:spChg>
        <pc:spChg chg="add mod">
          <ac:chgData name="Andrej Bogdanov (CSD)" userId="54a3fc38-bcd8-4812-b887-b84a314b9e17" providerId="ADAL" clId="{C462AAE6-844A-A640-AF43-8A2CE4E1660E}" dt="2021-01-13T03:49:03.787" v="1081" actId="1076"/>
          <ac:spMkLst>
            <pc:docMk/>
            <pc:sldMk cId="1835889139" sldId="292"/>
            <ac:spMk id="6" creationId="{1EF74B0E-7928-D84D-8B5E-90A00DAA496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8" creationId="{0EA611AC-C295-634B-A577-2C71B77A448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9" creationId="{144D585F-48A4-7E4F-B3A6-D0AE31626B90}"/>
          </ac:spMkLst>
        </pc:spChg>
        <pc:spChg chg="del">
          <ac:chgData name="Andrej Bogdanov (CSD)" userId="54a3fc38-bcd8-4812-b887-b84a314b9e17" providerId="ADAL" clId="{C462AAE6-844A-A640-AF43-8A2CE4E1660E}" dt="2021-01-13T03:45:25.731" v="959" actId="478"/>
          <ac:spMkLst>
            <pc:docMk/>
            <pc:sldMk cId="1835889139" sldId="292"/>
            <ac:spMk id="10" creationId="{54352861-EC9A-B741-A08E-D00ECFA75421}"/>
          </ac:spMkLst>
        </pc:spChg>
        <pc:spChg chg="add del mod">
          <ac:chgData name="Andrej Bogdanov (CSD)" userId="54a3fc38-bcd8-4812-b887-b84a314b9e17" providerId="ADAL" clId="{C462AAE6-844A-A640-AF43-8A2CE4E1660E}" dt="2021-01-13T03:48:55.920" v="1079" actId="478"/>
          <ac:spMkLst>
            <pc:docMk/>
            <pc:sldMk cId="1835889139" sldId="292"/>
            <ac:spMk id="11" creationId="{E64F91E7-AF01-7C44-BA73-ADDBB86F5CEF}"/>
          </ac:spMkLst>
        </pc:spChg>
        <pc:grpChg chg="add mod">
          <ac:chgData name="Andrej Bogdanov (CSD)" userId="54a3fc38-bcd8-4812-b887-b84a314b9e17" providerId="ADAL" clId="{C462AAE6-844A-A640-AF43-8A2CE4E1660E}" dt="2021-01-13T07:30:40.740" v="1360" actId="1036"/>
          <ac:grpSpMkLst>
            <pc:docMk/>
            <pc:sldMk cId="1835889139" sldId="292"/>
            <ac:grpSpMk id="7" creationId="{A7278089-65F3-D647-93BB-71E88314DA6E}"/>
          </ac:grpSpMkLst>
        </pc:grpChg>
      </pc:sldChg>
      <pc:sldChg chg="addSp delSp modSp new mod modClrScheme chgLayout">
        <pc:chgData name="Andrej Bogdanov (CSD)" userId="54a3fc38-bcd8-4812-b887-b84a314b9e17" providerId="ADAL" clId="{C462AAE6-844A-A640-AF43-8A2CE4E1660E}" dt="2021-01-13T07:18:44.631" v="1338" actId="1036"/>
        <pc:sldMkLst>
          <pc:docMk/>
          <pc:sldMk cId="32739879" sldId="293"/>
        </pc:sldMkLst>
        <pc:spChg chg="del">
          <ac:chgData name="Andrej Bogdanov (CSD)" userId="54a3fc38-bcd8-4812-b887-b84a314b9e17" providerId="ADAL" clId="{C462AAE6-844A-A640-AF43-8A2CE4E1660E}" dt="2021-01-13T03:51:48.033" v="1089" actId="700"/>
          <ac:spMkLst>
            <pc:docMk/>
            <pc:sldMk cId="32739879" sldId="293"/>
            <ac:spMk id="2" creationId="{96FF998A-A38F-E848-A6F0-BFEFDA7F7393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3" creationId="{DAA2BE46-D753-F94B-AAAD-8C42975FFE7D}"/>
          </ac:spMkLst>
        </pc:spChg>
        <pc:spChg chg="add del mod">
          <ac:chgData name="Andrej Bogdanov (CSD)" userId="54a3fc38-bcd8-4812-b887-b84a314b9e17" providerId="ADAL" clId="{C462AAE6-844A-A640-AF43-8A2CE4E1660E}" dt="2021-01-13T07:14:58.132" v="1131" actId="478"/>
          <ac:spMkLst>
            <pc:docMk/>
            <pc:sldMk cId="32739879" sldId="293"/>
            <ac:spMk id="4" creationId="{FF5B1E77-924B-4040-8A58-C827A5EF032A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5" creationId="{52BA2CEE-0376-9347-9901-0D08B2A68F25}"/>
          </ac:spMkLst>
        </pc:spChg>
        <pc:spChg chg="add mod">
          <ac:chgData name="Andrej Bogdanov (CSD)" userId="54a3fc38-bcd8-4812-b887-b84a314b9e17" providerId="ADAL" clId="{C462AAE6-844A-A640-AF43-8A2CE4E1660E}" dt="2021-01-13T07:18:32.353" v="1327" actId="2711"/>
          <ac:spMkLst>
            <pc:docMk/>
            <pc:sldMk cId="32739879" sldId="293"/>
            <ac:spMk id="9" creationId="{1C29A568-730E-5643-96B3-18BEE3BADF85}"/>
          </ac:spMkLst>
        </pc:spChg>
        <pc:spChg chg="add mod">
          <ac:chgData name="Andrej Bogdanov (CSD)" userId="54a3fc38-bcd8-4812-b887-b84a314b9e17" providerId="ADAL" clId="{C462AAE6-844A-A640-AF43-8A2CE4E1660E}" dt="2021-01-13T07:18:44.631" v="1338" actId="1036"/>
          <ac:spMkLst>
            <pc:docMk/>
            <pc:sldMk cId="32739879" sldId="293"/>
            <ac:spMk id="11" creationId="{4B8EBD5D-659F-914E-BCD3-3D29A8C7D49C}"/>
          </ac:spMkLst>
        </pc:spChg>
        <pc:grpChg chg="add mod">
          <ac:chgData name="Andrej Bogdanov (CSD)" userId="54a3fc38-bcd8-4812-b887-b84a314b9e17" providerId="ADAL" clId="{C462AAE6-844A-A640-AF43-8A2CE4E1660E}" dt="2021-01-13T07:18:00.998" v="1278" actId="1037"/>
          <ac:grpSpMkLst>
            <pc:docMk/>
            <pc:sldMk cId="32739879" sldId="293"/>
            <ac:grpSpMk id="10" creationId="{A55FA4FA-B2FF-4140-8D11-FEF848A9442F}"/>
          </ac:grpSpMkLst>
        </pc:grpChg>
        <pc:cxnChg chg="add mod">
          <ac:chgData name="Andrej Bogdanov (CSD)" userId="54a3fc38-bcd8-4812-b887-b84a314b9e17" providerId="ADAL" clId="{C462AAE6-844A-A640-AF43-8A2CE4E1660E}" dt="2021-01-13T07:17:05.992" v="1218" actId="1076"/>
          <ac:cxnSpMkLst>
            <pc:docMk/>
            <pc:sldMk cId="32739879" sldId="293"/>
            <ac:cxnSpMk id="7" creationId="{6D6C7F98-98C6-4543-8A59-D65042E9E741}"/>
          </ac:cxnSpMkLst>
        </pc:cxnChg>
      </pc:sldChg>
      <pc:sldMasterChg chg="modSldLayout">
        <pc:chgData name="Andrej Bogdanov (CSD)" userId="54a3fc38-bcd8-4812-b887-b84a314b9e17" providerId="ADAL" clId="{C462AAE6-844A-A640-AF43-8A2CE4E1660E}" dt="2021-01-13T07:30:07.486" v="13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C462AAE6-844A-A640-AF43-8A2CE4E1660E}" dt="2021-01-13T07:30:07.486" v="13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C462AAE6-844A-A640-AF43-8A2CE4E1660E}" dt="2021-01-13T07:30:07.486" v="13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" userId="51811781_tp_dropbox" providerId="OAuth2" clId="{41052E45-3DAC-B041-B0DC-B2CDEBDB9ACB}"/>
    <pc:docChg chg="undo redo custSel delSld modSld sldOrd">
      <pc:chgData name="Andrej Bogdanov" userId="51811781_tp_dropbox" providerId="OAuth2" clId="{41052E45-3DAC-B041-B0DC-B2CDEBDB9ACB}" dt="2020-05-10T01:13:01.640" v="315" actId="7634"/>
      <pc:docMkLst>
        <pc:docMk/>
      </pc:docMkLst>
      <pc:sldChg chg="addSp delSp modSp">
        <pc:chgData name="Andrej Bogdanov" userId="51811781_tp_dropbox" providerId="OAuth2" clId="{41052E45-3DAC-B041-B0DC-B2CDEBDB9ACB}" dt="2020-04-15T03:21:08.280" v="7" actId="7634"/>
        <pc:sldMkLst>
          <pc:docMk/>
          <pc:sldMk cId="871201104" sldId="258"/>
        </pc:sldMkLst>
        <pc:inkChg chg="add del mod modStrokes">
          <ac:chgData name="Andrej Bogdanov" userId="51811781_tp_dropbox" providerId="OAuth2" clId="{41052E45-3DAC-B041-B0DC-B2CDEBDB9ACB}" dt="2020-04-15T03:19:54.984" v="4"/>
          <ac:inkMkLst>
            <pc:docMk/>
            <pc:sldMk cId="871201104" sldId="258"/>
            <ac:inkMk id="2" creationId="{79F493D3-CEAD-EC42-A12A-EA0D16276DBA}"/>
          </ac:inkMkLst>
        </pc:inkChg>
        <pc:inkChg chg="add del">
          <ac:chgData name="Andrej Bogdanov" userId="51811781_tp_dropbox" providerId="OAuth2" clId="{41052E45-3DAC-B041-B0DC-B2CDEBDB9ACB}" dt="2020-04-15T03:20:41.095" v="6"/>
          <ac:inkMkLst>
            <pc:docMk/>
            <pc:sldMk cId="871201104" sldId="258"/>
            <ac:inkMk id="4" creationId="{0AE6B02E-CDB5-4A46-B767-B5E340488F94}"/>
          </ac:inkMkLst>
        </pc:inkChg>
        <pc:inkChg chg="add">
          <ac:chgData name="Andrej Bogdanov" userId="51811781_tp_dropbox" providerId="OAuth2" clId="{41052E45-3DAC-B041-B0DC-B2CDEBDB9ACB}" dt="2020-04-15T03:21:08.280" v="7" actId="7634"/>
          <ac:inkMkLst>
            <pc:docMk/>
            <pc:sldMk cId="871201104" sldId="258"/>
            <ac:inkMk id="10" creationId="{AC26F62C-CCCC-384C-AFFE-485134FD50AA}"/>
          </ac:inkMkLst>
        </pc:inkChg>
      </pc:sldChg>
      <pc:sldChg chg="addSp modSp">
        <pc:chgData name="Andrej Bogdanov" userId="51811781_tp_dropbox" providerId="OAuth2" clId="{41052E45-3DAC-B041-B0DC-B2CDEBDB9ACB}" dt="2020-04-15T03:22:19.751" v="14" actId="7634"/>
        <pc:sldMkLst>
          <pc:docMk/>
          <pc:sldMk cId="1639846032" sldId="259"/>
        </pc:sldMkLst>
        <pc:inkChg chg="add mod modStrokes">
          <ac:chgData name="Andrej Bogdanov" userId="51811781_tp_dropbox" providerId="OAuth2" clId="{41052E45-3DAC-B041-B0DC-B2CDEBDB9ACB}" dt="2020-04-15T03:21:43.036" v="13"/>
          <ac:inkMkLst>
            <pc:docMk/>
            <pc:sldMk cId="1639846032" sldId="259"/>
            <ac:inkMk id="3" creationId="{9D82C100-5B78-AC4B-9ABB-F51D15091A39}"/>
          </ac:inkMkLst>
        </pc:inkChg>
        <pc:inkChg chg="add">
          <ac:chgData name="Andrej Bogdanov" userId="51811781_tp_dropbox" providerId="OAuth2" clId="{41052E45-3DAC-B041-B0DC-B2CDEBDB9ACB}" dt="2020-04-15T03:22:19.751" v="14" actId="7634"/>
          <ac:inkMkLst>
            <pc:docMk/>
            <pc:sldMk cId="1639846032" sldId="259"/>
            <ac:inkMk id="4" creationId="{5BE1B006-0E25-334E-B141-708C3E1D6D25}"/>
          </ac:inkMkLst>
        </pc:inkChg>
      </pc:sldChg>
      <pc:sldChg chg="addSp delSp modSp">
        <pc:chgData name="Andrej Bogdanov" userId="51811781_tp_dropbox" providerId="OAuth2" clId="{41052E45-3DAC-B041-B0DC-B2CDEBDB9ACB}" dt="2020-04-15T03:24:32.381" v="21" actId="7634"/>
        <pc:sldMkLst>
          <pc:docMk/>
          <pc:sldMk cId="3066480065" sldId="260"/>
        </pc:sldMkLst>
        <pc:inkChg chg="add del mod modStrokes">
          <ac:chgData name="Andrej Bogdanov" userId="51811781_tp_dropbox" providerId="OAuth2" clId="{41052E45-3DAC-B041-B0DC-B2CDEBDB9ACB}" dt="2020-04-15T03:22:33.997" v="20"/>
          <ac:inkMkLst>
            <pc:docMk/>
            <pc:sldMk cId="3066480065" sldId="260"/>
            <ac:inkMk id="2" creationId="{C8C3FD1B-C15C-C64A-885B-81225EBD9A6D}"/>
          </ac:inkMkLst>
        </pc:inkChg>
        <pc:inkChg chg="add">
          <ac:chgData name="Andrej Bogdanov" userId="51811781_tp_dropbox" providerId="OAuth2" clId="{41052E45-3DAC-B041-B0DC-B2CDEBDB9ACB}" dt="2020-04-15T03:24:32.381" v="21" actId="7634"/>
          <ac:inkMkLst>
            <pc:docMk/>
            <pc:sldMk cId="3066480065" sldId="260"/>
            <ac:inkMk id="3" creationId="{E2E474CE-76BF-4449-B4E7-D1A57FD31A8C}"/>
          </ac:inkMkLst>
        </pc:inkChg>
      </pc:sldChg>
      <pc:sldChg chg="addSp modSp">
        <pc:chgData name="Andrej Bogdanov" userId="51811781_tp_dropbox" providerId="OAuth2" clId="{41052E45-3DAC-B041-B0DC-B2CDEBDB9ACB}" dt="2020-04-15T03:27:19.779" v="29" actId="7634"/>
        <pc:sldMkLst>
          <pc:docMk/>
          <pc:sldMk cId="1290664766" sldId="262"/>
        </pc:sldMkLst>
        <pc:inkChg chg="add mod modStrokes">
          <ac:chgData name="Andrej Bogdanov" userId="51811781_tp_dropbox" providerId="OAuth2" clId="{41052E45-3DAC-B041-B0DC-B2CDEBDB9ACB}" dt="2020-04-15T03:26:32.504" v="28"/>
          <ac:inkMkLst>
            <pc:docMk/>
            <pc:sldMk cId="1290664766" sldId="262"/>
            <ac:inkMk id="2" creationId="{973A6D77-FAF4-5E44-9D19-0DFB58253A6B}"/>
          </ac:inkMkLst>
        </pc:inkChg>
        <pc:inkChg chg="add">
          <ac:chgData name="Andrej Bogdanov" userId="51811781_tp_dropbox" providerId="OAuth2" clId="{41052E45-3DAC-B041-B0DC-B2CDEBDB9ACB}" dt="2020-04-15T03:27:19.779" v="29" actId="7634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modSp">
        <pc:chgData name="Andrej Bogdanov" userId="51811781_tp_dropbox" providerId="OAuth2" clId="{41052E45-3DAC-B041-B0DC-B2CDEBDB9ACB}" dt="2020-04-15T03:26:18.575" v="27"/>
        <pc:sldMkLst>
          <pc:docMk/>
          <pc:sldMk cId="3009012011" sldId="263"/>
        </pc:sldMkLst>
        <pc:inkChg chg="add mod modStrokes">
          <ac:chgData name="Andrej Bogdanov" userId="51811781_tp_dropbox" providerId="OAuth2" clId="{41052E45-3DAC-B041-B0DC-B2CDEBDB9ACB}" dt="2020-04-15T03:26:18.575" v="27"/>
          <ac:inkMkLst>
            <pc:docMk/>
            <pc:sldMk cId="3009012011" sldId="263"/>
            <ac:inkMk id="8" creationId="{9375855D-9F43-DD43-9F6E-2284B62DD03B}"/>
          </ac:inkMkLst>
        </pc:inkChg>
        <pc:inkChg chg="add">
          <ac:chgData name="Andrej Bogdanov" userId="51811781_tp_dropbox" providerId="OAuth2" clId="{41052E45-3DAC-B041-B0DC-B2CDEBDB9ACB}" dt="2020-04-15T03:26:15.879" v="26" actId="7634"/>
          <ac:inkMkLst>
            <pc:docMk/>
            <pc:sldMk cId="3009012011" sldId="263"/>
            <ac:inkMk id="9" creationId="{9B7F235E-D68F-4C4F-911E-025D11C55FD1}"/>
          </ac:inkMkLst>
        </pc:inkChg>
      </pc:sldChg>
      <pc:sldChg chg="addSp modSp">
        <pc:chgData name="Andrej Bogdanov" userId="51811781_tp_dropbox" providerId="OAuth2" clId="{41052E45-3DAC-B041-B0DC-B2CDEBDB9ACB}" dt="2020-04-15T03:40:36.383" v="60" actId="7634"/>
        <pc:sldMkLst>
          <pc:docMk/>
          <pc:sldMk cId="2203218808" sldId="264"/>
        </pc:sldMkLst>
        <pc:inkChg chg="add mod modStrokes">
          <ac:chgData name="Andrej Bogdanov" userId="51811781_tp_dropbox" providerId="OAuth2" clId="{41052E45-3DAC-B041-B0DC-B2CDEBDB9ACB}" dt="2020-04-15T03:30:37.410" v="52"/>
          <ac:inkMkLst>
            <pc:docMk/>
            <pc:sldMk cId="2203218808" sldId="264"/>
            <ac:inkMk id="6" creationId="{39EE75F6-E432-C347-87A2-503D5CAE6C61}"/>
          </ac:inkMkLst>
        </pc:inkChg>
        <pc:inkChg chg="add mod modStrokes">
          <ac:chgData name="Andrej Bogdanov" userId="51811781_tp_dropbox" providerId="OAuth2" clId="{41052E45-3DAC-B041-B0DC-B2CDEBDB9ACB}" dt="2020-04-15T03:29:19.218" v="45"/>
          <ac:inkMkLst>
            <pc:docMk/>
            <pc:sldMk cId="2203218808" sldId="264"/>
            <ac:inkMk id="7" creationId="{960FEED6-CBCB-684A-BF55-97622CA01F0B}"/>
          </ac:inkMkLst>
        </pc:inkChg>
        <pc:inkChg chg="add">
          <ac:chgData name="Andrej Bogdanov" userId="51811781_tp_dropbox" providerId="OAuth2" clId="{41052E45-3DAC-B041-B0DC-B2CDEBDB9ACB}" dt="2020-04-15T03:30:29.507" v="50" actId="7634"/>
          <ac:inkMkLst>
            <pc:docMk/>
            <pc:sldMk cId="2203218808" sldId="264"/>
            <ac:inkMk id="8" creationId="{E71F07F7-2490-B141-9D45-01ECB40F2320}"/>
          </ac:inkMkLst>
        </pc:inkChg>
        <pc:inkChg chg="add">
          <ac:chgData name="Andrej Bogdanov" userId="51811781_tp_dropbox" providerId="OAuth2" clId="{41052E45-3DAC-B041-B0DC-B2CDEBDB9ACB}" dt="2020-04-15T03:33:37.535" v="53" actId="7634"/>
          <ac:inkMkLst>
            <pc:docMk/>
            <pc:sldMk cId="2203218808" sldId="264"/>
            <ac:inkMk id="9" creationId="{7A89D85D-F904-3B45-B1FA-628561A6138A}"/>
          </ac:inkMkLst>
        </pc:inkChg>
        <pc:inkChg chg="add">
          <ac:chgData name="Andrej Bogdanov" userId="51811781_tp_dropbox" providerId="OAuth2" clId="{41052E45-3DAC-B041-B0DC-B2CDEBDB9ACB}" dt="2020-04-15T03:40:36.383" v="60" actId="7634"/>
          <ac:inkMkLst>
            <pc:docMk/>
            <pc:sldMk cId="2203218808" sldId="264"/>
            <ac:inkMk id="10" creationId="{0099D8B1-DCD0-E245-8EB6-81B0643E27A7}"/>
          </ac:inkMkLst>
        </pc:inkChg>
      </pc:sldChg>
      <pc:sldChg chg="addSp delSp modSp">
        <pc:chgData name="Andrej Bogdanov" userId="51811781_tp_dropbox" providerId="OAuth2" clId="{41052E45-3DAC-B041-B0DC-B2CDEBDB9ACB}" dt="2020-04-20T01:18:32.889" v="139" actId="7634"/>
        <pc:sldMkLst>
          <pc:docMk/>
          <pc:sldMk cId="1673016085" sldId="265"/>
        </pc:sldMkLst>
        <pc:inkChg chg="add mod modStrokes">
          <ac:chgData name="Andrej Bogdanov" userId="51811781_tp_dropbox" providerId="OAuth2" clId="{41052E45-3DAC-B041-B0DC-B2CDEBDB9ACB}" dt="2020-04-15T03:34:01.248" v="59"/>
          <ac:inkMkLst>
            <pc:docMk/>
            <pc:sldMk cId="1673016085" sldId="265"/>
            <ac:inkMk id="3" creationId="{6FCD6995-18BC-D84F-9063-2B380F31F956}"/>
          </ac:inkMkLst>
        </pc:inkChg>
        <pc:inkChg chg="add mod modStrokes">
          <ac:chgData name="Andrej Bogdanov" userId="51811781_tp_dropbox" providerId="OAuth2" clId="{41052E45-3DAC-B041-B0DC-B2CDEBDB9ACB}" dt="2020-04-17T23:52:59.626" v="135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" userId="51811781_tp_dropbox" providerId="OAuth2" clId="{41052E45-3DAC-B041-B0DC-B2CDEBDB9ACB}" dt="2020-04-17T23:52:46.507" v="132"/>
          <ac:inkMkLst>
            <pc:docMk/>
            <pc:sldMk cId="1673016085" sldId="265"/>
            <ac:inkMk id="5" creationId="{86A0EF84-9B98-5340-9879-F341531F9C1A}"/>
          </ac:inkMkLst>
        </pc:inkChg>
        <pc:inkChg chg="add">
          <ac:chgData name="Andrej Bogdanov" userId="51811781_tp_dropbox" providerId="OAuth2" clId="{41052E45-3DAC-B041-B0DC-B2CDEBDB9ACB}" dt="2020-04-20T01:18:32.889" v="139" actId="7634"/>
          <ac:inkMkLst>
            <pc:docMk/>
            <pc:sldMk cId="1673016085" sldId="265"/>
            <ac:inkMk id="5" creationId="{E85872D4-8A71-8241-83A8-12113F94117F}"/>
          </ac:inkMkLst>
        </pc:inkChg>
        <pc:inkChg chg="add mod modStrokes">
          <ac:chgData name="Andrej Bogdanov" userId="51811781_tp_dropbox" providerId="OAuth2" clId="{41052E45-3DAC-B041-B0DC-B2CDEBDB9ACB}" dt="2020-04-20T01:18:22.756" v="138"/>
          <ac:inkMkLst>
            <pc:docMk/>
            <pc:sldMk cId="1673016085" sldId="265"/>
            <ac:inkMk id="6" creationId="{BBF85252-1B53-394A-9373-6238B8026E42}"/>
          </ac:inkMkLst>
        </pc:inkChg>
      </pc:sldChg>
      <pc:sldChg chg="addSp delSp modSp">
        <pc:chgData name="Andrej Bogdanov" userId="51811781_tp_dropbox" providerId="OAuth2" clId="{41052E45-3DAC-B041-B0DC-B2CDEBDB9ACB}" dt="2020-04-15T04:50:51.592" v="130" actId="7634"/>
        <pc:sldMkLst>
          <pc:docMk/>
          <pc:sldMk cId="2703338071" sldId="266"/>
        </pc:sldMkLst>
        <pc:spChg chg="mod">
          <ac:chgData name="Andrej Bogdanov" userId="51811781_tp_dropbox" providerId="OAuth2" clId="{41052E45-3DAC-B041-B0DC-B2CDEBDB9ACB}" dt="2020-04-15T03:52:37.729" v="85" actId="1076"/>
          <ac:spMkLst>
            <pc:docMk/>
            <pc:sldMk cId="2703338071" sldId="266"/>
            <ac:spMk id="6" creationId="{AEB51875-5BAE-DC48-9153-09FB9297FE6C}"/>
          </ac:spMkLst>
        </pc:spChg>
        <pc:inkChg chg="add">
          <ac:chgData name="Andrej Bogdanov" userId="51811781_tp_dropbox" providerId="OAuth2" clId="{41052E45-3DAC-B041-B0DC-B2CDEBDB9ACB}" dt="2020-04-15T04:50:51.592" v="130" actId="7634"/>
          <ac:inkMkLst>
            <pc:docMk/>
            <pc:sldMk cId="2703338071" sldId="266"/>
            <ac:inkMk id="8" creationId="{8E10B81A-4E63-B649-998D-638E5009B434}"/>
          </ac:inkMkLst>
        </pc:inkChg>
        <pc:inkChg chg="add del mod modStrokes">
          <ac:chgData name="Andrej Bogdanov" userId="51811781_tp_dropbox" providerId="OAuth2" clId="{41052E45-3DAC-B041-B0DC-B2CDEBDB9ACB}" dt="2020-04-15T03:51:43.447" v="83"/>
          <ac:inkMkLst>
            <pc:docMk/>
            <pc:sldMk cId="2703338071" sldId="266"/>
            <ac:inkMk id="8" creationId="{ABC765AB-7638-7342-9719-7B2212D8F720}"/>
          </ac:inkMkLst>
        </pc:inkChg>
      </pc:sldChg>
      <pc:sldChg chg="addSp modSp">
        <pc:chgData name="Andrej Bogdanov" userId="51811781_tp_dropbox" providerId="OAuth2" clId="{41052E45-3DAC-B041-B0DC-B2CDEBDB9ACB}" dt="2020-04-15T03:51:29.716" v="77" actId="7634"/>
        <pc:sldMkLst>
          <pc:docMk/>
          <pc:sldMk cId="2861798232" sldId="267"/>
        </pc:sldMkLst>
        <pc:inkChg chg="add mod modStrokes">
          <ac:chgData name="Andrej Bogdanov" userId="51811781_tp_dropbox" providerId="OAuth2" clId="{41052E45-3DAC-B041-B0DC-B2CDEBDB9ACB}" dt="2020-04-15T03:45:32.459" v="71"/>
          <ac:inkMkLst>
            <pc:docMk/>
            <pc:sldMk cId="2861798232" sldId="267"/>
            <ac:inkMk id="3" creationId="{5C472771-D7AF-BD4E-B536-806F41BE6AB9}"/>
          </ac:inkMkLst>
        </pc:inkChg>
        <pc:inkChg chg="add mod modStrokes">
          <ac:chgData name="Andrej Bogdanov" userId="51811781_tp_dropbox" providerId="OAuth2" clId="{41052E45-3DAC-B041-B0DC-B2CDEBDB9ACB}" dt="2020-04-15T03:45:32.464" v="72"/>
          <ac:inkMkLst>
            <pc:docMk/>
            <pc:sldMk cId="2861798232" sldId="267"/>
            <ac:inkMk id="4" creationId="{88D53CA0-BBEF-D140-B688-F09654B95A9C}"/>
          </ac:inkMkLst>
        </pc:inkChg>
        <pc:inkChg chg="add mod modStrokes">
          <ac:chgData name="Andrej Bogdanov" userId="51811781_tp_dropbox" providerId="OAuth2" clId="{41052E45-3DAC-B041-B0DC-B2CDEBDB9ACB}" dt="2020-04-15T03:45:41.995" v="73"/>
          <ac:inkMkLst>
            <pc:docMk/>
            <pc:sldMk cId="2861798232" sldId="267"/>
            <ac:inkMk id="5" creationId="{442E01E4-6431-D644-8328-075EB81A57A7}"/>
          </ac:inkMkLst>
        </pc:inkChg>
        <pc:inkChg chg="add mod">
          <ac:chgData name="Andrej Bogdanov" userId="51811781_tp_dropbox" providerId="OAuth2" clId="{41052E45-3DAC-B041-B0DC-B2CDEBDB9ACB}" dt="2020-04-15T03:50:50.092" v="76" actId="1076"/>
          <ac:inkMkLst>
            <pc:docMk/>
            <pc:sldMk cId="2861798232" sldId="267"/>
            <ac:inkMk id="6" creationId="{D656808D-7AD5-9A4E-B4FE-4C6E154E411F}"/>
          </ac:inkMkLst>
        </pc:inkChg>
        <pc:inkChg chg="add">
          <ac:chgData name="Andrej Bogdanov" userId="51811781_tp_dropbox" providerId="OAuth2" clId="{41052E45-3DAC-B041-B0DC-B2CDEBDB9ACB}" dt="2020-04-15T03:51:29.716" v="77" actId="7634"/>
          <ac:inkMkLst>
            <pc:docMk/>
            <pc:sldMk cId="2861798232" sldId="267"/>
            <ac:inkMk id="7" creationId="{DFFEE8E8-ADC7-C642-BF8D-75CE80C7A9C1}"/>
          </ac:inkMkLst>
        </pc:inkChg>
      </pc:sldChg>
      <pc:sldChg chg="addSp delSp modSp">
        <pc:chgData name="Andrej Bogdanov" userId="51811781_tp_dropbox" providerId="OAuth2" clId="{41052E45-3DAC-B041-B0DC-B2CDEBDB9ACB}" dt="2020-05-10T01:07:34.975" v="312" actId="7634"/>
        <pc:sldMkLst>
          <pc:docMk/>
          <pc:sldMk cId="1889963386" sldId="268"/>
        </pc:sldMkLst>
        <pc:spChg chg="mod">
          <ac:chgData name="Andrej Bogdanov" userId="51811781_tp_dropbox" providerId="OAuth2" clId="{41052E45-3DAC-B041-B0DC-B2CDEBDB9ACB}" dt="2020-04-15T04:04:19.260" v="112" actId="20577"/>
          <ac:spMkLst>
            <pc:docMk/>
            <pc:sldMk cId="1889963386" sldId="268"/>
            <ac:spMk id="3" creationId="{423420DD-EE3B-5541-8727-65DC3D96EABF}"/>
          </ac:spMkLst>
        </pc:spChg>
        <pc:inkChg chg="add mod modStrokes">
          <ac:chgData name="Andrej Bogdanov" userId="51811781_tp_dropbox" providerId="OAuth2" clId="{41052E45-3DAC-B041-B0DC-B2CDEBDB9ACB}" dt="2020-04-15T03:53:37.810" v="89"/>
          <ac:inkMkLst>
            <pc:docMk/>
            <pc:sldMk cId="1889963386" sldId="268"/>
            <ac:inkMk id="2" creationId="{8ADB625C-1FC9-4D49-BEFC-98AD5FE15C2C}"/>
          </ac:inkMkLst>
        </pc:inkChg>
        <pc:inkChg chg="add mod modStrokes">
          <ac:chgData name="Andrej Bogdanov" userId="51811781_tp_dropbox" providerId="OAuth2" clId="{41052E45-3DAC-B041-B0DC-B2CDEBDB9ACB}" dt="2020-04-20T01:18:00.626" v="137"/>
          <ac:inkMkLst>
            <pc:docMk/>
            <pc:sldMk cId="1889963386" sldId="268"/>
            <ac:inkMk id="4" creationId="{299AC491-8E20-F243-9C42-A945476D4568}"/>
          </ac:inkMkLst>
        </pc:inkChg>
        <pc:inkChg chg="add del">
          <ac:chgData name="Andrej Bogdanov" userId="51811781_tp_dropbox" providerId="OAuth2" clId="{41052E45-3DAC-B041-B0DC-B2CDEBDB9ACB}" dt="2020-04-15T03:53:37.801" v="88"/>
          <ac:inkMkLst>
            <pc:docMk/>
            <pc:sldMk cId="1889963386" sldId="268"/>
            <ac:inkMk id="4" creationId="{DFEF3B65-F0E3-2D43-AEDF-78F847D3B463}"/>
          </ac:inkMkLst>
        </pc:inkChg>
        <pc:inkChg chg="add mod modStrokes">
          <ac:chgData name="Andrej Bogdanov" userId="51811781_tp_dropbox" providerId="OAuth2" clId="{41052E45-3DAC-B041-B0DC-B2CDEBDB9ACB}" dt="2020-05-10T01:07:23.875" v="311"/>
          <ac:inkMkLst>
            <pc:docMk/>
            <pc:sldMk cId="1889963386" sldId="268"/>
            <ac:inkMk id="5" creationId="{A9D714FD-066C-1E45-B329-62A865EA3B12}"/>
          </ac:inkMkLst>
        </pc:inkChg>
        <pc:inkChg chg="add">
          <ac:chgData name="Andrej Bogdanov" userId="51811781_tp_dropbox" providerId="OAuth2" clId="{41052E45-3DAC-B041-B0DC-B2CDEBDB9ACB}" dt="2020-04-15T04:05:19.985" v="117" actId="7634"/>
          <ac:inkMkLst>
            <pc:docMk/>
            <pc:sldMk cId="1889963386" sldId="268"/>
            <ac:inkMk id="6" creationId="{5EBC452E-BB08-5846-A488-274AC5598B91}"/>
          </ac:inkMkLst>
        </pc:inkChg>
        <pc:inkChg chg="add">
          <ac:chgData name="Andrej Bogdanov" userId="51811781_tp_dropbox" providerId="OAuth2" clId="{41052E45-3DAC-B041-B0DC-B2CDEBDB9ACB}" dt="2020-05-10T01:07:34.975" v="312" actId="7634"/>
          <ac:inkMkLst>
            <pc:docMk/>
            <pc:sldMk cId="1889963386" sldId="268"/>
            <ac:inkMk id="7" creationId="{CC87AB40-EE0C-5244-8F41-DBA3C4BC3EF7}"/>
          </ac:inkMkLst>
        </pc:inkChg>
      </pc:sldChg>
      <pc:sldChg chg="addSp delSp modSp">
        <pc:chgData name="Andrej Bogdanov" userId="51811781_tp_dropbox" providerId="OAuth2" clId="{41052E45-3DAC-B041-B0DC-B2CDEBDB9ACB}" dt="2020-04-15T04:06:11.431" v="125" actId="7634"/>
        <pc:sldMkLst>
          <pc:docMk/>
          <pc:sldMk cId="2367920729" sldId="269"/>
        </pc:sldMkLst>
        <pc:inkChg chg="add del mod modStrokes">
          <ac:chgData name="Andrej Bogdanov" userId="51811781_tp_dropbox" providerId="OAuth2" clId="{41052E45-3DAC-B041-B0DC-B2CDEBDB9ACB}" dt="2020-04-15T03:57:36.557" v="94"/>
          <ac:inkMkLst>
            <pc:docMk/>
            <pc:sldMk cId="2367920729" sldId="269"/>
            <ac:inkMk id="4" creationId="{4B1C0222-5084-4648-A489-FF604C9DDC02}"/>
          </ac:inkMkLst>
        </pc:inkChg>
        <pc:inkChg chg="add del mod modStrokes">
          <ac:chgData name="Andrej Bogdanov" userId="51811781_tp_dropbox" providerId="OAuth2" clId="{41052E45-3DAC-B041-B0DC-B2CDEBDB9ACB}" dt="2020-04-15T04:01:07.968" v="103"/>
          <ac:inkMkLst>
            <pc:docMk/>
            <pc:sldMk cId="2367920729" sldId="269"/>
            <ac:inkMk id="6" creationId="{9348D23E-7BFB-564C-871E-76E5002A2D74}"/>
          </ac:inkMkLst>
        </pc:inkChg>
        <pc:inkChg chg="add">
          <ac:chgData name="Andrej Bogdanov" userId="51811781_tp_dropbox" providerId="OAuth2" clId="{41052E45-3DAC-B041-B0DC-B2CDEBDB9ACB}" dt="2020-04-15T04:01:04.539" v="102" actId="7634"/>
          <ac:inkMkLst>
            <pc:docMk/>
            <pc:sldMk cId="2367920729" sldId="269"/>
            <ac:inkMk id="10" creationId="{29361666-767E-8646-A7BB-3248B9EF041A}"/>
          </ac:inkMkLst>
        </pc:inkChg>
        <pc:inkChg chg="add mod modStrokes">
          <ac:chgData name="Andrej Bogdanov" userId="51811781_tp_dropbox" providerId="OAuth2" clId="{41052E45-3DAC-B041-B0DC-B2CDEBDB9ACB}" dt="2020-04-15T04:05:44.304" v="124"/>
          <ac:inkMkLst>
            <pc:docMk/>
            <pc:sldMk cId="2367920729" sldId="269"/>
            <ac:inkMk id="11" creationId="{D6E80B83-9284-B843-84F2-51BC4917061B}"/>
          </ac:inkMkLst>
        </pc:inkChg>
        <pc:inkChg chg="add">
          <ac:chgData name="Andrej Bogdanov" userId="51811781_tp_dropbox" providerId="OAuth2" clId="{41052E45-3DAC-B041-B0DC-B2CDEBDB9ACB}" dt="2020-04-15T04:06:11.431" v="125" actId="7634"/>
          <ac:inkMkLst>
            <pc:docMk/>
            <pc:sldMk cId="2367920729" sldId="269"/>
            <ac:inkMk id="12" creationId="{01BE388B-19AB-6D4F-B21B-671F40F1DA3B}"/>
          </ac:inkMkLst>
        </pc:inkChg>
      </pc:sldChg>
      <pc:sldChg chg="addSp delSp modSp ord">
        <pc:chgData name="Andrej Bogdanov" userId="51811781_tp_dropbox" providerId="OAuth2" clId="{41052E45-3DAC-B041-B0DC-B2CDEBDB9ACB}" dt="2020-04-15T04:05:34.479" v="121" actId="7634"/>
        <pc:sldMkLst>
          <pc:docMk/>
          <pc:sldMk cId="115814539" sldId="270"/>
        </pc:sldMkLst>
        <pc:inkChg chg="add del mod modStrokes">
          <ac:chgData name="Andrej Bogdanov" userId="51811781_tp_dropbox" providerId="OAuth2" clId="{41052E45-3DAC-B041-B0DC-B2CDEBDB9ACB}" dt="2020-04-15T03:58:36.329" v="99"/>
          <ac:inkMkLst>
            <pc:docMk/>
            <pc:sldMk cId="115814539" sldId="270"/>
            <ac:inkMk id="6" creationId="{4BE42E34-010E-CB48-86A8-15DB028D4731}"/>
          </ac:inkMkLst>
        </pc:inkChg>
        <pc:inkChg chg="add mod modStrokes">
          <ac:chgData name="Andrej Bogdanov" userId="51811781_tp_dropbox" providerId="OAuth2" clId="{41052E45-3DAC-B041-B0DC-B2CDEBDB9ACB}" dt="2020-04-15T04:05:27.312" v="120"/>
          <ac:inkMkLst>
            <pc:docMk/>
            <pc:sldMk cId="115814539" sldId="270"/>
            <ac:inkMk id="7" creationId="{7A7D9817-773C-B043-889E-A76737124CF2}"/>
          </ac:inkMkLst>
        </pc:inkChg>
        <pc:inkChg chg="add">
          <ac:chgData name="Andrej Bogdanov" userId="51811781_tp_dropbox" providerId="OAuth2" clId="{41052E45-3DAC-B041-B0DC-B2CDEBDB9ACB}" dt="2020-04-15T04:05:34.479" v="121" actId="7634"/>
          <ac:inkMkLst>
            <pc:docMk/>
            <pc:sldMk cId="115814539" sldId="270"/>
            <ac:inkMk id="8" creationId="{9BB3381A-168F-5242-BDC6-AF7DC48EFFA5}"/>
          </ac:inkMkLst>
        </pc:inkChg>
      </pc:sldChg>
      <pc:sldChg chg="addSp delSp modSp">
        <pc:chgData name="Andrej Bogdanov" userId="51811781_tp_dropbox" providerId="OAuth2" clId="{41052E45-3DAC-B041-B0DC-B2CDEBDB9ACB}" dt="2020-04-15T04:07:27.352" v="127"/>
        <pc:sldMkLst>
          <pc:docMk/>
          <pc:sldMk cId="3911810824" sldId="271"/>
        </pc:sldMkLst>
        <pc:inkChg chg="add del mod modStrokes">
          <ac:chgData name="Andrej Bogdanov" userId="51811781_tp_dropbox" providerId="OAuth2" clId="{41052E45-3DAC-B041-B0DC-B2CDEBDB9ACB}" dt="2020-04-15T04:03:47.011" v="110"/>
          <ac:inkMkLst>
            <pc:docMk/>
            <pc:sldMk cId="3911810824" sldId="271"/>
            <ac:inkMk id="2" creationId="{5F74E2EE-C724-A84F-849E-AA55D7B9DA66}"/>
          </ac:inkMkLst>
        </pc:inkChg>
        <pc:inkChg chg="add mod modStrokes">
          <ac:chgData name="Andrej Bogdanov" userId="51811781_tp_dropbox" providerId="OAuth2" clId="{41052E45-3DAC-B041-B0DC-B2CDEBDB9ACB}" dt="2020-04-15T04:07:27.352" v="127"/>
          <ac:inkMkLst>
            <pc:docMk/>
            <pc:sldMk cId="3911810824" sldId="271"/>
            <ac:inkMk id="4" creationId="{165A57D8-CAF6-2842-A31A-C2416369A0DA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857692231" sldId="272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857692231" sldId="272"/>
            <ac:inkMk id="5" creationId="{33EE5B69-02C6-5243-B955-88642E978C1E}"/>
          </ac:inkMkLst>
        </pc:inkChg>
      </pc:sldChg>
      <pc:sldChg chg="addSp modSp">
        <pc:chgData name="Andrej Bogdanov" userId="51811781_tp_dropbox" providerId="OAuth2" clId="{41052E45-3DAC-B041-B0DC-B2CDEBDB9ACB}" dt="2020-04-20T02:25:17.763" v="162" actId="7634"/>
        <pc:sldMkLst>
          <pc:docMk/>
          <pc:sldMk cId="2561039472" sldId="274"/>
        </pc:sldMkLst>
        <pc:spChg chg="mod">
          <ac:chgData name="Andrej Bogdanov" userId="51811781_tp_dropbox" providerId="OAuth2" clId="{41052E45-3DAC-B041-B0DC-B2CDEBDB9ACB}" dt="2020-04-20T01:27:46.670" v="141" actId="20577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" userId="51811781_tp_dropbox" providerId="OAuth2" clId="{41052E45-3DAC-B041-B0DC-B2CDEBDB9ACB}" dt="2020-04-20T01:27:54.604" v="143" actId="20577"/>
          <ac:spMkLst>
            <pc:docMk/>
            <pc:sldMk cId="2561039472" sldId="274"/>
            <ac:spMk id="11" creationId="{CDE566D5-534A-9F43-88F4-6C6D87F91B4B}"/>
          </ac:spMkLst>
        </pc:spChg>
        <pc:inkChg chg="add mod modStrokes">
          <ac:chgData name="Andrej Bogdanov" userId="51811781_tp_dropbox" providerId="OAuth2" clId="{41052E45-3DAC-B041-B0DC-B2CDEBDB9ACB}" dt="2020-04-20T02:24:22.841" v="161" actId="1076"/>
          <ac:inkMkLst>
            <pc:docMk/>
            <pc:sldMk cId="2561039472" sldId="274"/>
            <ac:inkMk id="5" creationId="{B7B167C6-ABF5-C642-9A20-ACE7FCD25A2C}"/>
          </ac:inkMkLst>
        </pc:inkChg>
        <pc:inkChg chg="add">
          <ac:chgData name="Andrej Bogdanov" userId="51811781_tp_dropbox" providerId="OAuth2" clId="{41052E45-3DAC-B041-B0DC-B2CDEBDB9ACB}" dt="2020-04-20T02:23:47.400" v="157" actId="7634"/>
          <ac:inkMkLst>
            <pc:docMk/>
            <pc:sldMk cId="2561039472" sldId="274"/>
            <ac:inkMk id="12" creationId="{FD8069E6-7B02-3145-8004-1A33379BC0BE}"/>
          </ac:inkMkLst>
        </pc:inkChg>
        <pc:inkChg chg="add">
          <ac:chgData name="Andrej Bogdanov" userId="51811781_tp_dropbox" providerId="OAuth2" clId="{41052E45-3DAC-B041-B0DC-B2CDEBDB9ACB}" dt="2020-04-20T02:25:17.763" v="162" actId="7634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" userId="51811781_tp_dropbox" providerId="OAuth2" clId="{41052E45-3DAC-B041-B0DC-B2CDEBDB9ACB}" dt="2020-04-15T04:07:38.073" v="128" actId="2696"/>
        <pc:sldMkLst>
          <pc:docMk/>
          <pc:sldMk cId="451442098" sldId="275"/>
        </pc:sldMkLst>
      </pc:sldChg>
      <pc:sldChg chg="del">
        <pc:chgData name="Andrej Bogdanov" userId="51811781_tp_dropbox" providerId="OAuth2" clId="{41052E45-3DAC-B041-B0DC-B2CDEBDB9ACB}" dt="2020-04-15T04:07:40.606" v="129" actId="2696"/>
        <pc:sldMkLst>
          <pc:docMk/>
          <pc:sldMk cId="2515272520" sldId="276"/>
        </pc:sldMkLst>
      </pc:sldChg>
      <pc:sldChg chg="addSp delSp">
        <pc:chgData name="Andrej Bogdanov" userId="51811781_tp_dropbox" providerId="OAuth2" clId="{41052E45-3DAC-B041-B0DC-B2CDEBDB9ACB}" dt="2020-04-20T02:25:57.392" v="164" actId="7634"/>
        <pc:sldMkLst>
          <pc:docMk/>
          <pc:sldMk cId="1239993417" sldId="277"/>
        </pc:sldMkLst>
        <pc:inkChg chg="add del">
          <ac:chgData name="Andrej Bogdanov" userId="51811781_tp_dropbox" providerId="OAuth2" clId="{41052E45-3DAC-B041-B0DC-B2CDEBDB9ACB}" dt="2020-04-20T02:25:25.513" v="163"/>
          <ac:inkMkLst>
            <pc:docMk/>
            <pc:sldMk cId="1239993417" sldId="277"/>
            <ac:inkMk id="5" creationId="{92D877F5-8772-9847-90CE-3208F8809CBC}"/>
          </ac:inkMkLst>
        </pc:inkChg>
        <pc:inkChg chg="add">
          <ac:chgData name="Andrej Bogdanov" userId="51811781_tp_dropbox" providerId="OAuth2" clId="{41052E45-3DAC-B041-B0DC-B2CDEBDB9ACB}" dt="2020-04-20T02:25:57.392" v="164" actId="7634"/>
          <ac:inkMkLst>
            <pc:docMk/>
            <pc:sldMk cId="1239993417" sldId="277"/>
            <ac:inkMk id="9" creationId="{AF401CA9-E44B-8F48-9CB1-413F37D1CCDA}"/>
          </ac:inkMkLst>
        </pc:inkChg>
      </pc:sldChg>
      <pc:sldChg chg="addSp modSp">
        <pc:chgData name="Andrej Bogdanov" userId="51811781_tp_dropbox" providerId="OAuth2" clId="{41052E45-3DAC-B041-B0DC-B2CDEBDB9ACB}" dt="2020-04-20T02:30:54.139" v="197" actId="7634"/>
        <pc:sldMkLst>
          <pc:docMk/>
          <pc:sldMk cId="2732801323" sldId="278"/>
        </pc:sldMkLst>
        <pc:spChg chg="mod">
          <ac:chgData name="Andrej Bogdanov" userId="51811781_tp_dropbox" providerId="OAuth2" clId="{41052E45-3DAC-B041-B0DC-B2CDEBDB9ACB}" dt="2020-04-20T02:21:39.974" v="154" actId="1076"/>
          <ac:spMkLst>
            <pc:docMk/>
            <pc:sldMk cId="2732801323" sldId="278"/>
            <ac:spMk id="7" creationId="{B4D69712-B69A-034C-8281-1FAC4D0A6444}"/>
          </ac:spMkLst>
        </pc:spChg>
        <pc:inkChg chg="add mod modStrokes">
          <ac:chgData name="Andrej Bogdanov" userId="51811781_tp_dropbox" providerId="OAuth2" clId="{41052E45-3DAC-B041-B0DC-B2CDEBDB9ACB}" dt="2020-04-20T02:30:28.374" v="196"/>
          <ac:inkMkLst>
            <pc:docMk/>
            <pc:sldMk cId="2732801323" sldId="278"/>
            <ac:inkMk id="8" creationId="{9EFF5F76-65C9-F241-BE18-B3C5BF4B5A0C}"/>
          </ac:inkMkLst>
        </pc:inkChg>
        <pc:inkChg chg="add">
          <ac:chgData name="Andrej Bogdanov" userId="51811781_tp_dropbox" providerId="OAuth2" clId="{41052E45-3DAC-B041-B0DC-B2CDEBDB9ACB}" dt="2020-04-20T02:30:54.139" v="197" actId="7634"/>
          <ac:inkMkLst>
            <pc:docMk/>
            <pc:sldMk cId="2732801323" sldId="278"/>
            <ac:inkMk id="9" creationId="{617BF0BA-80EB-1D46-8DAA-D9C96F47EF7C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3817133386" sldId="279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3817133386" sldId="279"/>
            <ac:inkMk id="2" creationId="{43220655-5000-1B4C-B9E1-4A6A288F6FB7}"/>
          </ac:inkMkLst>
        </pc:inkChg>
      </pc:sldChg>
      <pc:sldChg chg="addSp delSp modSp">
        <pc:chgData name="Andrej Bogdanov" userId="51811781_tp_dropbox" providerId="OAuth2" clId="{41052E45-3DAC-B041-B0DC-B2CDEBDB9ACB}" dt="2020-05-10T01:13:01.640" v="315" actId="7634"/>
        <pc:sldMkLst>
          <pc:docMk/>
          <pc:sldMk cId="1006473147" sldId="281"/>
        </pc:sldMkLst>
        <pc:spChg chg="mod">
          <ac:chgData name="Andrej Bogdanov" userId="51811781_tp_dropbox" providerId="OAuth2" clId="{41052E45-3DAC-B041-B0DC-B2CDEBDB9ACB}" dt="2020-04-20T02:26:39.677" v="167" actId="1076"/>
          <ac:spMkLst>
            <pc:docMk/>
            <pc:sldMk cId="1006473147" sldId="281"/>
            <ac:spMk id="9" creationId="{5F4EAF38-EDD5-A54D-A778-6084F8F90BC4}"/>
          </ac:spMkLst>
        </pc:spChg>
        <pc:spChg chg="mod">
          <ac:chgData name="Andrej Bogdanov" userId="51811781_tp_dropbox" providerId="OAuth2" clId="{41052E45-3DAC-B041-B0DC-B2CDEBDB9ACB}" dt="2020-04-20T02:26:34.812" v="166" actId="1076"/>
          <ac:spMkLst>
            <pc:docMk/>
            <pc:sldMk cId="1006473147" sldId="281"/>
            <ac:spMk id="10" creationId="{D84889AB-0C7B-ED4E-AA9E-A4F5AAD16745}"/>
          </ac:spMkLst>
        </pc:spChg>
        <pc:inkChg chg="add mod modStrokes">
          <ac:chgData name="Andrej Bogdanov" userId="51811781_tp_dropbox" providerId="OAuth2" clId="{41052E45-3DAC-B041-B0DC-B2CDEBDB9ACB}" dt="2020-05-10T01:12:32.042" v="313"/>
          <ac:inkMkLst>
            <pc:docMk/>
            <pc:sldMk cId="1006473147" sldId="281"/>
            <ac:inkMk id="6" creationId="{A6305A09-BAED-A540-8B1F-DA928545E545}"/>
          </ac:inkMkLst>
        </pc:inkChg>
        <pc:inkChg chg="add del">
          <ac:chgData name="Andrej Bogdanov" userId="51811781_tp_dropbox" providerId="OAuth2" clId="{41052E45-3DAC-B041-B0DC-B2CDEBDB9ACB}" dt="2020-05-10T01:12:32.046" v="314"/>
          <ac:inkMkLst>
            <pc:docMk/>
            <pc:sldMk cId="1006473147" sldId="281"/>
            <ac:inkMk id="7" creationId="{77762ED7-30AD-864C-B3EA-AC97BB4D539C}"/>
          </ac:inkMkLst>
        </pc:inkChg>
        <pc:inkChg chg="add">
          <ac:chgData name="Andrej Bogdanov" userId="51811781_tp_dropbox" providerId="OAuth2" clId="{41052E45-3DAC-B041-B0DC-B2CDEBDB9ACB}" dt="2020-04-20T02:29:33.432" v="189" actId="7634"/>
          <ac:inkMkLst>
            <pc:docMk/>
            <pc:sldMk cId="1006473147" sldId="281"/>
            <ac:inkMk id="8" creationId="{CB07F26C-7666-8840-8B91-F2660FE2F897}"/>
          </ac:inkMkLst>
        </pc:inkChg>
        <pc:inkChg chg="add">
          <ac:chgData name="Andrej Bogdanov" userId="51811781_tp_dropbox" providerId="OAuth2" clId="{41052E45-3DAC-B041-B0DC-B2CDEBDB9ACB}" dt="2020-05-10T01:13:01.640" v="315" actId="7634"/>
          <ac:inkMkLst>
            <pc:docMk/>
            <pc:sldMk cId="1006473147" sldId="281"/>
            <ac:inkMk id="11" creationId="{FEDE7556-C160-2D44-9BD7-7FDF798C0C84}"/>
          </ac:inkMkLst>
        </pc:inkChg>
      </pc:sldChg>
      <pc:sldChg chg="addSp delSp modSp">
        <pc:chgData name="Andrej Bogdanov" userId="51811781_tp_dropbox" providerId="OAuth2" clId="{41052E45-3DAC-B041-B0DC-B2CDEBDB9ACB}" dt="2020-04-20T02:34:57.546" v="207" actId="7634"/>
        <pc:sldMkLst>
          <pc:docMk/>
          <pc:sldMk cId="2632464731" sldId="282"/>
        </pc:sldMkLst>
        <pc:inkChg chg="add del mod modStrokes">
          <ac:chgData name="Andrej Bogdanov" userId="51811781_tp_dropbox" providerId="OAuth2" clId="{41052E45-3DAC-B041-B0DC-B2CDEBDB9ACB}" dt="2020-04-20T02:31:03.567" v="198"/>
          <ac:inkMkLst>
            <pc:docMk/>
            <pc:sldMk cId="2632464731" sldId="282"/>
            <ac:inkMk id="6" creationId="{E905926B-71C5-F348-8F2A-8E690823C594}"/>
          </ac:inkMkLst>
        </pc:inkChg>
        <pc:inkChg chg="add mod modStrokes">
          <ac:chgData name="Andrej Bogdanov" userId="51811781_tp_dropbox" providerId="OAuth2" clId="{41052E45-3DAC-B041-B0DC-B2CDEBDB9ACB}" dt="2020-04-20T02:34:19.356" v="206"/>
          <ac:inkMkLst>
            <pc:docMk/>
            <pc:sldMk cId="2632464731" sldId="282"/>
            <ac:inkMk id="7" creationId="{7E89D870-E876-C142-9BAE-EC924361E38B}"/>
          </ac:inkMkLst>
        </pc:inkChg>
        <pc:inkChg chg="add">
          <ac:chgData name="Andrej Bogdanov" userId="51811781_tp_dropbox" providerId="OAuth2" clId="{41052E45-3DAC-B041-B0DC-B2CDEBDB9ACB}" dt="2020-04-20T02:34:57.546" v="207" actId="7634"/>
          <ac:inkMkLst>
            <pc:docMk/>
            <pc:sldMk cId="2632464731" sldId="282"/>
            <ac:inkMk id="8" creationId="{DEEFC079-86B1-A746-A0FE-34FC49C6687A}"/>
          </ac:inkMkLst>
        </pc:inkChg>
      </pc:sldChg>
      <pc:sldChg chg="addSp modSp">
        <pc:chgData name="Andrej Bogdanov" userId="51811781_tp_dropbox" providerId="OAuth2" clId="{41052E45-3DAC-B041-B0DC-B2CDEBDB9ACB}" dt="2020-04-20T02:35:45.758" v="211" actId="7634"/>
        <pc:sldMkLst>
          <pc:docMk/>
          <pc:sldMk cId="2097432329" sldId="283"/>
        </pc:sldMkLst>
        <pc:inkChg chg="add mod modStrokes">
          <ac:chgData name="Andrej Bogdanov" userId="51811781_tp_dropbox" providerId="OAuth2" clId="{41052E45-3DAC-B041-B0DC-B2CDEBDB9ACB}" dt="2020-04-20T02:35:38.590" v="210"/>
          <ac:inkMkLst>
            <pc:docMk/>
            <pc:sldMk cId="2097432329" sldId="283"/>
            <ac:inkMk id="2" creationId="{0698A415-2FC0-314B-807B-6FA9AEAEC2F5}"/>
          </ac:inkMkLst>
        </pc:inkChg>
        <pc:inkChg chg="add">
          <ac:chgData name="Andrej Bogdanov" userId="51811781_tp_dropbox" providerId="OAuth2" clId="{41052E45-3DAC-B041-B0DC-B2CDEBDB9ACB}" dt="2020-04-20T02:35:33.092" v="209" actId="7634"/>
          <ac:inkMkLst>
            <pc:docMk/>
            <pc:sldMk cId="2097432329" sldId="283"/>
            <ac:inkMk id="3" creationId="{C728DA04-79F2-9C44-8A47-A7D3EB42EA7C}"/>
          </ac:inkMkLst>
        </pc:inkChg>
        <pc:inkChg chg="add">
          <ac:chgData name="Andrej Bogdanov" userId="51811781_tp_dropbox" providerId="OAuth2" clId="{41052E45-3DAC-B041-B0DC-B2CDEBDB9ACB}" dt="2020-04-20T02:35:45.758" v="211" actId="7634"/>
          <ac:inkMkLst>
            <pc:docMk/>
            <pc:sldMk cId="2097432329" sldId="283"/>
            <ac:inkMk id="4" creationId="{B02C2489-E96C-5841-ABC1-E650A30E8BE4}"/>
          </ac:inkMkLst>
        </pc:inkChg>
      </pc:sldChg>
      <pc:sldChg chg="addSp modSp">
        <pc:chgData name="Andrej Bogdanov" userId="51811781_tp_dropbox" providerId="OAuth2" clId="{41052E45-3DAC-B041-B0DC-B2CDEBDB9ACB}" dt="2020-04-20T02:43:13.342" v="237" actId="7634"/>
        <pc:sldMkLst>
          <pc:docMk/>
          <pc:sldMk cId="17673665" sldId="284"/>
        </pc:sldMkLst>
        <pc:inkChg chg="add mod modStrokes">
          <ac:chgData name="Andrej Bogdanov" userId="51811781_tp_dropbox" providerId="OAuth2" clId="{41052E45-3DAC-B041-B0DC-B2CDEBDB9ACB}" dt="2020-04-20T02:37:40.632" v="223" actId="1076"/>
          <ac:inkMkLst>
            <pc:docMk/>
            <pc:sldMk cId="17673665" sldId="284"/>
            <ac:inkMk id="2" creationId="{7DD16E58-43E2-A547-9CF0-0EDBC991FAD1}"/>
          </ac:inkMkLst>
        </pc:inkChg>
        <pc:inkChg chg="add">
          <ac:chgData name="Andrej Bogdanov" userId="51811781_tp_dropbox" providerId="OAuth2" clId="{41052E45-3DAC-B041-B0DC-B2CDEBDB9ACB}" dt="2020-04-20T02:36:33.694" v="214" actId="7634"/>
          <ac:inkMkLst>
            <pc:docMk/>
            <pc:sldMk cId="17673665" sldId="284"/>
            <ac:inkMk id="6" creationId="{A0160DB7-F7D6-C74F-A42F-C98EDBED6873}"/>
          </ac:inkMkLst>
        </pc:inkChg>
        <pc:inkChg chg="add">
          <ac:chgData name="Andrej Bogdanov" userId="51811781_tp_dropbox" providerId="OAuth2" clId="{41052E45-3DAC-B041-B0DC-B2CDEBDB9ACB}" dt="2020-04-20T02:37:01.068" v="217" actId="7634"/>
          <ac:inkMkLst>
            <pc:docMk/>
            <pc:sldMk cId="17673665" sldId="284"/>
            <ac:inkMk id="7" creationId="{55FD46A5-8DD2-AF45-B81C-1DE2361A9E88}"/>
          </ac:inkMkLst>
        </pc:inkChg>
        <pc:inkChg chg="add mod modStrokes">
          <ac:chgData name="Andrej Bogdanov" userId="51811781_tp_dropbox" providerId="OAuth2" clId="{41052E45-3DAC-B041-B0DC-B2CDEBDB9ACB}" dt="2020-04-20T02:43:07.219" v="236"/>
          <ac:inkMkLst>
            <pc:docMk/>
            <pc:sldMk cId="17673665" sldId="284"/>
            <ac:inkMk id="8" creationId="{2565134F-1A6A-2643-B5F2-2FBD95823007}"/>
          </ac:inkMkLst>
        </pc:inkChg>
        <pc:inkChg chg="add">
          <ac:chgData name="Andrej Bogdanov" userId="51811781_tp_dropbox" providerId="OAuth2" clId="{41052E45-3DAC-B041-B0DC-B2CDEBDB9ACB}" dt="2020-04-20T02:43:13.342" v="237" actId="7634"/>
          <ac:inkMkLst>
            <pc:docMk/>
            <pc:sldMk cId="17673665" sldId="284"/>
            <ac:inkMk id="9" creationId="{8D21F96B-5035-8D41-BC63-12A1F2B66B66}"/>
          </ac:inkMkLst>
        </pc:inkChg>
      </pc:sldChg>
      <pc:sldChg chg="addSp delSp modSp">
        <pc:chgData name="Andrej Bogdanov" userId="51811781_tp_dropbox" providerId="OAuth2" clId="{41052E45-3DAC-B041-B0DC-B2CDEBDB9ACB}" dt="2020-04-22T02:00:12.416" v="239" actId="7634"/>
        <pc:sldMkLst>
          <pc:docMk/>
          <pc:sldMk cId="3076498198" sldId="285"/>
        </pc:sldMkLst>
        <pc:inkChg chg="add">
          <ac:chgData name="Andrej Bogdanov" userId="51811781_tp_dropbox" providerId="OAuth2" clId="{41052E45-3DAC-B041-B0DC-B2CDEBDB9ACB}" dt="2020-04-22T02:00:12.416" v="239" actId="7634"/>
          <ac:inkMkLst>
            <pc:docMk/>
            <pc:sldMk cId="3076498198" sldId="285"/>
            <ac:inkMk id="4" creationId="{BDB9CF2B-E151-064B-B605-0189C7F3D6AB}"/>
          </ac:inkMkLst>
        </pc:inkChg>
        <pc:inkChg chg="add del mod modStrokes">
          <ac:chgData name="Andrej Bogdanov" userId="51811781_tp_dropbox" providerId="OAuth2" clId="{41052E45-3DAC-B041-B0DC-B2CDEBDB9ACB}" dt="2020-04-20T02:41:24.509" v="234"/>
          <ac:inkMkLst>
            <pc:docMk/>
            <pc:sldMk cId="3076498198" sldId="285"/>
            <ac:inkMk id="4" creationId="{D669097C-D3FF-DC46-AE27-87A5371A21F4}"/>
          </ac:inkMkLst>
        </pc:inkChg>
        <pc:inkChg chg="add">
          <ac:chgData name="Andrej Bogdanov" userId="51811781_tp_dropbox" providerId="OAuth2" clId="{41052E45-3DAC-B041-B0DC-B2CDEBDB9ACB}" dt="2020-04-20T02:39:30.283" v="229" actId="7634"/>
          <ac:inkMkLst>
            <pc:docMk/>
            <pc:sldMk cId="3076498198" sldId="285"/>
            <ac:inkMk id="5" creationId="{24BF58A9-DE81-5A4F-AB41-A46C60E2AF90}"/>
          </ac:inkMkLst>
        </pc:inkChg>
        <pc:inkChg chg="add">
          <ac:chgData name="Andrej Bogdanov" userId="51811781_tp_dropbox" providerId="OAuth2" clId="{41052E45-3DAC-B041-B0DC-B2CDEBDB9ACB}" dt="2020-04-20T02:41:00.528" v="231" actId="7634"/>
          <ac:inkMkLst>
            <pc:docMk/>
            <pc:sldMk cId="3076498198" sldId="285"/>
            <ac:inkMk id="6" creationId="{EF81C6F7-3D44-FF46-8BAF-03292C0E6C1A}"/>
          </ac:inkMkLst>
        </pc:inkChg>
        <pc:inkChg chg="add">
          <ac:chgData name="Andrej Bogdanov" userId="51811781_tp_dropbox" providerId="OAuth2" clId="{41052E45-3DAC-B041-B0DC-B2CDEBDB9ACB}" dt="2020-04-20T02:42:32.463" v="235" actId="7634"/>
          <ac:inkMkLst>
            <pc:docMk/>
            <pc:sldMk cId="3076498198" sldId="285"/>
            <ac:inkMk id="7" creationId="{54D48F89-1035-5449-B2DF-4081E1F3ED9D}"/>
          </ac:inkMkLst>
        </pc:inkChg>
      </pc:sldChg>
      <pc:sldChg chg="addSp delSp modSp">
        <pc:chgData name="Andrej Bogdanov" userId="51811781_tp_dropbox" providerId="OAuth2" clId="{41052E45-3DAC-B041-B0DC-B2CDEBDB9ACB}" dt="2020-04-22T03:50:46.100" v="261" actId="7634"/>
        <pc:sldMkLst>
          <pc:docMk/>
          <pc:sldMk cId="2268389162" sldId="286"/>
        </pc:sldMkLst>
        <pc:inkChg chg="add mod modStrokes">
          <ac:chgData name="Andrej Bogdanov" userId="51811781_tp_dropbox" providerId="OAuth2" clId="{41052E45-3DAC-B041-B0DC-B2CDEBDB9ACB}" dt="2020-04-22T03:49:35.350" v="258"/>
          <ac:inkMkLst>
            <pc:docMk/>
            <pc:sldMk cId="2268389162" sldId="286"/>
            <ac:inkMk id="3" creationId="{D303ABEF-20D2-484B-B697-9B271D254791}"/>
          </ac:inkMkLst>
        </pc:inkChg>
        <pc:inkChg chg="add del mod modStrokes">
          <ac:chgData name="Andrej Bogdanov" userId="51811781_tp_dropbox" providerId="OAuth2" clId="{41052E45-3DAC-B041-B0DC-B2CDEBDB9ACB}" dt="2020-04-22T03:48:04.914" v="246"/>
          <ac:inkMkLst>
            <pc:docMk/>
            <pc:sldMk cId="2268389162" sldId="286"/>
            <ac:inkMk id="4" creationId="{FA29FDFE-4DD6-8B43-853F-F8FB51E20D66}"/>
          </ac:inkMkLst>
        </pc:inkChg>
        <pc:inkChg chg="add">
          <ac:chgData name="Andrej Bogdanov" userId="51811781_tp_dropbox" providerId="OAuth2" clId="{41052E45-3DAC-B041-B0DC-B2CDEBDB9ACB}" dt="2020-04-22T03:48:34.593" v="249" actId="7634"/>
          <ac:inkMkLst>
            <pc:docMk/>
            <pc:sldMk cId="2268389162" sldId="286"/>
            <ac:inkMk id="5" creationId="{586889A0-D1CA-7A45-8EBC-8D5FBB1B8379}"/>
          </ac:inkMkLst>
        </pc:inkChg>
        <pc:inkChg chg="add">
          <ac:chgData name="Andrej Bogdanov" userId="51811781_tp_dropbox" providerId="OAuth2" clId="{41052E45-3DAC-B041-B0DC-B2CDEBDB9ACB}" dt="2020-04-22T03:49:28.193" v="256" actId="7634"/>
          <ac:inkMkLst>
            <pc:docMk/>
            <pc:sldMk cId="2268389162" sldId="286"/>
            <ac:inkMk id="6" creationId="{9B63A77C-66EF-E544-892E-E59EB280C462}"/>
          </ac:inkMkLst>
        </pc:inkChg>
        <pc:inkChg chg="add mod modStrokes">
          <ac:chgData name="Andrej Bogdanov" userId="51811781_tp_dropbox" providerId="OAuth2" clId="{41052E45-3DAC-B041-B0DC-B2CDEBDB9ACB}" dt="2020-04-22T03:49:55.490" v="260"/>
          <ac:inkMkLst>
            <pc:docMk/>
            <pc:sldMk cId="2268389162" sldId="286"/>
            <ac:inkMk id="7" creationId="{3995BA56-3DAB-7A46-ACB7-B945936D19D4}"/>
          </ac:inkMkLst>
        </pc:inkChg>
        <pc:inkChg chg="add">
          <ac:chgData name="Andrej Bogdanov" userId="51811781_tp_dropbox" providerId="OAuth2" clId="{41052E45-3DAC-B041-B0DC-B2CDEBDB9ACB}" dt="2020-04-22T03:50:46.100" v="261" actId="7634"/>
          <ac:inkMkLst>
            <pc:docMk/>
            <pc:sldMk cId="2268389162" sldId="286"/>
            <ac:inkMk id="8" creationId="{D6D24AF0-05A0-814F-B660-10E28A006543}"/>
          </ac:inkMkLst>
        </pc:inkChg>
      </pc:sldChg>
      <pc:sldChg chg="addSp modSp">
        <pc:chgData name="Andrej Bogdanov" userId="51811781_tp_dropbox" providerId="OAuth2" clId="{41052E45-3DAC-B041-B0DC-B2CDEBDB9ACB}" dt="2020-05-10T01:06:01.652" v="308" actId="7634"/>
        <pc:sldMkLst>
          <pc:docMk/>
          <pc:sldMk cId="3474182209" sldId="287"/>
        </pc:sldMkLst>
        <pc:inkChg chg="add mod modStrokes">
          <ac:chgData name="Andrej Bogdanov" userId="51811781_tp_dropbox" providerId="OAuth2" clId="{41052E45-3DAC-B041-B0DC-B2CDEBDB9ACB}" dt="2020-05-10T01:02:36.015" v="294"/>
          <ac:inkMkLst>
            <pc:docMk/>
            <pc:sldMk cId="3474182209" sldId="287"/>
            <ac:inkMk id="2" creationId="{175AE2FF-530A-2C49-962D-90B49810C00F}"/>
          </ac:inkMkLst>
        </pc:inkChg>
        <pc:inkChg chg="add mod">
          <ac:chgData name="Andrej Bogdanov" userId="51811781_tp_dropbox" providerId="OAuth2" clId="{41052E45-3DAC-B041-B0DC-B2CDEBDB9ACB}" dt="2020-04-22T03:51:58.736" v="269" actId="1076"/>
          <ac:inkMkLst>
            <pc:docMk/>
            <pc:sldMk cId="3474182209" sldId="287"/>
            <ac:inkMk id="4" creationId="{F4E35624-309B-144A-9B3C-76C04057D4AE}"/>
          </ac:inkMkLst>
        </pc:inkChg>
        <pc:inkChg chg="add">
          <ac:chgData name="Andrej Bogdanov" userId="51811781_tp_dropbox" providerId="OAuth2" clId="{41052E45-3DAC-B041-B0DC-B2CDEBDB9ACB}" dt="2020-04-22T03:53:14.930" v="271" actId="7634"/>
          <ac:inkMkLst>
            <pc:docMk/>
            <pc:sldMk cId="3474182209" sldId="287"/>
            <ac:inkMk id="5" creationId="{2C0E0F57-E132-1E4C-BE5C-F4A514A00D64}"/>
          </ac:inkMkLst>
        </pc:inkChg>
        <pc:inkChg chg="add">
          <ac:chgData name="Andrej Bogdanov" userId="51811781_tp_dropbox" providerId="OAuth2" clId="{41052E45-3DAC-B041-B0DC-B2CDEBDB9ACB}" dt="2020-04-22T03:53:37.522" v="273" actId="7634"/>
          <ac:inkMkLst>
            <pc:docMk/>
            <pc:sldMk cId="3474182209" sldId="287"/>
            <ac:inkMk id="6" creationId="{7DD35E55-18FA-CF41-AFA5-747F99960CD9}"/>
          </ac:inkMkLst>
        </pc:inkChg>
        <pc:inkChg chg="add">
          <ac:chgData name="Andrej Bogdanov" userId="51811781_tp_dropbox" providerId="OAuth2" clId="{41052E45-3DAC-B041-B0DC-B2CDEBDB9ACB}" dt="2020-05-10T01:02:31.671" v="293" actId="7634"/>
          <ac:inkMkLst>
            <pc:docMk/>
            <pc:sldMk cId="3474182209" sldId="287"/>
            <ac:inkMk id="7" creationId="{540F64B2-5FC0-5545-9FF2-20482E83F420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474182209" sldId="287"/>
            <ac:inkMk id="8" creationId="{2EF87F5B-0B34-1A4C-8800-EDF117B51AA5}"/>
          </ac:inkMkLst>
        </pc:inkChg>
      </pc:sldChg>
      <pc:sldChg chg="addSp delSp modSp">
        <pc:chgData name="Andrej Bogdanov" userId="51811781_tp_dropbox" providerId="OAuth2" clId="{41052E45-3DAC-B041-B0DC-B2CDEBDB9ACB}" dt="2020-05-10T01:06:01.652" v="308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41052E45-3DAC-B041-B0DC-B2CDEBDB9ACB}" dt="2020-05-10T01:02:45.043" v="298"/>
          <ac:inkMkLst>
            <pc:docMk/>
            <pc:sldMk cId="3209454138" sldId="289"/>
            <ac:inkMk id="2" creationId="{6CA5A52F-C160-AC49-8523-43241CE84C7C}"/>
          </ac:inkMkLst>
        </pc:inkChg>
        <pc:inkChg chg="add mod modStrokes">
          <ac:chgData name="Andrej Bogdanov" userId="51811781_tp_dropbox" providerId="OAuth2" clId="{41052E45-3DAC-B041-B0DC-B2CDEBDB9ACB}" dt="2020-04-22T03:54:00.280" v="276"/>
          <ac:inkMkLst>
            <pc:docMk/>
            <pc:sldMk cId="3209454138" sldId="289"/>
            <ac:inkMk id="3" creationId="{DF1AB89A-498D-9545-8F99-8A60C15827EF}"/>
          </ac:inkMkLst>
        </pc:inkChg>
        <pc:inkChg chg="add del mod modStrokes">
          <ac:chgData name="Andrej Bogdanov" userId="51811781_tp_dropbox" providerId="OAuth2" clId="{41052E45-3DAC-B041-B0DC-B2CDEBDB9ACB}" dt="2020-04-22T03:55:34.784" v="279"/>
          <ac:inkMkLst>
            <pc:docMk/>
            <pc:sldMk cId="3209454138" sldId="289"/>
            <ac:inkMk id="4" creationId="{AC572688-7908-5D41-BDE7-52056261C0BB}"/>
          </ac:inkMkLst>
        </pc:inkChg>
        <pc:inkChg chg="add">
          <ac:chgData name="Andrej Bogdanov" userId="51811781_tp_dropbox" providerId="OAuth2" clId="{41052E45-3DAC-B041-B0DC-B2CDEBDB9ACB}" dt="2020-05-10T01:03:25.546" v="301" actId="7634"/>
          <ac:inkMkLst>
            <pc:docMk/>
            <pc:sldMk cId="3209454138" sldId="289"/>
            <ac:inkMk id="4" creationId="{E86B8569-2275-FE4A-941C-A5A00F44A575}"/>
          </ac:inkMkLst>
        </pc:inkChg>
        <pc:inkChg chg="add mod modStrokes">
          <ac:chgData name="Andrej Bogdanov" userId="51811781_tp_dropbox" providerId="OAuth2" clId="{41052E45-3DAC-B041-B0DC-B2CDEBDB9ACB}" dt="2020-05-10T01:02:43.726" v="297"/>
          <ac:inkMkLst>
            <pc:docMk/>
            <pc:sldMk cId="3209454138" sldId="289"/>
            <ac:inkMk id="5" creationId="{585F5BFA-489B-9248-819E-6A1D930DEB36}"/>
          </ac:inkMkLst>
        </pc:inkChg>
        <pc:inkChg chg="add mod modStrokes">
          <ac:chgData name="Andrej Bogdanov" userId="51811781_tp_dropbox" providerId="OAuth2" clId="{41052E45-3DAC-B041-B0DC-B2CDEBDB9ACB}" dt="2020-05-10T01:04:45.410" v="307"/>
          <ac:inkMkLst>
            <pc:docMk/>
            <pc:sldMk cId="3209454138" sldId="289"/>
            <ac:inkMk id="6" creationId="{757CD130-FCC3-164B-A480-ED45601D2695}"/>
          </ac:inkMkLst>
        </pc:inkChg>
        <pc:inkChg chg="add mod modStrokes">
          <ac:chgData name="Andrej Bogdanov" userId="51811781_tp_dropbox" providerId="OAuth2" clId="{41052E45-3DAC-B041-B0DC-B2CDEBDB9ACB}" dt="2020-05-10T01:04:37.412" v="305"/>
          <ac:inkMkLst>
            <pc:docMk/>
            <pc:sldMk cId="3209454138" sldId="289"/>
            <ac:inkMk id="7" creationId="{77B7C271-998B-2942-9103-BC05F6A37E9A}"/>
          </ac:inkMkLst>
        </pc:inkChg>
        <pc:inkChg chg="add">
          <ac:chgData name="Andrej Bogdanov" userId="51811781_tp_dropbox" providerId="OAuth2" clId="{41052E45-3DAC-B041-B0DC-B2CDEBDB9ACB}" dt="2020-04-22T04:03:25.185" v="291" actId="7634"/>
          <ac:inkMkLst>
            <pc:docMk/>
            <pc:sldMk cId="3209454138" sldId="289"/>
            <ac:inkMk id="8" creationId="{324D0CB9-92A6-F94E-A584-4D599FA6B5D4}"/>
          </ac:inkMkLst>
        </pc:inkChg>
        <pc:inkChg chg="add mod modStrokes">
          <ac:chgData name="Andrej Bogdanov" userId="51811781_tp_dropbox" providerId="OAuth2" clId="{41052E45-3DAC-B041-B0DC-B2CDEBDB9ACB}" dt="2020-05-10T01:04:39.184" v="306"/>
          <ac:inkMkLst>
            <pc:docMk/>
            <pc:sldMk cId="3209454138" sldId="289"/>
            <ac:inkMk id="9" creationId="{B417A8A0-A3B3-F348-B8BF-C5CFFB67B47A}"/>
          </ac:inkMkLst>
        </pc:inkChg>
        <pc:inkChg chg="add">
          <ac:chgData name="Andrej Bogdanov" userId="51811781_tp_dropbox" providerId="OAuth2" clId="{41052E45-3DAC-B041-B0DC-B2CDEBDB9ACB}" dt="2020-05-10T01:04:33.872" v="304" actId="7634"/>
          <ac:inkMkLst>
            <pc:docMk/>
            <pc:sldMk cId="3209454138" sldId="289"/>
            <ac:inkMk id="10" creationId="{6983CC1A-82D6-EC4F-A952-85DD39F10EBC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209454138" sldId="289"/>
            <ac:inkMk id="11" creationId="{0AF3C203-6CFB-5F49-89E8-F4F964852DC9}"/>
          </ac:inkMkLst>
        </pc:inkChg>
      </pc:sldChg>
    </pc:docChg>
  </pc:docChgLst>
  <pc:docChgLst>
    <pc:chgData name="Andrej Bogdanov (CSD)" userId="54a3fc38-bcd8-4812-b887-b84a314b9e17" providerId="ADAL" clId="{32A58256-69E3-804C-853E-E0C23CCBBDD4}"/>
    <pc:docChg chg="undo custSel addSld delSld modSld sldOrd modMainMaster">
      <pc:chgData name="Andrej Bogdanov (CSD)" userId="54a3fc38-bcd8-4812-b887-b84a314b9e17" providerId="ADAL" clId="{32A58256-69E3-804C-853E-E0C23CCBBDD4}" dt="2022-02-19T06:09:53.964" v="389" actId="20578"/>
      <pc:docMkLst>
        <pc:docMk/>
      </pc:docMkLst>
      <pc:sldChg chg="addSp delSp modSp mod">
        <pc:chgData name="Andrej Bogdanov (CSD)" userId="54a3fc38-bcd8-4812-b887-b84a314b9e17" providerId="ADAL" clId="{32A58256-69E3-804C-853E-E0C23CCBBDD4}" dt="2022-02-19T05:05:29.979" v="224" actId="1035"/>
        <pc:sldMkLst>
          <pc:docMk/>
          <pc:sldMk cId="3436939201" sldId="304"/>
        </pc:sldMkLst>
        <pc:spChg chg="mod">
          <ac:chgData name="Andrej Bogdanov (CSD)" userId="54a3fc38-bcd8-4812-b887-b84a314b9e17" providerId="ADAL" clId="{32A58256-69E3-804C-853E-E0C23CCBBDD4}" dt="2022-02-19T05:05:22.227" v="199" actId="20577"/>
          <ac:spMkLst>
            <pc:docMk/>
            <pc:sldMk cId="3436939201" sldId="304"/>
            <ac:spMk id="3" creationId="{48B08EA4-B1E5-CF44-B012-0329E87BE1F5}"/>
          </ac:spMkLst>
        </pc:spChg>
        <pc:spChg chg="mod">
          <ac:chgData name="Andrej Bogdanov (CSD)" userId="54a3fc38-bcd8-4812-b887-b84a314b9e17" providerId="ADAL" clId="{32A58256-69E3-804C-853E-E0C23CCBBDD4}" dt="2022-02-19T05:05:01.167" v="185" actId="1037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32A58256-69E3-804C-853E-E0C23CCBBDD4}" dt="2022-02-19T05:04:57.977" v="182" actId="1038"/>
          <ac:spMkLst>
            <pc:docMk/>
            <pc:sldMk cId="3436939201" sldId="304"/>
            <ac:spMk id="5" creationId="{51AB4C45-02EB-044D-819C-23E5BCBEA202}"/>
          </ac:spMkLst>
        </pc:spChg>
        <pc:spChg chg="mod">
          <ac:chgData name="Andrej Bogdanov (CSD)" userId="54a3fc38-bcd8-4812-b887-b84a314b9e17" providerId="ADAL" clId="{32A58256-69E3-804C-853E-E0C23CCBBDD4}" dt="2022-02-19T05:04:08.673" v="125"/>
          <ac:spMkLst>
            <pc:docMk/>
            <pc:sldMk cId="3436939201" sldId="304"/>
            <ac:spMk id="6" creationId="{1769B30A-679E-0546-921D-48A20829955D}"/>
          </ac:spMkLst>
        </pc:spChg>
        <pc:spChg chg="mod">
          <ac:chgData name="Andrej Bogdanov (CSD)" userId="54a3fc38-bcd8-4812-b887-b84a314b9e17" providerId="ADAL" clId="{32A58256-69E3-804C-853E-E0C23CCBBDD4}" dt="2022-02-19T05:04:19.298" v="132" actId="1038"/>
          <ac:spMkLst>
            <pc:docMk/>
            <pc:sldMk cId="3436939201" sldId="304"/>
            <ac:spMk id="8" creationId="{2CDF4F10-C39C-7842-938C-486993DCEBC4}"/>
          </ac:spMkLst>
        </pc:spChg>
        <pc:grpChg chg="add mod">
          <ac:chgData name="Andrej Bogdanov (CSD)" userId="54a3fc38-bcd8-4812-b887-b84a314b9e17" providerId="ADAL" clId="{32A58256-69E3-804C-853E-E0C23CCBBDD4}" dt="2022-02-19T05:05:29.979" v="224" actId="1035"/>
          <ac:grpSpMkLst>
            <pc:docMk/>
            <pc:sldMk cId="3436939201" sldId="304"/>
            <ac:grpSpMk id="9" creationId="{F0A8ED94-6F66-104D-9069-58DD4F4110EC}"/>
          </ac:grpSpMkLst>
        </pc:grpChg>
        <pc:grpChg chg="add mod">
          <ac:chgData name="Andrej Bogdanov (CSD)" userId="54a3fc38-bcd8-4812-b887-b84a314b9e17" providerId="ADAL" clId="{32A58256-69E3-804C-853E-E0C23CCBBDD4}" dt="2022-02-19T05:05:20.200" v="198" actId="1035"/>
          <ac:grpSpMkLst>
            <pc:docMk/>
            <pc:sldMk cId="3436939201" sldId="304"/>
            <ac:grpSpMk id="10" creationId="{AF2246FA-2D15-B046-8C83-9D815F970E59}"/>
          </ac:grpSpMkLst>
        </pc:grpChg>
        <pc:inkChg chg="del">
          <ac:chgData name="Andrej Bogdanov (CSD)" userId="54a3fc38-bcd8-4812-b887-b84a314b9e17" providerId="ADAL" clId="{32A58256-69E3-804C-853E-E0C23CCBBDD4}" dt="2022-02-18T12:38:32.025" v="1" actId="478"/>
          <ac:inkMkLst>
            <pc:docMk/>
            <pc:sldMk cId="3436939201" sldId="304"/>
            <ac:inkMk id="9" creationId="{4F75C4D6-5599-2A48-AC02-229D963AE18B}"/>
          </ac:inkMkLst>
        </pc:inkChg>
        <pc:inkChg chg="del">
          <ac:chgData name="Andrej Bogdanov (CSD)" userId="54a3fc38-bcd8-4812-b887-b84a314b9e17" providerId="ADAL" clId="{32A58256-69E3-804C-853E-E0C23CCBBDD4}" dt="2022-02-18T12:38:34.442" v="2" actId="478"/>
          <ac:inkMkLst>
            <pc:docMk/>
            <pc:sldMk cId="3436939201" sldId="304"/>
            <ac:inkMk id="10" creationId="{0EC2380C-6DA2-D740-9BFF-DC19AFBB7C5E}"/>
          </ac:inkMkLst>
        </pc:inkChg>
        <pc:inkChg chg="del">
          <ac:chgData name="Andrej Bogdanov (CSD)" userId="54a3fc38-bcd8-4812-b887-b84a314b9e17" providerId="ADAL" clId="{32A58256-69E3-804C-853E-E0C23CCBBDD4}" dt="2022-02-18T12:38:30.345" v="0" actId="478"/>
          <ac:inkMkLst>
            <pc:docMk/>
            <pc:sldMk cId="3436939201" sldId="304"/>
            <ac:inkMk id="11" creationId="{A76C23DE-2B2D-9D40-8302-C72CE4D1E452}"/>
          </ac:inkMkLst>
        </pc:inkChg>
      </pc:sldChg>
      <pc:sldChg chg="delSp mod">
        <pc:chgData name="Andrej Bogdanov (CSD)" userId="54a3fc38-bcd8-4812-b887-b84a314b9e17" providerId="ADAL" clId="{32A58256-69E3-804C-853E-E0C23CCBBDD4}" dt="2022-02-18T12:39:20.042" v="10" actId="478"/>
        <pc:sldMkLst>
          <pc:docMk/>
          <pc:sldMk cId="1171049812" sldId="305"/>
        </pc:sldMkLst>
        <pc:inkChg chg="del">
          <ac:chgData name="Andrej Bogdanov (CSD)" userId="54a3fc38-bcd8-4812-b887-b84a314b9e17" providerId="ADAL" clId="{32A58256-69E3-804C-853E-E0C23CCBBDD4}" dt="2022-02-18T12:39:11.492" v="5" actId="478"/>
          <ac:inkMkLst>
            <pc:docMk/>
            <pc:sldMk cId="1171049812" sldId="305"/>
            <ac:inkMk id="2" creationId="{044EB108-209D-9A47-9E66-B21989C8A871}"/>
          </ac:inkMkLst>
        </pc:inkChg>
        <pc:inkChg chg="del">
          <ac:chgData name="Andrej Bogdanov (CSD)" userId="54a3fc38-bcd8-4812-b887-b84a314b9e17" providerId="ADAL" clId="{32A58256-69E3-804C-853E-E0C23CCBBDD4}" dt="2022-02-18T12:39:13.763" v="6" actId="478"/>
          <ac:inkMkLst>
            <pc:docMk/>
            <pc:sldMk cId="1171049812" sldId="305"/>
            <ac:inkMk id="4" creationId="{0D06A02F-FE46-E64E-BA36-DCB8E7C62F74}"/>
          </ac:inkMkLst>
        </pc:inkChg>
        <pc:inkChg chg="del">
          <ac:chgData name="Andrej Bogdanov (CSD)" userId="54a3fc38-bcd8-4812-b887-b84a314b9e17" providerId="ADAL" clId="{32A58256-69E3-804C-853E-E0C23CCBBDD4}" dt="2022-02-18T12:39:15.140" v="7" actId="478"/>
          <ac:inkMkLst>
            <pc:docMk/>
            <pc:sldMk cId="1171049812" sldId="305"/>
            <ac:inkMk id="8" creationId="{5935EE5C-DBAB-F54A-85D0-3007BD0BE6AF}"/>
          </ac:inkMkLst>
        </pc:inkChg>
        <pc:inkChg chg="del">
          <ac:chgData name="Andrej Bogdanov (CSD)" userId="54a3fc38-bcd8-4812-b887-b84a314b9e17" providerId="ADAL" clId="{32A58256-69E3-804C-853E-E0C23CCBBDD4}" dt="2022-02-18T12:39:20.042" v="10" actId="478"/>
          <ac:inkMkLst>
            <pc:docMk/>
            <pc:sldMk cId="1171049812" sldId="305"/>
            <ac:inkMk id="10" creationId="{A9CB5C39-21B4-B648-845D-E8C7BEA8AC40}"/>
          </ac:inkMkLst>
        </pc:inkChg>
        <pc:inkChg chg="del">
          <ac:chgData name="Andrej Bogdanov (CSD)" userId="54a3fc38-bcd8-4812-b887-b84a314b9e17" providerId="ADAL" clId="{32A58256-69E3-804C-853E-E0C23CCBBDD4}" dt="2022-02-18T12:39:18.845" v="9" actId="478"/>
          <ac:inkMkLst>
            <pc:docMk/>
            <pc:sldMk cId="1171049812" sldId="305"/>
            <ac:inkMk id="11" creationId="{58464101-AA50-9D44-9A76-3F440AB77B5B}"/>
          </ac:inkMkLst>
        </pc:inkChg>
        <pc:inkChg chg="del">
          <ac:chgData name="Andrej Bogdanov (CSD)" userId="54a3fc38-bcd8-4812-b887-b84a314b9e17" providerId="ADAL" clId="{32A58256-69E3-804C-853E-E0C23CCBBDD4}" dt="2022-02-18T12:39:16.406" v="8" actId="478"/>
          <ac:inkMkLst>
            <pc:docMk/>
            <pc:sldMk cId="1171049812" sldId="305"/>
            <ac:inkMk id="12" creationId="{D7F8D87E-9BF2-9E4B-AD6A-1C851A55F52C}"/>
          </ac:inkMkLst>
        </pc:inkChg>
      </pc:sldChg>
      <pc:sldChg chg="delSp mod">
        <pc:chgData name="Andrej Bogdanov (CSD)" userId="54a3fc38-bcd8-4812-b887-b84a314b9e17" providerId="ADAL" clId="{32A58256-69E3-804C-853E-E0C23CCBBDD4}" dt="2022-02-18T12:43:18.019" v="111" actId="478"/>
        <pc:sldMkLst>
          <pc:docMk/>
          <pc:sldMk cId="2154237552" sldId="306"/>
        </pc:sldMkLst>
        <pc:inkChg chg="del">
          <ac:chgData name="Andrej Bogdanov (CSD)" userId="54a3fc38-bcd8-4812-b887-b84a314b9e17" providerId="ADAL" clId="{32A58256-69E3-804C-853E-E0C23CCBBDD4}" dt="2022-02-18T12:43:10.707" v="107" actId="478"/>
          <ac:inkMkLst>
            <pc:docMk/>
            <pc:sldMk cId="2154237552" sldId="306"/>
            <ac:inkMk id="2" creationId="{D5796201-DAD3-EE4A-BF50-72111C119B64}"/>
          </ac:inkMkLst>
        </pc:inkChg>
        <pc:inkChg chg="del">
          <ac:chgData name="Andrej Bogdanov (CSD)" userId="54a3fc38-bcd8-4812-b887-b84a314b9e17" providerId="ADAL" clId="{32A58256-69E3-804C-853E-E0C23CCBBDD4}" dt="2022-02-18T12:43:18.019" v="111" actId="478"/>
          <ac:inkMkLst>
            <pc:docMk/>
            <pc:sldMk cId="2154237552" sldId="306"/>
            <ac:inkMk id="4" creationId="{0AFAB951-1620-E349-9390-7CF92E960FB8}"/>
          </ac:inkMkLst>
        </pc:inkChg>
        <pc:inkChg chg="del">
          <ac:chgData name="Andrej Bogdanov (CSD)" userId="54a3fc38-bcd8-4812-b887-b84a314b9e17" providerId="ADAL" clId="{32A58256-69E3-804C-853E-E0C23CCBBDD4}" dt="2022-02-18T12:43:13.381" v="108" actId="478"/>
          <ac:inkMkLst>
            <pc:docMk/>
            <pc:sldMk cId="2154237552" sldId="306"/>
            <ac:inkMk id="5" creationId="{CC8FC11B-9577-9644-9567-4B4FCA4FA7FC}"/>
          </ac:inkMkLst>
        </pc:inkChg>
        <pc:inkChg chg="del">
          <ac:chgData name="Andrej Bogdanov (CSD)" userId="54a3fc38-bcd8-4812-b887-b84a314b9e17" providerId="ADAL" clId="{32A58256-69E3-804C-853E-E0C23CCBBDD4}" dt="2022-02-18T12:43:14.774" v="109" actId="478"/>
          <ac:inkMkLst>
            <pc:docMk/>
            <pc:sldMk cId="2154237552" sldId="306"/>
            <ac:inkMk id="6" creationId="{1913A660-9313-E64F-B273-433FFCB5B568}"/>
          </ac:inkMkLst>
        </pc:inkChg>
        <pc:inkChg chg="del">
          <ac:chgData name="Andrej Bogdanov (CSD)" userId="54a3fc38-bcd8-4812-b887-b84a314b9e17" providerId="ADAL" clId="{32A58256-69E3-804C-853E-E0C23CCBBDD4}" dt="2022-02-18T12:43:16.586" v="110" actId="478"/>
          <ac:inkMkLst>
            <pc:docMk/>
            <pc:sldMk cId="2154237552" sldId="306"/>
            <ac:inkMk id="7" creationId="{93170BA2-4AAF-8642-8CAE-E8AEC9BC87D5}"/>
          </ac:inkMkLst>
        </pc:inkChg>
      </pc:sldChg>
      <pc:sldChg chg="delSp mod">
        <pc:chgData name="Andrej Bogdanov (CSD)" userId="54a3fc38-bcd8-4812-b887-b84a314b9e17" providerId="ADAL" clId="{32A58256-69E3-804C-853E-E0C23CCBBDD4}" dt="2022-02-18T12:43:28.061" v="117" actId="478"/>
        <pc:sldMkLst>
          <pc:docMk/>
          <pc:sldMk cId="1892508627" sldId="310"/>
        </pc:sldMkLst>
        <pc:inkChg chg="del">
          <ac:chgData name="Andrej Bogdanov (CSD)" userId="54a3fc38-bcd8-4812-b887-b84a314b9e17" providerId="ADAL" clId="{32A58256-69E3-804C-853E-E0C23CCBBDD4}" dt="2022-02-18T12:43:22.289" v="113" actId="478"/>
          <ac:inkMkLst>
            <pc:docMk/>
            <pc:sldMk cId="1892508627" sldId="310"/>
            <ac:inkMk id="2" creationId="{26681056-9FCD-584C-820C-4EE5492026E3}"/>
          </ac:inkMkLst>
        </pc:inkChg>
        <pc:inkChg chg="del">
          <ac:chgData name="Andrej Bogdanov (CSD)" userId="54a3fc38-bcd8-4812-b887-b84a314b9e17" providerId="ADAL" clId="{32A58256-69E3-804C-853E-E0C23CCBBDD4}" dt="2022-02-18T12:43:23.394" v="114" actId="478"/>
          <ac:inkMkLst>
            <pc:docMk/>
            <pc:sldMk cId="1892508627" sldId="310"/>
            <ac:inkMk id="4" creationId="{BE088224-CE7E-754C-8C3C-74E153D81F79}"/>
          </ac:inkMkLst>
        </pc:inkChg>
        <pc:inkChg chg="del">
          <ac:chgData name="Andrej Bogdanov (CSD)" userId="54a3fc38-bcd8-4812-b887-b84a314b9e17" providerId="ADAL" clId="{32A58256-69E3-804C-853E-E0C23CCBBDD4}" dt="2022-02-18T12:43:25.906" v="116" actId="478"/>
          <ac:inkMkLst>
            <pc:docMk/>
            <pc:sldMk cId="1892508627" sldId="310"/>
            <ac:inkMk id="5" creationId="{FCC3B75C-2CD6-234C-9DD9-6E0F04FFAE77}"/>
          </ac:inkMkLst>
        </pc:inkChg>
        <pc:inkChg chg="del">
          <ac:chgData name="Andrej Bogdanov (CSD)" userId="54a3fc38-bcd8-4812-b887-b84a314b9e17" providerId="ADAL" clId="{32A58256-69E3-804C-853E-E0C23CCBBDD4}" dt="2022-02-18T12:43:28.061" v="117" actId="478"/>
          <ac:inkMkLst>
            <pc:docMk/>
            <pc:sldMk cId="1892508627" sldId="310"/>
            <ac:inkMk id="6" creationId="{AA027E17-0550-714E-BABC-24794DDC5B7D}"/>
          </ac:inkMkLst>
        </pc:inkChg>
        <pc:inkChg chg="del">
          <ac:chgData name="Andrej Bogdanov (CSD)" userId="54a3fc38-bcd8-4812-b887-b84a314b9e17" providerId="ADAL" clId="{32A58256-69E3-804C-853E-E0C23CCBBDD4}" dt="2022-02-18T12:43:24.563" v="115" actId="478"/>
          <ac:inkMkLst>
            <pc:docMk/>
            <pc:sldMk cId="1892508627" sldId="310"/>
            <ac:inkMk id="7" creationId="{D8549FC4-0094-5C4A-87B7-28D577FE2C94}"/>
          </ac:inkMkLst>
        </pc:inkChg>
        <pc:inkChg chg="del">
          <ac:chgData name="Andrej Bogdanov (CSD)" userId="54a3fc38-bcd8-4812-b887-b84a314b9e17" providerId="ADAL" clId="{32A58256-69E3-804C-853E-E0C23CCBBDD4}" dt="2022-02-18T12:43:21.028" v="112" actId="478"/>
          <ac:inkMkLst>
            <pc:docMk/>
            <pc:sldMk cId="1892508627" sldId="310"/>
            <ac:inkMk id="8" creationId="{985030A3-0A06-D44E-9B4A-6F6DC27A13F4}"/>
          </ac:inkMkLst>
        </pc:inkChg>
      </pc:sldChg>
      <pc:sldChg chg="delSp modSp mod">
        <pc:chgData name="Andrej Bogdanov (CSD)" userId="54a3fc38-bcd8-4812-b887-b84a314b9e17" providerId="ADAL" clId="{32A58256-69E3-804C-853E-E0C23CCBBDD4}" dt="2022-02-19T05:58:27.356" v="378" actId="1037"/>
        <pc:sldMkLst>
          <pc:docMk/>
          <pc:sldMk cId="399518868" sldId="311"/>
        </pc:sldMkLst>
        <pc:spChg chg="mod">
          <ac:chgData name="Andrej Bogdanov (CSD)" userId="54a3fc38-bcd8-4812-b887-b84a314b9e17" providerId="ADAL" clId="{32A58256-69E3-804C-853E-E0C23CCBBDD4}" dt="2022-02-19T05:07:50.811" v="236" actId="20577"/>
          <ac:spMkLst>
            <pc:docMk/>
            <pc:sldMk cId="399518868" sldId="311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32A58256-69E3-804C-853E-E0C23CCBBDD4}" dt="2022-02-19T05:58:27.356" v="378" actId="1037"/>
          <ac:spMkLst>
            <pc:docMk/>
            <pc:sldMk cId="399518868" sldId="311"/>
            <ac:spMk id="6" creationId="{A65BECA8-59A7-0346-BDD7-953F413BB243}"/>
          </ac:spMkLst>
        </pc:spChg>
        <pc:inkChg chg="del">
          <ac:chgData name="Andrej Bogdanov (CSD)" userId="54a3fc38-bcd8-4812-b887-b84a314b9e17" providerId="ADAL" clId="{32A58256-69E3-804C-853E-E0C23CCBBDD4}" dt="2022-02-19T05:17:53.680" v="241" actId="478"/>
          <ac:inkMkLst>
            <pc:docMk/>
            <pc:sldMk cId="399518868" sldId="311"/>
            <ac:inkMk id="3" creationId="{CC54287E-C799-CD42-82A5-7D559077AD81}"/>
          </ac:inkMkLst>
        </pc:inkChg>
        <pc:inkChg chg="del">
          <ac:chgData name="Andrej Bogdanov (CSD)" userId="54a3fc38-bcd8-4812-b887-b84a314b9e17" providerId="ADAL" clId="{32A58256-69E3-804C-853E-E0C23CCBBDD4}" dt="2022-02-19T05:17:52.528" v="240" actId="478"/>
          <ac:inkMkLst>
            <pc:docMk/>
            <pc:sldMk cId="399518868" sldId="311"/>
            <ac:inkMk id="4" creationId="{3C1B81E5-8478-7346-A053-FC540C09EB0A}"/>
          </ac:inkMkLst>
        </pc:inkChg>
        <pc:inkChg chg="del">
          <ac:chgData name="Andrej Bogdanov (CSD)" userId="54a3fc38-bcd8-4812-b887-b84a314b9e17" providerId="ADAL" clId="{32A58256-69E3-804C-853E-E0C23CCBBDD4}" dt="2022-02-19T05:17:59.790" v="245" actId="478"/>
          <ac:inkMkLst>
            <pc:docMk/>
            <pc:sldMk cId="399518868" sldId="311"/>
            <ac:inkMk id="5" creationId="{720350AD-F685-7E48-B582-0D4BB35DCC6F}"/>
          </ac:inkMkLst>
        </pc:inkChg>
        <pc:inkChg chg="del">
          <ac:chgData name="Andrej Bogdanov (CSD)" userId="54a3fc38-bcd8-4812-b887-b84a314b9e17" providerId="ADAL" clId="{32A58256-69E3-804C-853E-E0C23CCBBDD4}" dt="2022-02-19T05:17:57.982" v="244" actId="478"/>
          <ac:inkMkLst>
            <pc:docMk/>
            <pc:sldMk cId="399518868" sldId="311"/>
            <ac:inkMk id="7" creationId="{6680B58A-040A-4D44-9483-9341FCA784F3}"/>
          </ac:inkMkLst>
        </pc:inkChg>
        <pc:inkChg chg="del">
          <ac:chgData name="Andrej Bogdanov (CSD)" userId="54a3fc38-bcd8-4812-b887-b84a314b9e17" providerId="ADAL" clId="{32A58256-69E3-804C-853E-E0C23CCBBDD4}" dt="2022-02-19T05:18:02.944" v="247" actId="478"/>
          <ac:inkMkLst>
            <pc:docMk/>
            <pc:sldMk cId="399518868" sldId="311"/>
            <ac:inkMk id="8" creationId="{DB9FAEF5-ADC9-7A44-BD4A-1871151DD4A9}"/>
          </ac:inkMkLst>
        </pc:inkChg>
        <pc:inkChg chg="del">
          <ac:chgData name="Andrej Bogdanov (CSD)" userId="54a3fc38-bcd8-4812-b887-b84a314b9e17" providerId="ADAL" clId="{32A58256-69E3-804C-853E-E0C23CCBBDD4}" dt="2022-02-19T05:17:56.338" v="243" actId="478"/>
          <ac:inkMkLst>
            <pc:docMk/>
            <pc:sldMk cId="399518868" sldId="311"/>
            <ac:inkMk id="9" creationId="{320DDC76-C7CC-DE49-9CA0-1F3A87C65C8B}"/>
          </ac:inkMkLst>
        </pc:inkChg>
        <pc:inkChg chg="del">
          <ac:chgData name="Andrej Bogdanov (CSD)" userId="54a3fc38-bcd8-4812-b887-b84a314b9e17" providerId="ADAL" clId="{32A58256-69E3-804C-853E-E0C23CCBBDD4}" dt="2022-02-19T05:18:01.520" v="246" actId="478"/>
          <ac:inkMkLst>
            <pc:docMk/>
            <pc:sldMk cId="399518868" sldId="311"/>
            <ac:inkMk id="10" creationId="{29504BD9-D039-AF4C-BF22-EDCC650F7A3F}"/>
          </ac:inkMkLst>
        </pc:inkChg>
        <pc:inkChg chg="del">
          <ac:chgData name="Andrej Bogdanov (CSD)" userId="54a3fc38-bcd8-4812-b887-b84a314b9e17" providerId="ADAL" clId="{32A58256-69E3-804C-853E-E0C23CCBBDD4}" dt="2022-02-19T05:17:54.966" v="242" actId="478"/>
          <ac:inkMkLst>
            <pc:docMk/>
            <pc:sldMk cId="399518868" sldId="311"/>
            <ac:inkMk id="13" creationId="{F1526A73-EC43-7E48-9258-E90A15C1B538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19:20.637" v="271" actId="478"/>
        <pc:sldMkLst>
          <pc:docMk/>
          <pc:sldMk cId="2397216362" sldId="312"/>
        </pc:sldMkLst>
        <pc:inkChg chg="del">
          <ac:chgData name="Andrej Bogdanov (CSD)" userId="54a3fc38-bcd8-4812-b887-b84a314b9e17" providerId="ADAL" clId="{32A58256-69E3-804C-853E-E0C23CCBBDD4}" dt="2022-02-19T05:19:16.972" v="268" actId="478"/>
          <ac:inkMkLst>
            <pc:docMk/>
            <pc:sldMk cId="2397216362" sldId="312"/>
            <ac:inkMk id="2" creationId="{74C33237-AF4F-6D40-AB0E-FBC07D9C735C}"/>
          </ac:inkMkLst>
        </pc:inkChg>
        <pc:inkChg chg="del">
          <ac:chgData name="Andrej Bogdanov (CSD)" userId="54a3fc38-bcd8-4812-b887-b84a314b9e17" providerId="ADAL" clId="{32A58256-69E3-804C-853E-E0C23CCBBDD4}" dt="2022-02-19T05:19:20.637" v="271" actId="478"/>
          <ac:inkMkLst>
            <pc:docMk/>
            <pc:sldMk cId="2397216362" sldId="312"/>
            <ac:inkMk id="4" creationId="{C429D6EF-C2DF-C449-9E1C-233E51DA345B}"/>
          </ac:inkMkLst>
        </pc:inkChg>
        <pc:inkChg chg="del">
          <ac:chgData name="Andrej Bogdanov (CSD)" userId="54a3fc38-bcd8-4812-b887-b84a314b9e17" providerId="ADAL" clId="{32A58256-69E3-804C-853E-E0C23CCBBDD4}" dt="2022-02-19T05:19:19.393" v="270" actId="478"/>
          <ac:inkMkLst>
            <pc:docMk/>
            <pc:sldMk cId="2397216362" sldId="312"/>
            <ac:inkMk id="5" creationId="{D76B7C93-D9F0-3840-9654-AF0B3B26380B}"/>
          </ac:inkMkLst>
        </pc:inkChg>
        <pc:inkChg chg="del">
          <ac:chgData name="Andrej Bogdanov (CSD)" userId="54a3fc38-bcd8-4812-b887-b84a314b9e17" providerId="ADAL" clId="{32A58256-69E3-804C-853E-E0C23CCBBDD4}" dt="2022-02-19T05:19:18.157" v="269" actId="478"/>
          <ac:inkMkLst>
            <pc:docMk/>
            <pc:sldMk cId="2397216362" sldId="312"/>
            <ac:inkMk id="6" creationId="{9413A978-CF6E-3244-8DD8-031D38472464}"/>
          </ac:inkMkLst>
        </pc:inkChg>
        <pc:inkChg chg="del">
          <ac:chgData name="Andrej Bogdanov (CSD)" userId="54a3fc38-bcd8-4812-b887-b84a314b9e17" providerId="ADAL" clId="{32A58256-69E3-804C-853E-E0C23CCBBDD4}" dt="2022-02-19T05:19:15.479" v="267" actId="478"/>
          <ac:inkMkLst>
            <pc:docMk/>
            <pc:sldMk cId="2397216362" sldId="312"/>
            <ac:inkMk id="7" creationId="{A6E96C87-9B78-A842-9104-1BD7B8D815E0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20:07.886" v="273" actId="478"/>
        <pc:sldMkLst>
          <pc:docMk/>
          <pc:sldMk cId="4250907085" sldId="314"/>
        </pc:sldMkLst>
        <pc:inkChg chg="del">
          <ac:chgData name="Andrej Bogdanov (CSD)" userId="54a3fc38-bcd8-4812-b887-b84a314b9e17" providerId="ADAL" clId="{32A58256-69E3-804C-853E-E0C23CCBBDD4}" dt="2022-02-19T05:20:06.324" v="272" actId="478"/>
          <ac:inkMkLst>
            <pc:docMk/>
            <pc:sldMk cId="4250907085" sldId="314"/>
            <ac:inkMk id="3" creationId="{F97CA6C2-E232-834F-A3C4-5C324FC69387}"/>
          </ac:inkMkLst>
        </pc:inkChg>
        <pc:inkChg chg="del">
          <ac:chgData name="Andrej Bogdanov (CSD)" userId="54a3fc38-bcd8-4812-b887-b84a314b9e17" providerId="ADAL" clId="{32A58256-69E3-804C-853E-E0C23CCBBDD4}" dt="2022-02-19T05:20:07.886" v="273" actId="478"/>
          <ac:inkMkLst>
            <pc:docMk/>
            <pc:sldMk cId="4250907085" sldId="314"/>
            <ac:inkMk id="5" creationId="{5F2F93DA-206E-9A4F-81FB-4F32BC20F3BA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17:50.118" v="239" actId="478"/>
        <pc:sldMkLst>
          <pc:docMk/>
          <pc:sldMk cId="3971322145" sldId="318"/>
        </pc:sldMkLst>
        <pc:inkChg chg="del">
          <ac:chgData name="Andrej Bogdanov (CSD)" userId="54a3fc38-bcd8-4812-b887-b84a314b9e17" providerId="ADAL" clId="{32A58256-69E3-804C-853E-E0C23CCBBDD4}" dt="2022-02-19T05:17:47.384" v="237" actId="478"/>
          <ac:inkMkLst>
            <pc:docMk/>
            <pc:sldMk cId="3971322145" sldId="318"/>
            <ac:inkMk id="2" creationId="{2A900AB3-1CCE-2845-B99C-9D5CA325C874}"/>
          </ac:inkMkLst>
        </pc:inkChg>
        <pc:inkChg chg="del">
          <ac:chgData name="Andrej Bogdanov (CSD)" userId="54a3fc38-bcd8-4812-b887-b84a314b9e17" providerId="ADAL" clId="{32A58256-69E3-804C-853E-E0C23CCBBDD4}" dt="2022-02-19T05:17:50.118" v="239" actId="478"/>
          <ac:inkMkLst>
            <pc:docMk/>
            <pc:sldMk cId="3971322145" sldId="318"/>
            <ac:inkMk id="4" creationId="{A5D39878-5E23-564B-B05A-C52BF29CB670}"/>
          </ac:inkMkLst>
        </pc:inkChg>
        <pc:inkChg chg="del">
          <ac:chgData name="Andrej Bogdanov (CSD)" userId="54a3fc38-bcd8-4812-b887-b84a314b9e17" providerId="ADAL" clId="{32A58256-69E3-804C-853E-E0C23CCBBDD4}" dt="2022-02-19T05:17:48.626" v="238" actId="478"/>
          <ac:inkMkLst>
            <pc:docMk/>
            <pc:sldMk cId="3971322145" sldId="318"/>
            <ac:inkMk id="5" creationId="{95BAAE96-7B86-114C-B1EA-BC96ACB8264E}"/>
          </ac:inkMkLst>
        </pc:inkChg>
      </pc:sldChg>
      <pc:sldChg chg="modSp mod">
        <pc:chgData name="Andrej Bogdanov (CSD)" userId="54a3fc38-bcd8-4812-b887-b84a314b9e17" providerId="ADAL" clId="{32A58256-69E3-804C-853E-E0C23CCBBDD4}" dt="2022-02-19T05:18:12.897" v="253" actId="20577"/>
        <pc:sldMkLst>
          <pc:docMk/>
          <pc:sldMk cId="4181752716" sldId="319"/>
        </pc:sldMkLst>
        <pc:spChg chg="mod">
          <ac:chgData name="Andrej Bogdanov (CSD)" userId="54a3fc38-bcd8-4812-b887-b84a314b9e17" providerId="ADAL" clId="{32A58256-69E3-804C-853E-E0C23CCBBDD4}" dt="2022-02-19T05:18:12.897" v="253" actId="20577"/>
          <ac:spMkLst>
            <pc:docMk/>
            <pc:sldMk cId="4181752716" sldId="319"/>
            <ac:spMk id="11" creationId="{FFAA000E-90B4-4346-BD7C-9E2CAF11B212}"/>
          </ac:spMkLst>
        </pc:spChg>
      </pc:sldChg>
      <pc:sldChg chg="delSp mod">
        <pc:chgData name="Andrej Bogdanov (CSD)" userId="54a3fc38-bcd8-4812-b887-b84a314b9e17" providerId="ADAL" clId="{32A58256-69E3-804C-853E-E0C23CCBBDD4}" dt="2022-02-19T05:19:10.173" v="266" actId="478"/>
        <pc:sldMkLst>
          <pc:docMk/>
          <pc:sldMk cId="8133859" sldId="321"/>
        </pc:sldMkLst>
        <pc:inkChg chg="del">
          <ac:chgData name="Andrej Bogdanov (CSD)" userId="54a3fc38-bcd8-4812-b887-b84a314b9e17" providerId="ADAL" clId="{32A58256-69E3-804C-853E-E0C23CCBBDD4}" dt="2022-02-19T05:19:05.835" v="264" actId="478"/>
          <ac:inkMkLst>
            <pc:docMk/>
            <pc:sldMk cId="8133859" sldId="321"/>
            <ac:inkMk id="2" creationId="{227DE75E-F297-CB44-BBA8-0902886DBC26}"/>
          </ac:inkMkLst>
        </pc:inkChg>
        <pc:inkChg chg="del">
          <ac:chgData name="Andrej Bogdanov (CSD)" userId="54a3fc38-bcd8-4812-b887-b84a314b9e17" providerId="ADAL" clId="{32A58256-69E3-804C-853E-E0C23CCBBDD4}" dt="2022-02-19T05:19:10.173" v="266" actId="478"/>
          <ac:inkMkLst>
            <pc:docMk/>
            <pc:sldMk cId="8133859" sldId="321"/>
            <ac:inkMk id="4" creationId="{54181AC1-47D4-3D49-8B6B-C6E3B6A74EC8}"/>
          </ac:inkMkLst>
        </pc:inkChg>
        <pc:inkChg chg="del">
          <ac:chgData name="Andrej Bogdanov (CSD)" userId="54a3fc38-bcd8-4812-b887-b84a314b9e17" providerId="ADAL" clId="{32A58256-69E3-804C-853E-E0C23CCBBDD4}" dt="2022-02-19T05:19:08.152" v="265" actId="478"/>
          <ac:inkMkLst>
            <pc:docMk/>
            <pc:sldMk cId="8133859" sldId="321"/>
            <ac:inkMk id="5" creationId="{7633CA12-1920-2846-BCF8-F23BBF7629B1}"/>
          </ac:inkMkLst>
        </pc:inkChg>
        <pc:inkChg chg="del">
          <ac:chgData name="Andrej Bogdanov (CSD)" userId="54a3fc38-bcd8-4812-b887-b84a314b9e17" providerId="ADAL" clId="{32A58256-69E3-804C-853E-E0C23CCBBDD4}" dt="2022-02-19T05:19:04.643" v="263" actId="478"/>
          <ac:inkMkLst>
            <pc:docMk/>
            <pc:sldMk cId="8133859" sldId="321"/>
            <ac:inkMk id="6" creationId="{94DA4B39-4C26-474E-B4AA-0E46A7B7CBBA}"/>
          </ac:inkMkLst>
        </pc:inkChg>
      </pc:sldChg>
      <pc:sldChg chg="delSp modSp mod">
        <pc:chgData name="Andrej Bogdanov (CSD)" userId="54a3fc38-bcd8-4812-b887-b84a314b9e17" providerId="ADAL" clId="{32A58256-69E3-804C-853E-E0C23CCBBDD4}" dt="2022-02-19T05:56:55.496" v="370" actId="1036"/>
        <pc:sldMkLst>
          <pc:docMk/>
          <pc:sldMk cId="4186355493" sldId="323"/>
        </pc:sldMkLst>
        <pc:spChg chg="mod">
          <ac:chgData name="Andrej Bogdanov (CSD)" userId="54a3fc38-bcd8-4812-b887-b84a314b9e17" providerId="ADAL" clId="{32A58256-69E3-804C-853E-E0C23CCBBDD4}" dt="2022-02-19T05:18:25.949" v="261" actId="20577"/>
          <ac:spMkLst>
            <pc:docMk/>
            <pc:sldMk cId="4186355493" sldId="323"/>
            <ac:spMk id="2" creationId="{6E461681-4394-104E-8588-C36F1BD5CD3F}"/>
          </ac:spMkLst>
        </pc:spChg>
        <pc:grpChg chg="mod">
          <ac:chgData name="Andrej Bogdanov (CSD)" userId="54a3fc38-bcd8-4812-b887-b84a314b9e17" providerId="ADAL" clId="{32A58256-69E3-804C-853E-E0C23CCBBDD4}" dt="2022-02-19T05:56:55.496" v="370" actId="1036"/>
          <ac:grpSpMkLst>
            <pc:docMk/>
            <pc:sldMk cId="4186355493" sldId="323"/>
            <ac:grpSpMk id="14" creationId="{BC99CB8F-A5F8-674B-8223-B86DBD515BB4}"/>
          </ac:grpSpMkLst>
        </pc:grpChg>
        <pc:inkChg chg="del">
          <ac:chgData name="Andrej Bogdanov (CSD)" userId="54a3fc38-bcd8-4812-b887-b84a314b9e17" providerId="ADAL" clId="{32A58256-69E3-804C-853E-E0C23CCBBDD4}" dt="2022-02-19T05:18:43.474" v="262" actId="478"/>
          <ac:inkMkLst>
            <pc:docMk/>
            <pc:sldMk cId="4186355493" sldId="323"/>
            <ac:inkMk id="4" creationId="{4B4F79AA-4002-0B46-B752-291FCE4E731F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20:35.152" v="274" actId="478"/>
        <pc:sldMkLst>
          <pc:docMk/>
          <pc:sldMk cId="3550106769" sldId="324"/>
        </pc:sldMkLst>
        <pc:inkChg chg="del">
          <ac:chgData name="Andrej Bogdanov (CSD)" userId="54a3fc38-bcd8-4812-b887-b84a314b9e17" providerId="ADAL" clId="{32A58256-69E3-804C-853E-E0C23CCBBDD4}" dt="2022-02-19T05:20:35.152" v="274" actId="478"/>
          <ac:inkMkLst>
            <pc:docMk/>
            <pc:sldMk cId="3550106769" sldId="324"/>
            <ac:inkMk id="2" creationId="{50351F20-638C-244A-9370-EE6AEE930AD9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21:40.425" v="298" actId="478"/>
        <pc:sldMkLst>
          <pc:docMk/>
          <pc:sldMk cId="3333352670" sldId="325"/>
        </pc:sldMkLst>
        <pc:inkChg chg="del">
          <ac:chgData name="Andrej Bogdanov (CSD)" userId="54a3fc38-bcd8-4812-b887-b84a314b9e17" providerId="ADAL" clId="{32A58256-69E3-804C-853E-E0C23CCBBDD4}" dt="2022-02-19T05:21:39.098" v="297" actId="478"/>
          <ac:inkMkLst>
            <pc:docMk/>
            <pc:sldMk cId="3333352670" sldId="325"/>
            <ac:inkMk id="4" creationId="{AB1AE69A-B7FE-9C4B-B3E1-08444687F6A2}"/>
          </ac:inkMkLst>
        </pc:inkChg>
        <pc:inkChg chg="del">
          <ac:chgData name="Andrej Bogdanov (CSD)" userId="54a3fc38-bcd8-4812-b887-b84a314b9e17" providerId="ADAL" clId="{32A58256-69E3-804C-853E-E0C23CCBBDD4}" dt="2022-02-19T05:21:40.425" v="298" actId="478"/>
          <ac:inkMkLst>
            <pc:docMk/>
            <pc:sldMk cId="3333352670" sldId="325"/>
            <ac:inkMk id="5" creationId="{EAE07D27-4D26-E645-B3A9-261F1595D8C2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20:58.299" v="280" actId="478"/>
        <pc:sldMkLst>
          <pc:docMk/>
          <pc:sldMk cId="1854997407" sldId="326"/>
        </pc:sldMkLst>
        <pc:inkChg chg="del">
          <ac:chgData name="Andrej Bogdanov (CSD)" userId="54a3fc38-bcd8-4812-b887-b84a314b9e17" providerId="ADAL" clId="{32A58256-69E3-804C-853E-E0C23CCBBDD4}" dt="2022-02-19T05:20:47.010" v="275" actId="478"/>
          <ac:inkMkLst>
            <pc:docMk/>
            <pc:sldMk cId="1854997407" sldId="326"/>
            <ac:inkMk id="4" creationId="{C20A7A05-F44A-7D4A-B675-C159A2CAD62A}"/>
          </ac:inkMkLst>
        </pc:inkChg>
        <pc:inkChg chg="del">
          <ac:chgData name="Andrej Bogdanov (CSD)" userId="54a3fc38-bcd8-4812-b887-b84a314b9e17" providerId="ADAL" clId="{32A58256-69E3-804C-853E-E0C23CCBBDD4}" dt="2022-02-19T05:20:49.349" v="276" actId="478"/>
          <ac:inkMkLst>
            <pc:docMk/>
            <pc:sldMk cId="1854997407" sldId="326"/>
            <ac:inkMk id="8" creationId="{3171D9B8-F023-1C46-88BB-0AC61DBD4394}"/>
          </ac:inkMkLst>
        </pc:inkChg>
        <pc:inkChg chg="del">
          <ac:chgData name="Andrej Bogdanov (CSD)" userId="54a3fc38-bcd8-4812-b887-b84a314b9e17" providerId="ADAL" clId="{32A58256-69E3-804C-853E-E0C23CCBBDD4}" dt="2022-02-19T05:20:56.757" v="279" actId="478"/>
          <ac:inkMkLst>
            <pc:docMk/>
            <pc:sldMk cId="1854997407" sldId="326"/>
            <ac:inkMk id="13" creationId="{771EAD64-0B8F-8646-972E-7591A692334D}"/>
          </ac:inkMkLst>
        </pc:inkChg>
        <pc:inkChg chg="del">
          <ac:chgData name="Andrej Bogdanov (CSD)" userId="54a3fc38-bcd8-4812-b887-b84a314b9e17" providerId="ADAL" clId="{32A58256-69E3-804C-853E-E0C23CCBBDD4}" dt="2022-02-19T05:20:55.400" v="278" actId="478"/>
          <ac:inkMkLst>
            <pc:docMk/>
            <pc:sldMk cId="1854997407" sldId="326"/>
            <ac:inkMk id="17" creationId="{A0843C06-B4C1-BA4C-9111-209BFF113DD3}"/>
          </ac:inkMkLst>
        </pc:inkChg>
        <pc:inkChg chg="del">
          <ac:chgData name="Andrej Bogdanov (CSD)" userId="54a3fc38-bcd8-4812-b887-b84a314b9e17" providerId="ADAL" clId="{32A58256-69E3-804C-853E-E0C23CCBBDD4}" dt="2022-02-19T05:20:51.053" v="277" actId="478"/>
          <ac:inkMkLst>
            <pc:docMk/>
            <pc:sldMk cId="1854997407" sldId="326"/>
            <ac:inkMk id="18" creationId="{15E68248-C10B-9849-8980-EB347C64FEF6}"/>
          </ac:inkMkLst>
        </pc:inkChg>
        <pc:inkChg chg="del">
          <ac:chgData name="Andrej Bogdanov (CSD)" userId="54a3fc38-bcd8-4812-b887-b84a314b9e17" providerId="ADAL" clId="{32A58256-69E3-804C-853E-E0C23CCBBDD4}" dt="2022-02-19T05:20:58.299" v="280" actId="478"/>
          <ac:inkMkLst>
            <pc:docMk/>
            <pc:sldMk cId="1854997407" sldId="326"/>
            <ac:inkMk id="19" creationId="{C6DCB7F8-913C-F440-AAA6-D7ECAFF8A415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21:06.370" v="281" actId="478"/>
        <pc:sldMkLst>
          <pc:docMk/>
          <pc:sldMk cId="952276677" sldId="327"/>
        </pc:sldMkLst>
        <pc:inkChg chg="del">
          <ac:chgData name="Andrej Bogdanov (CSD)" userId="54a3fc38-bcd8-4812-b887-b84a314b9e17" providerId="ADAL" clId="{32A58256-69E3-804C-853E-E0C23CCBBDD4}" dt="2022-02-19T05:21:06.370" v="281" actId="478"/>
          <ac:inkMkLst>
            <pc:docMk/>
            <pc:sldMk cId="952276677" sldId="327"/>
            <ac:inkMk id="4" creationId="{4CDCD65A-421C-9D42-AB14-4965A11D7012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22:14.383" v="304" actId="478"/>
        <pc:sldMkLst>
          <pc:docMk/>
          <pc:sldMk cId="2508502271" sldId="328"/>
        </pc:sldMkLst>
        <pc:inkChg chg="del">
          <ac:chgData name="Andrej Bogdanov (CSD)" userId="54a3fc38-bcd8-4812-b887-b84a314b9e17" providerId="ADAL" clId="{32A58256-69E3-804C-853E-E0C23CCBBDD4}" dt="2022-02-19T05:22:10.756" v="301" actId="478"/>
          <ac:inkMkLst>
            <pc:docMk/>
            <pc:sldMk cId="2508502271" sldId="328"/>
            <ac:inkMk id="3" creationId="{074BECB9-3820-7E43-929D-CEFFA83ACD70}"/>
          </ac:inkMkLst>
        </pc:inkChg>
        <pc:inkChg chg="del">
          <ac:chgData name="Andrej Bogdanov (CSD)" userId="54a3fc38-bcd8-4812-b887-b84a314b9e17" providerId="ADAL" clId="{32A58256-69E3-804C-853E-E0C23CCBBDD4}" dt="2022-02-19T05:22:13.094" v="303" actId="478"/>
          <ac:inkMkLst>
            <pc:docMk/>
            <pc:sldMk cId="2508502271" sldId="328"/>
            <ac:inkMk id="4" creationId="{8F11730B-399D-7446-A153-20B859A1A54C}"/>
          </ac:inkMkLst>
        </pc:inkChg>
        <pc:inkChg chg="del">
          <ac:chgData name="Andrej Bogdanov (CSD)" userId="54a3fc38-bcd8-4812-b887-b84a314b9e17" providerId="ADAL" clId="{32A58256-69E3-804C-853E-E0C23CCBBDD4}" dt="2022-02-19T05:22:11.840" v="302" actId="478"/>
          <ac:inkMkLst>
            <pc:docMk/>
            <pc:sldMk cId="2508502271" sldId="328"/>
            <ac:inkMk id="6" creationId="{26668DB8-590A-4946-B160-517A1D5813A2}"/>
          </ac:inkMkLst>
        </pc:inkChg>
        <pc:inkChg chg="del">
          <ac:chgData name="Andrej Bogdanov (CSD)" userId="54a3fc38-bcd8-4812-b887-b84a314b9e17" providerId="ADAL" clId="{32A58256-69E3-804C-853E-E0C23CCBBDD4}" dt="2022-02-19T05:22:14.383" v="304" actId="478"/>
          <ac:inkMkLst>
            <pc:docMk/>
            <pc:sldMk cId="2508502271" sldId="328"/>
            <ac:inkMk id="7" creationId="{91A1E05C-85A6-4B42-B66F-F0CC63058657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21:57.484" v="300" actId="478"/>
        <pc:sldMkLst>
          <pc:docMk/>
          <pc:sldMk cId="2716114428" sldId="329"/>
        </pc:sldMkLst>
        <pc:inkChg chg="del">
          <ac:chgData name="Andrej Bogdanov (CSD)" userId="54a3fc38-bcd8-4812-b887-b84a314b9e17" providerId="ADAL" clId="{32A58256-69E3-804C-853E-E0C23CCBBDD4}" dt="2022-02-19T05:21:56.166" v="299" actId="478"/>
          <ac:inkMkLst>
            <pc:docMk/>
            <pc:sldMk cId="2716114428" sldId="329"/>
            <ac:inkMk id="4" creationId="{325959ED-C61F-BC4B-9066-E9052779AE24}"/>
          </ac:inkMkLst>
        </pc:inkChg>
        <pc:inkChg chg="del">
          <ac:chgData name="Andrej Bogdanov (CSD)" userId="54a3fc38-bcd8-4812-b887-b84a314b9e17" providerId="ADAL" clId="{32A58256-69E3-804C-853E-E0C23CCBBDD4}" dt="2022-02-19T05:21:57.484" v="300" actId="478"/>
          <ac:inkMkLst>
            <pc:docMk/>
            <pc:sldMk cId="2716114428" sldId="329"/>
            <ac:inkMk id="7" creationId="{591E0368-6D02-344D-B829-7FD22D7048FB}"/>
          </ac:inkMkLst>
        </pc:inkChg>
      </pc:sldChg>
      <pc:sldChg chg="delSp modSp mod">
        <pc:chgData name="Andrej Bogdanov (CSD)" userId="54a3fc38-bcd8-4812-b887-b84a314b9e17" providerId="ADAL" clId="{32A58256-69E3-804C-853E-E0C23CCBBDD4}" dt="2022-02-19T05:22:47.621" v="310" actId="207"/>
        <pc:sldMkLst>
          <pc:docMk/>
          <pc:sldMk cId="351016479" sldId="331"/>
        </pc:sldMkLst>
        <pc:spChg chg="mod">
          <ac:chgData name="Andrej Bogdanov (CSD)" userId="54a3fc38-bcd8-4812-b887-b84a314b9e17" providerId="ADAL" clId="{32A58256-69E3-804C-853E-E0C23CCBBDD4}" dt="2022-02-19T05:22:47.621" v="310" actId="207"/>
          <ac:spMkLst>
            <pc:docMk/>
            <pc:sldMk cId="351016479" sldId="331"/>
            <ac:spMk id="3" creationId="{D6A96E3C-CB46-8747-9659-A63797DC083D}"/>
          </ac:spMkLst>
        </pc:spChg>
        <pc:inkChg chg="del">
          <ac:chgData name="Andrej Bogdanov (CSD)" userId="54a3fc38-bcd8-4812-b887-b84a314b9e17" providerId="ADAL" clId="{32A58256-69E3-804C-853E-E0C23CCBBDD4}" dt="2022-02-19T05:22:28.687" v="306" actId="478"/>
          <ac:inkMkLst>
            <pc:docMk/>
            <pc:sldMk cId="351016479" sldId="331"/>
            <ac:inkMk id="4" creationId="{9DAC434F-CF57-EA4B-A405-82EBE5B4469D}"/>
          </ac:inkMkLst>
        </pc:inkChg>
        <pc:inkChg chg="del">
          <ac:chgData name="Andrej Bogdanov (CSD)" userId="54a3fc38-bcd8-4812-b887-b84a314b9e17" providerId="ADAL" clId="{32A58256-69E3-804C-853E-E0C23CCBBDD4}" dt="2022-02-19T05:22:30.084" v="307" actId="478"/>
          <ac:inkMkLst>
            <pc:docMk/>
            <pc:sldMk cId="351016479" sldId="331"/>
            <ac:inkMk id="5" creationId="{2F345D3D-FE0E-A145-A2FF-2F239666EA20}"/>
          </ac:inkMkLst>
        </pc:inkChg>
        <pc:inkChg chg="del">
          <ac:chgData name="Andrej Bogdanov (CSD)" userId="54a3fc38-bcd8-4812-b887-b84a314b9e17" providerId="ADAL" clId="{32A58256-69E3-804C-853E-E0C23CCBBDD4}" dt="2022-02-19T05:22:31.399" v="308" actId="478"/>
          <ac:inkMkLst>
            <pc:docMk/>
            <pc:sldMk cId="351016479" sldId="331"/>
            <ac:inkMk id="6" creationId="{B7246BE0-C7C4-D041-B426-08FA30C199B1}"/>
          </ac:inkMkLst>
        </pc:inkChg>
        <pc:inkChg chg="del">
          <ac:chgData name="Andrej Bogdanov (CSD)" userId="54a3fc38-bcd8-4812-b887-b84a314b9e17" providerId="ADAL" clId="{32A58256-69E3-804C-853E-E0C23CCBBDD4}" dt="2022-02-19T05:22:32.665" v="309" actId="478"/>
          <ac:inkMkLst>
            <pc:docMk/>
            <pc:sldMk cId="351016479" sldId="331"/>
            <ac:inkMk id="7" creationId="{E3EC1769-30AE-594F-846E-77990D38E12C}"/>
          </ac:inkMkLst>
        </pc:inkChg>
        <pc:inkChg chg="del">
          <ac:chgData name="Andrej Bogdanov (CSD)" userId="54a3fc38-bcd8-4812-b887-b84a314b9e17" providerId="ADAL" clId="{32A58256-69E3-804C-853E-E0C23CCBBDD4}" dt="2022-02-19T05:22:27.217" v="305" actId="478"/>
          <ac:inkMkLst>
            <pc:docMk/>
            <pc:sldMk cId="351016479" sldId="331"/>
            <ac:inkMk id="8" creationId="{AE60DCEB-407A-A14C-928A-625233DB3BAE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23:13.463" v="318" actId="478"/>
        <pc:sldMkLst>
          <pc:docMk/>
          <pc:sldMk cId="55323223" sldId="332"/>
        </pc:sldMkLst>
        <pc:inkChg chg="del">
          <ac:chgData name="Andrej Bogdanov (CSD)" userId="54a3fc38-bcd8-4812-b887-b84a314b9e17" providerId="ADAL" clId="{32A58256-69E3-804C-853E-E0C23CCBBDD4}" dt="2022-02-19T05:22:58.860" v="311" actId="478"/>
          <ac:inkMkLst>
            <pc:docMk/>
            <pc:sldMk cId="55323223" sldId="332"/>
            <ac:inkMk id="2" creationId="{0AA07AFF-0664-1348-91B9-9241761D5A5F}"/>
          </ac:inkMkLst>
        </pc:inkChg>
        <pc:inkChg chg="del">
          <ac:chgData name="Andrej Bogdanov (CSD)" userId="54a3fc38-bcd8-4812-b887-b84a314b9e17" providerId="ADAL" clId="{32A58256-69E3-804C-853E-E0C23CCBBDD4}" dt="2022-02-19T05:23:01.802" v="313" actId="478"/>
          <ac:inkMkLst>
            <pc:docMk/>
            <pc:sldMk cId="55323223" sldId="332"/>
            <ac:inkMk id="6" creationId="{C9386848-1DDD-024E-8FAD-D2DCEC1BD5E7}"/>
          </ac:inkMkLst>
        </pc:inkChg>
        <pc:inkChg chg="del">
          <ac:chgData name="Andrej Bogdanov (CSD)" userId="54a3fc38-bcd8-4812-b887-b84a314b9e17" providerId="ADAL" clId="{32A58256-69E3-804C-853E-E0C23CCBBDD4}" dt="2022-02-19T05:23:00.382" v="312" actId="478"/>
          <ac:inkMkLst>
            <pc:docMk/>
            <pc:sldMk cId="55323223" sldId="332"/>
            <ac:inkMk id="8" creationId="{64410E51-B95D-3148-A4DC-441D2B95F653}"/>
          </ac:inkMkLst>
        </pc:inkChg>
        <pc:inkChg chg="del">
          <ac:chgData name="Andrej Bogdanov (CSD)" userId="54a3fc38-bcd8-4812-b887-b84a314b9e17" providerId="ADAL" clId="{32A58256-69E3-804C-853E-E0C23CCBBDD4}" dt="2022-02-19T05:23:03.125" v="314" actId="478"/>
          <ac:inkMkLst>
            <pc:docMk/>
            <pc:sldMk cId="55323223" sldId="332"/>
            <ac:inkMk id="10" creationId="{082C2BFF-66B2-2B4C-A618-722C8BDDF53A}"/>
          </ac:inkMkLst>
        </pc:inkChg>
        <pc:inkChg chg="del">
          <ac:chgData name="Andrej Bogdanov (CSD)" userId="54a3fc38-bcd8-4812-b887-b84a314b9e17" providerId="ADAL" clId="{32A58256-69E3-804C-853E-E0C23CCBBDD4}" dt="2022-02-19T05:23:13.463" v="318" actId="478"/>
          <ac:inkMkLst>
            <pc:docMk/>
            <pc:sldMk cId="55323223" sldId="332"/>
            <ac:inkMk id="11" creationId="{CA0A13C1-A919-424C-BE33-B8CEEBD45754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23:31.170" v="321" actId="478"/>
        <pc:sldMkLst>
          <pc:docMk/>
          <pc:sldMk cId="870056491" sldId="333"/>
        </pc:sldMkLst>
        <pc:inkChg chg="del">
          <ac:chgData name="Andrej Bogdanov (CSD)" userId="54a3fc38-bcd8-4812-b887-b84a314b9e17" providerId="ADAL" clId="{32A58256-69E3-804C-853E-E0C23CCBBDD4}" dt="2022-02-19T05:23:31.170" v="321" actId="478"/>
          <ac:inkMkLst>
            <pc:docMk/>
            <pc:sldMk cId="870056491" sldId="333"/>
            <ac:inkMk id="3" creationId="{3E8CAA88-59C6-6E4C-B718-5DD988FE56E3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23:27.552" v="320" actId="478"/>
        <pc:sldMkLst>
          <pc:docMk/>
          <pc:sldMk cId="1920346700" sldId="334"/>
        </pc:sldMkLst>
        <pc:inkChg chg="del">
          <ac:chgData name="Andrej Bogdanov (CSD)" userId="54a3fc38-bcd8-4812-b887-b84a314b9e17" providerId="ADAL" clId="{32A58256-69E3-804C-853E-E0C23CCBBDD4}" dt="2022-02-19T05:23:27.552" v="320" actId="478"/>
          <ac:inkMkLst>
            <pc:docMk/>
            <pc:sldMk cId="1920346700" sldId="334"/>
            <ac:inkMk id="9" creationId="{0E403364-7E9D-C54A-81B3-E93C1B5B1877}"/>
          </ac:inkMkLst>
        </pc:inkChg>
      </pc:sldChg>
      <pc:sldChg chg="addSp delSp modSp mod">
        <pc:chgData name="Andrej Bogdanov (CSD)" userId="54a3fc38-bcd8-4812-b887-b84a314b9e17" providerId="ADAL" clId="{32A58256-69E3-804C-853E-E0C23CCBBDD4}" dt="2022-02-19T05:56:16.618" v="366"/>
        <pc:sldMkLst>
          <pc:docMk/>
          <pc:sldMk cId="1922373272" sldId="335"/>
        </pc:sldMkLst>
        <pc:spChg chg="add mod">
          <ac:chgData name="Andrej Bogdanov (CSD)" userId="54a3fc38-bcd8-4812-b887-b84a314b9e17" providerId="ADAL" clId="{32A58256-69E3-804C-853E-E0C23CCBBDD4}" dt="2022-02-19T05:56:16.618" v="366"/>
          <ac:spMkLst>
            <pc:docMk/>
            <pc:sldMk cId="1922373272" sldId="335"/>
            <ac:spMk id="8" creationId="{A366E3E7-AB78-4943-914C-4C97D43259FD}"/>
          </ac:spMkLst>
        </pc:spChg>
        <pc:spChg chg="add del mod">
          <ac:chgData name="Andrej Bogdanov (CSD)" userId="54a3fc38-bcd8-4812-b887-b84a314b9e17" providerId="ADAL" clId="{32A58256-69E3-804C-853E-E0C23CCBBDD4}" dt="2022-02-19T05:56:12.412" v="365" actId="478"/>
          <ac:spMkLst>
            <pc:docMk/>
            <pc:sldMk cId="1922373272" sldId="335"/>
            <ac:spMk id="9" creationId="{74E0131B-3F53-0541-B58B-4E3C551CDEB3}"/>
          </ac:spMkLst>
        </pc:spChg>
        <pc:inkChg chg="del">
          <ac:chgData name="Andrej Bogdanov (CSD)" userId="54a3fc38-bcd8-4812-b887-b84a314b9e17" providerId="ADAL" clId="{32A58256-69E3-804C-853E-E0C23CCBBDD4}" dt="2022-02-19T05:50:03.425" v="322" actId="478"/>
          <ac:inkMkLst>
            <pc:docMk/>
            <pc:sldMk cId="1922373272" sldId="335"/>
            <ac:inkMk id="3" creationId="{1C55D37E-62AA-354C-9E81-0943922B0361}"/>
          </ac:inkMkLst>
        </pc:inkChg>
        <pc:inkChg chg="del">
          <ac:chgData name="Andrej Bogdanov (CSD)" userId="54a3fc38-bcd8-4812-b887-b84a314b9e17" providerId="ADAL" clId="{32A58256-69E3-804C-853E-E0C23CCBBDD4}" dt="2022-02-19T05:50:07.916" v="325" actId="478"/>
          <ac:inkMkLst>
            <pc:docMk/>
            <pc:sldMk cId="1922373272" sldId="335"/>
            <ac:inkMk id="4" creationId="{3CFBFAB5-3172-994F-967B-27DDF45DD4A0}"/>
          </ac:inkMkLst>
        </pc:inkChg>
        <pc:inkChg chg="del">
          <ac:chgData name="Andrej Bogdanov (CSD)" userId="54a3fc38-bcd8-4812-b887-b84a314b9e17" providerId="ADAL" clId="{32A58256-69E3-804C-853E-E0C23CCBBDD4}" dt="2022-02-19T05:50:04.842" v="323" actId="478"/>
          <ac:inkMkLst>
            <pc:docMk/>
            <pc:sldMk cId="1922373272" sldId="335"/>
            <ac:inkMk id="5" creationId="{EB5F3841-3E3E-4C43-9AAB-76A1542BACE5}"/>
          </ac:inkMkLst>
        </pc:inkChg>
        <pc:inkChg chg="del">
          <ac:chgData name="Andrej Bogdanov (CSD)" userId="54a3fc38-bcd8-4812-b887-b84a314b9e17" providerId="ADAL" clId="{32A58256-69E3-804C-853E-E0C23CCBBDD4}" dt="2022-02-19T05:50:05.970" v="324" actId="478"/>
          <ac:inkMkLst>
            <pc:docMk/>
            <pc:sldMk cId="1922373272" sldId="335"/>
            <ac:inkMk id="6" creationId="{DC3E0CA5-2C5B-D142-B845-8EF2DAF638CC}"/>
          </ac:inkMkLst>
        </pc:inkChg>
        <pc:inkChg chg="del">
          <ac:chgData name="Andrej Bogdanov (CSD)" userId="54a3fc38-bcd8-4812-b887-b84a314b9e17" providerId="ADAL" clId="{32A58256-69E3-804C-853E-E0C23CCBBDD4}" dt="2022-02-19T05:50:10.098" v="326" actId="478"/>
          <ac:inkMkLst>
            <pc:docMk/>
            <pc:sldMk cId="1922373272" sldId="335"/>
            <ac:inkMk id="7" creationId="{7164D960-7DF2-7B4A-885C-29590FFFAD16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50:25.269" v="331" actId="478"/>
        <pc:sldMkLst>
          <pc:docMk/>
          <pc:sldMk cId="4203333580" sldId="336"/>
        </pc:sldMkLst>
        <pc:inkChg chg="del">
          <ac:chgData name="Andrej Bogdanov (CSD)" userId="54a3fc38-bcd8-4812-b887-b84a314b9e17" providerId="ADAL" clId="{32A58256-69E3-804C-853E-E0C23CCBBDD4}" dt="2022-02-19T05:50:18.084" v="327" actId="478"/>
          <ac:inkMkLst>
            <pc:docMk/>
            <pc:sldMk cId="4203333580" sldId="336"/>
            <ac:inkMk id="3" creationId="{49E6D0B8-5AA9-AF43-9517-C53745086C3C}"/>
          </ac:inkMkLst>
        </pc:inkChg>
        <pc:inkChg chg="del">
          <ac:chgData name="Andrej Bogdanov (CSD)" userId="54a3fc38-bcd8-4812-b887-b84a314b9e17" providerId="ADAL" clId="{32A58256-69E3-804C-853E-E0C23CCBBDD4}" dt="2022-02-19T05:50:19.402" v="328" actId="478"/>
          <ac:inkMkLst>
            <pc:docMk/>
            <pc:sldMk cId="4203333580" sldId="336"/>
            <ac:inkMk id="4" creationId="{2E5FB996-3579-7D46-BBBB-8188F5459651}"/>
          </ac:inkMkLst>
        </pc:inkChg>
        <pc:inkChg chg="del">
          <ac:chgData name="Andrej Bogdanov (CSD)" userId="54a3fc38-bcd8-4812-b887-b84a314b9e17" providerId="ADAL" clId="{32A58256-69E3-804C-853E-E0C23CCBBDD4}" dt="2022-02-19T05:50:25.269" v="331" actId="478"/>
          <ac:inkMkLst>
            <pc:docMk/>
            <pc:sldMk cId="4203333580" sldId="336"/>
            <ac:inkMk id="5" creationId="{35F85142-59FF-624F-91CE-71E066E226D9}"/>
          </ac:inkMkLst>
        </pc:inkChg>
        <pc:inkChg chg="del">
          <ac:chgData name="Andrej Bogdanov (CSD)" userId="54a3fc38-bcd8-4812-b887-b84a314b9e17" providerId="ADAL" clId="{32A58256-69E3-804C-853E-E0C23CCBBDD4}" dt="2022-02-19T05:50:22.485" v="330" actId="478"/>
          <ac:inkMkLst>
            <pc:docMk/>
            <pc:sldMk cId="4203333580" sldId="336"/>
            <ac:inkMk id="7" creationId="{3B9DDF7C-3DCF-514A-89A7-B226189C3741}"/>
          </ac:inkMkLst>
        </pc:inkChg>
        <pc:inkChg chg="del">
          <ac:chgData name="Andrej Bogdanov (CSD)" userId="54a3fc38-bcd8-4812-b887-b84a314b9e17" providerId="ADAL" clId="{32A58256-69E3-804C-853E-E0C23CCBBDD4}" dt="2022-02-19T05:50:20.681" v="329" actId="478"/>
          <ac:inkMkLst>
            <pc:docMk/>
            <pc:sldMk cId="4203333580" sldId="336"/>
            <ac:inkMk id="8" creationId="{89BDB499-2D3A-504A-AB93-3AEB9557D03B}"/>
          </ac:inkMkLst>
        </pc:inkChg>
      </pc:sldChg>
      <pc:sldChg chg="delSp modSp mod">
        <pc:chgData name="Andrej Bogdanov (CSD)" userId="54a3fc38-bcd8-4812-b887-b84a314b9e17" providerId="ADAL" clId="{32A58256-69E3-804C-853E-E0C23CCBBDD4}" dt="2022-02-19T05:54:36.440" v="349" actId="478"/>
        <pc:sldMkLst>
          <pc:docMk/>
          <pc:sldMk cId="1042251454" sldId="337"/>
        </pc:sldMkLst>
        <pc:spChg chg="mod">
          <ac:chgData name="Andrej Bogdanov (CSD)" userId="54a3fc38-bcd8-4812-b887-b84a314b9e17" providerId="ADAL" clId="{32A58256-69E3-804C-853E-E0C23CCBBDD4}" dt="2022-02-19T05:51:11.914" v="341" actId="20577"/>
          <ac:spMkLst>
            <pc:docMk/>
            <pc:sldMk cId="1042251454" sldId="337"/>
            <ac:spMk id="4" creationId="{D56E6797-FE09-9847-B4CB-50DA5ADF1E28}"/>
          </ac:spMkLst>
        </pc:spChg>
        <pc:inkChg chg="del">
          <ac:chgData name="Andrej Bogdanov (CSD)" userId="54a3fc38-bcd8-4812-b887-b84a314b9e17" providerId="ADAL" clId="{32A58256-69E3-804C-853E-E0C23CCBBDD4}" dt="2022-02-19T05:54:25.902" v="342" actId="478"/>
          <ac:inkMkLst>
            <pc:docMk/>
            <pc:sldMk cId="1042251454" sldId="337"/>
            <ac:inkMk id="8" creationId="{03437BB9-635D-F448-B63C-C758E5C2AFED}"/>
          </ac:inkMkLst>
        </pc:inkChg>
        <pc:inkChg chg="del">
          <ac:chgData name="Andrej Bogdanov (CSD)" userId="54a3fc38-bcd8-4812-b887-b84a314b9e17" providerId="ADAL" clId="{32A58256-69E3-804C-853E-E0C23CCBBDD4}" dt="2022-02-19T05:54:27.229" v="343" actId="478"/>
          <ac:inkMkLst>
            <pc:docMk/>
            <pc:sldMk cId="1042251454" sldId="337"/>
            <ac:inkMk id="11" creationId="{8739F972-7B59-784D-ACE9-44AC5F5FD79A}"/>
          </ac:inkMkLst>
        </pc:inkChg>
        <pc:inkChg chg="del">
          <ac:chgData name="Andrej Bogdanov (CSD)" userId="54a3fc38-bcd8-4812-b887-b84a314b9e17" providerId="ADAL" clId="{32A58256-69E3-804C-853E-E0C23CCBBDD4}" dt="2022-02-19T05:54:33.429" v="347" actId="478"/>
          <ac:inkMkLst>
            <pc:docMk/>
            <pc:sldMk cId="1042251454" sldId="337"/>
            <ac:inkMk id="12" creationId="{2117551F-D4DF-EB45-9651-51D4433ABB0A}"/>
          </ac:inkMkLst>
        </pc:inkChg>
        <pc:inkChg chg="del">
          <ac:chgData name="Andrej Bogdanov (CSD)" userId="54a3fc38-bcd8-4812-b887-b84a314b9e17" providerId="ADAL" clId="{32A58256-69E3-804C-853E-E0C23CCBBDD4}" dt="2022-02-19T05:54:35.306" v="348" actId="478"/>
          <ac:inkMkLst>
            <pc:docMk/>
            <pc:sldMk cId="1042251454" sldId="337"/>
            <ac:inkMk id="13" creationId="{07890FF1-9A11-084D-B03B-D00C3DE719E6}"/>
          </ac:inkMkLst>
        </pc:inkChg>
        <pc:inkChg chg="del">
          <ac:chgData name="Andrej Bogdanov (CSD)" userId="54a3fc38-bcd8-4812-b887-b84a314b9e17" providerId="ADAL" clId="{32A58256-69E3-804C-853E-E0C23CCBBDD4}" dt="2022-02-19T05:54:36.440" v="349" actId="478"/>
          <ac:inkMkLst>
            <pc:docMk/>
            <pc:sldMk cId="1042251454" sldId="337"/>
            <ac:inkMk id="14" creationId="{03626A54-3D7A-9840-9CD4-85360AB296A2}"/>
          </ac:inkMkLst>
        </pc:inkChg>
        <pc:inkChg chg="del">
          <ac:chgData name="Andrej Bogdanov (CSD)" userId="54a3fc38-bcd8-4812-b887-b84a314b9e17" providerId="ADAL" clId="{32A58256-69E3-804C-853E-E0C23CCBBDD4}" dt="2022-02-19T05:54:31.978" v="346" actId="478"/>
          <ac:inkMkLst>
            <pc:docMk/>
            <pc:sldMk cId="1042251454" sldId="337"/>
            <ac:inkMk id="15" creationId="{4F880513-C407-D646-830C-CD0F02AC7A00}"/>
          </ac:inkMkLst>
        </pc:inkChg>
        <pc:inkChg chg="del">
          <ac:chgData name="Andrej Bogdanov (CSD)" userId="54a3fc38-bcd8-4812-b887-b84a314b9e17" providerId="ADAL" clId="{32A58256-69E3-804C-853E-E0C23CCBBDD4}" dt="2022-02-19T05:54:28.579" v="344" actId="478"/>
          <ac:inkMkLst>
            <pc:docMk/>
            <pc:sldMk cId="1042251454" sldId="337"/>
            <ac:inkMk id="16" creationId="{8084D109-93E3-A946-B406-CA35820DA0EF}"/>
          </ac:inkMkLst>
        </pc:inkChg>
        <pc:inkChg chg="del">
          <ac:chgData name="Andrej Bogdanov (CSD)" userId="54a3fc38-bcd8-4812-b887-b84a314b9e17" providerId="ADAL" clId="{32A58256-69E3-804C-853E-E0C23CCBBDD4}" dt="2022-02-19T05:54:30.220" v="345" actId="478"/>
          <ac:inkMkLst>
            <pc:docMk/>
            <pc:sldMk cId="1042251454" sldId="337"/>
            <ac:inkMk id="17" creationId="{C8AEF896-8E5A-7C4B-A0E3-935496B1C7D6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54:43.185" v="351" actId="478"/>
        <pc:sldMkLst>
          <pc:docMk/>
          <pc:sldMk cId="3469355701" sldId="338"/>
        </pc:sldMkLst>
        <pc:inkChg chg="del">
          <ac:chgData name="Andrej Bogdanov (CSD)" userId="54a3fc38-bcd8-4812-b887-b84a314b9e17" providerId="ADAL" clId="{32A58256-69E3-804C-853E-E0C23CCBBDD4}" dt="2022-02-19T05:54:40.407" v="350" actId="478"/>
          <ac:inkMkLst>
            <pc:docMk/>
            <pc:sldMk cId="3469355701" sldId="338"/>
            <ac:inkMk id="9" creationId="{B7323CAE-DFF0-A142-AC87-CA22A3B44875}"/>
          </ac:inkMkLst>
        </pc:inkChg>
        <pc:inkChg chg="del">
          <ac:chgData name="Andrej Bogdanov (CSD)" userId="54a3fc38-bcd8-4812-b887-b84a314b9e17" providerId="ADAL" clId="{32A58256-69E3-804C-853E-E0C23CCBBDD4}" dt="2022-02-19T05:54:43.185" v="351" actId="478"/>
          <ac:inkMkLst>
            <pc:docMk/>
            <pc:sldMk cId="3469355701" sldId="338"/>
            <ac:inkMk id="10" creationId="{0ADD6C3B-89DC-524B-985E-289DAF9EB782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54:53.859" v="357" actId="478"/>
        <pc:sldMkLst>
          <pc:docMk/>
          <pc:sldMk cId="3103330044" sldId="340"/>
        </pc:sldMkLst>
        <pc:inkChg chg="del">
          <ac:chgData name="Andrej Bogdanov (CSD)" userId="54a3fc38-bcd8-4812-b887-b84a314b9e17" providerId="ADAL" clId="{32A58256-69E3-804C-853E-E0C23CCBBDD4}" dt="2022-02-19T05:54:46.576" v="352" actId="478"/>
          <ac:inkMkLst>
            <pc:docMk/>
            <pc:sldMk cId="3103330044" sldId="340"/>
            <ac:inkMk id="3" creationId="{224A165C-46FB-0449-A880-ADC262849606}"/>
          </ac:inkMkLst>
        </pc:inkChg>
        <pc:inkChg chg="del">
          <ac:chgData name="Andrej Bogdanov (CSD)" userId="54a3fc38-bcd8-4812-b887-b84a314b9e17" providerId="ADAL" clId="{32A58256-69E3-804C-853E-E0C23CCBBDD4}" dt="2022-02-19T05:54:49.066" v="354" actId="478"/>
          <ac:inkMkLst>
            <pc:docMk/>
            <pc:sldMk cId="3103330044" sldId="340"/>
            <ac:inkMk id="4" creationId="{2D7EDA47-BD41-314C-9173-6C449242DB46}"/>
          </ac:inkMkLst>
        </pc:inkChg>
        <pc:inkChg chg="del">
          <ac:chgData name="Andrej Bogdanov (CSD)" userId="54a3fc38-bcd8-4812-b887-b84a314b9e17" providerId="ADAL" clId="{32A58256-69E3-804C-853E-E0C23CCBBDD4}" dt="2022-02-19T05:54:50.996" v="355" actId="478"/>
          <ac:inkMkLst>
            <pc:docMk/>
            <pc:sldMk cId="3103330044" sldId="340"/>
            <ac:inkMk id="5" creationId="{13ED6E0D-7E84-C646-BEF3-BC31EC0435EB}"/>
          </ac:inkMkLst>
        </pc:inkChg>
        <pc:inkChg chg="del">
          <ac:chgData name="Andrej Bogdanov (CSD)" userId="54a3fc38-bcd8-4812-b887-b84a314b9e17" providerId="ADAL" clId="{32A58256-69E3-804C-853E-E0C23CCBBDD4}" dt="2022-02-19T05:54:47.890" v="353" actId="478"/>
          <ac:inkMkLst>
            <pc:docMk/>
            <pc:sldMk cId="3103330044" sldId="340"/>
            <ac:inkMk id="6" creationId="{D0E0D1C7-7AEC-594B-A634-605A6CB80457}"/>
          </ac:inkMkLst>
        </pc:inkChg>
        <pc:inkChg chg="del">
          <ac:chgData name="Andrej Bogdanov (CSD)" userId="54a3fc38-bcd8-4812-b887-b84a314b9e17" providerId="ADAL" clId="{32A58256-69E3-804C-853E-E0C23CCBBDD4}" dt="2022-02-19T05:54:53.859" v="357" actId="478"/>
          <ac:inkMkLst>
            <pc:docMk/>
            <pc:sldMk cId="3103330044" sldId="340"/>
            <ac:inkMk id="7" creationId="{A2BA1C42-806A-0C45-AE4B-BF602C88EAE4}"/>
          </ac:inkMkLst>
        </pc:inkChg>
        <pc:inkChg chg="del">
          <ac:chgData name="Andrej Bogdanov (CSD)" userId="54a3fc38-bcd8-4812-b887-b84a314b9e17" providerId="ADAL" clId="{32A58256-69E3-804C-853E-E0C23CCBBDD4}" dt="2022-02-19T05:54:52.264" v="356" actId="478"/>
          <ac:inkMkLst>
            <pc:docMk/>
            <pc:sldMk cId="3103330044" sldId="340"/>
            <ac:inkMk id="8" creationId="{1EFF39F9-3C39-F042-A746-597326CFD620}"/>
          </ac:inkMkLst>
        </pc:inkChg>
      </pc:sldChg>
      <pc:sldChg chg="del">
        <pc:chgData name="Andrej Bogdanov (CSD)" userId="54a3fc38-bcd8-4812-b887-b84a314b9e17" providerId="ADAL" clId="{32A58256-69E3-804C-853E-E0C23CCBBDD4}" dt="2022-02-18T12:39:00.192" v="3" actId="2696"/>
        <pc:sldMkLst>
          <pc:docMk/>
          <pc:sldMk cId="922415899" sldId="341"/>
        </pc:sldMkLst>
      </pc:sldChg>
      <pc:sldChg chg="addSp delSp modSp add mod ord">
        <pc:chgData name="Andrej Bogdanov (CSD)" userId="54a3fc38-bcd8-4812-b887-b84a314b9e17" providerId="ADAL" clId="{32A58256-69E3-804C-853E-E0C23CCBBDD4}" dt="2022-02-19T06:09:53.964" v="389" actId="20578"/>
        <pc:sldMkLst>
          <pc:docMk/>
          <pc:sldMk cId="4018358527" sldId="341"/>
        </pc:sldMkLst>
        <pc:spChg chg="add mod">
          <ac:chgData name="Andrej Bogdanov (CSD)" userId="54a3fc38-bcd8-4812-b887-b84a314b9e17" providerId="ADAL" clId="{32A58256-69E3-804C-853E-E0C23CCBBDD4}" dt="2022-02-18T12:40:29.881" v="33" actId="20577"/>
          <ac:spMkLst>
            <pc:docMk/>
            <pc:sldMk cId="4018358527" sldId="341"/>
            <ac:spMk id="9" creationId="{75A511FA-B0DD-D448-8975-417F7FF118DB}"/>
          </ac:spMkLst>
        </pc:spChg>
        <pc:spChg chg="add mod">
          <ac:chgData name="Andrej Bogdanov (CSD)" userId="54a3fc38-bcd8-4812-b887-b84a314b9e17" providerId="ADAL" clId="{32A58256-69E3-804C-853E-E0C23CCBBDD4}" dt="2022-02-18T12:40:44.801" v="38" actId="20577"/>
          <ac:spMkLst>
            <pc:docMk/>
            <pc:sldMk cId="4018358527" sldId="341"/>
            <ac:spMk id="10" creationId="{6064898D-7EB4-B84B-9FA3-717405E95126}"/>
          </ac:spMkLst>
        </pc:spChg>
        <pc:spChg chg="add mod">
          <ac:chgData name="Andrej Bogdanov (CSD)" userId="54a3fc38-bcd8-4812-b887-b84a314b9e17" providerId="ADAL" clId="{32A58256-69E3-804C-853E-E0C23CCBBDD4}" dt="2022-02-18T12:42:41.635" v="106" actId="1036"/>
          <ac:spMkLst>
            <pc:docMk/>
            <pc:sldMk cId="4018358527" sldId="341"/>
            <ac:spMk id="11" creationId="{3C14EDBF-419D-7549-8361-63069DA9287B}"/>
          </ac:spMkLst>
        </pc:spChg>
        <pc:spChg chg="add mod">
          <ac:chgData name="Andrej Bogdanov (CSD)" userId="54a3fc38-bcd8-4812-b887-b84a314b9e17" providerId="ADAL" clId="{32A58256-69E3-804C-853E-E0C23CCBBDD4}" dt="2022-02-18T12:42:41.635" v="106" actId="1036"/>
          <ac:spMkLst>
            <pc:docMk/>
            <pc:sldMk cId="4018358527" sldId="341"/>
            <ac:spMk id="12" creationId="{73BD7078-8501-A549-AEB0-D9EE761B5772}"/>
          </ac:spMkLst>
        </pc:spChg>
        <pc:spChg chg="add mod">
          <ac:chgData name="Andrej Bogdanov (CSD)" userId="54a3fc38-bcd8-4812-b887-b84a314b9e17" providerId="ADAL" clId="{32A58256-69E3-804C-853E-E0C23CCBBDD4}" dt="2022-02-18T12:42:41.635" v="106" actId="1036"/>
          <ac:spMkLst>
            <pc:docMk/>
            <pc:sldMk cId="4018358527" sldId="341"/>
            <ac:spMk id="13" creationId="{334AFB58-7B7A-8643-B25C-F53D2D8BE80B}"/>
          </ac:spMkLst>
        </pc:spChg>
        <pc:spChg chg="add mod">
          <ac:chgData name="Andrej Bogdanov (CSD)" userId="54a3fc38-bcd8-4812-b887-b84a314b9e17" providerId="ADAL" clId="{32A58256-69E3-804C-853E-E0C23CCBBDD4}" dt="2022-02-18T12:42:41.635" v="106" actId="1036"/>
          <ac:spMkLst>
            <pc:docMk/>
            <pc:sldMk cId="4018358527" sldId="341"/>
            <ac:spMk id="14" creationId="{65D99F6C-6B49-8C4F-A26F-EABD8B72BD3F}"/>
          </ac:spMkLst>
        </pc:spChg>
        <pc:inkChg chg="del">
          <ac:chgData name="Andrej Bogdanov (CSD)" userId="54a3fc38-bcd8-4812-b887-b84a314b9e17" providerId="ADAL" clId="{32A58256-69E3-804C-853E-E0C23CCBBDD4}" dt="2022-02-18T12:39:23.817" v="11" actId="478"/>
          <ac:inkMkLst>
            <pc:docMk/>
            <pc:sldMk cId="4018358527" sldId="341"/>
            <ac:inkMk id="3" creationId="{1813800F-35E1-D249-987B-EB53223DFF54}"/>
          </ac:inkMkLst>
        </pc:inkChg>
        <pc:inkChg chg="del">
          <ac:chgData name="Andrej Bogdanov (CSD)" userId="54a3fc38-bcd8-4812-b887-b84a314b9e17" providerId="ADAL" clId="{32A58256-69E3-804C-853E-E0C23CCBBDD4}" dt="2022-02-18T12:39:32.306" v="16" actId="478"/>
          <ac:inkMkLst>
            <pc:docMk/>
            <pc:sldMk cId="4018358527" sldId="341"/>
            <ac:inkMk id="4" creationId="{3D941387-32E4-A449-8CBB-59482BA3F1AC}"/>
          </ac:inkMkLst>
        </pc:inkChg>
        <pc:inkChg chg="del">
          <ac:chgData name="Andrej Bogdanov (CSD)" userId="54a3fc38-bcd8-4812-b887-b84a314b9e17" providerId="ADAL" clId="{32A58256-69E3-804C-853E-E0C23CCBBDD4}" dt="2022-02-18T12:39:29.832" v="14" actId="478"/>
          <ac:inkMkLst>
            <pc:docMk/>
            <pc:sldMk cId="4018358527" sldId="341"/>
            <ac:inkMk id="5" creationId="{E44F8C1C-FDC4-F245-BBAE-BCC050C75A43}"/>
          </ac:inkMkLst>
        </pc:inkChg>
        <pc:inkChg chg="del">
          <ac:chgData name="Andrej Bogdanov (CSD)" userId="54a3fc38-bcd8-4812-b887-b84a314b9e17" providerId="ADAL" clId="{32A58256-69E3-804C-853E-E0C23CCBBDD4}" dt="2022-02-18T12:39:26.448" v="12" actId="478"/>
          <ac:inkMkLst>
            <pc:docMk/>
            <pc:sldMk cId="4018358527" sldId="341"/>
            <ac:inkMk id="6" creationId="{6D09CFC4-2F88-954E-8A0F-CF76DB882B2C}"/>
          </ac:inkMkLst>
        </pc:inkChg>
        <pc:inkChg chg="del">
          <ac:chgData name="Andrej Bogdanov (CSD)" userId="54a3fc38-bcd8-4812-b887-b84a314b9e17" providerId="ADAL" clId="{32A58256-69E3-804C-853E-E0C23CCBBDD4}" dt="2022-02-18T12:39:30.960" v="15" actId="478"/>
          <ac:inkMkLst>
            <pc:docMk/>
            <pc:sldMk cId="4018358527" sldId="341"/>
            <ac:inkMk id="7" creationId="{E8CD59BB-F4FC-734A-9A93-6F45C224672F}"/>
          </ac:inkMkLst>
        </pc:inkChg>
        <pc:inkChg chg="del">
          <ac:chgData name="Andrej Bogdanov (CSD)" userId="54a3fc38-bcd8-4812-b887-b84a314b9e17" providerId="ADAL" clId="{32A58256-69E3-804C-853E-E0C23CCBBDD4}" dt="2022-02-18T12:39:27.753" v="13" actId="478"/>
          <ac:inkMkLst>
            <pc:docMk/>
            <pc:sldMk cId="4018358527" sldId="341"/>
            <ac:inkMk id="8" creationId="{0B8E6739-038E-9C4B-9A3E-8B3100FD6E1B}"/>
          </ac:inkMkLst>
        </pc:inkChg>
      </pc:sldChg>
      <pc:sldChg chg="delSp modSp mod">
        <pc:chgData name="Andrej Bogdanov (CSD)" userId="54a3fc38-bcd8-4812-b887-b84a314b9e17" providerId="ADAL" clId="{32A58256-69E3-804C-853E-E0C23CCBBDD4}" dt="2022-02-19T05:21:25.713" v="296" actId="20577"/>
        <pc:sldMkLst>
          <pc:docMk/>
          <pc:sldMk cId="2592757567" sldId="342"/>
        </pc:sldMkLst>
        <pc:spChg chg="mod">
          <ac:chgData name="Andrej Bogdanov (CSD)" userId="54a3fc38-bcd8-4812-b887-b84a314b9e17" providerId="ADAL" clId="{32A58256-69E3-804C-853E-E0C23CCBBDD4}" dt="2022-02-19T05:21:25.713" v="296" actId="20577"/>
          <ac:spMkLst>
            <pc:docMk/>
            <pc:sldMk cId="2592757567" sldId="342"/>
            <ac:spMk id="2" creationId="{F3F315A6-E16D-2D4B-91A5-9A3345EC099A}"/>
          </ac:spMkLst>
        </pc:spChg>
        <pc:inkChg chg="del">
          <ac:chgData name="Andrej Bogdanov (CSD)" userId="54a3fc38-bcd8-4812-b887-b84a314b9e17" providerId="ADAL" clId="{32A58256-69E3-804C-853E-E0C23CCBBDD4}" dt="2022-02-19T05:21:16.333" v="282" actId="478"/>
          <ac:inkMkLst>
            <pc:docMk/>
            <pc:sldMk cId="2592757567" sldId="342"/>
            <ac:inkMk id="7" creationId="{426EF4D9-9102-8841-A246-01094440FE67}"/>
          </ac:inkMkLst>
        </pc:inkChg>
      </pc:sldChg>
      <pc:sldChg chg="delSp del mod">
        <pc:chgData name="Andrej Bogdanov (CSD)" userId="54a3fc38-bcd8-4812-b887-b84a314b9e17" providerId="ADAL" clId="{32A58256-69E3-804C-853E-E0C23CCBBDD4}" dt="2022-02-19T05:23:17.878" v="319" actId="2696"/>
        <pc:sldMkLst>
          <pc:docMk/>
          <pc:sldMk cId="4046743645" sldId="343"/>
        </pc:sldMkLst>
        <pc:inkChg chg="del">
          <ac:chgData name="Andrej Bogdanov (CSD)" userId="54a3fc38-bcd8-4812-b887-b84a314b9e17" providerId="ADAL" clId="{32A58256-69E3-804C-853E-E0C23CCBBDD4}" dt="2022-02-19T05:23:05.270" v="315" actId="478"/>
          <ac:inkMkLst>
            <pc:docMk/>
            <pc:sldMk cId="4046743645" sldId="343"/>
            <ac:inkMk id="2" creationId="{9D53709B-7D72-6247-BF3D-7DAE14E17445}"/>
          </ac:inkMkLst>
        </pc:inkChg>
        <pc:inkChg chg="del">
          <ac:chgData name="Andrej Bogdanov (CSD)" userId="54a3fc38-bcd8-4812-b887-b84a314b9e17" providerId="ADAL" clId="{32A58256-69E3-804C-853E-E0C23CCBBDD4}" dt="2022-02-19T05:23:08.963" v="317" actId="478"/>
          <ac:inkMkLst>
            <pc:docMk/>
            <pc:sldMk cId="4046743645" sldId="343"/>
            <ac:inkMk id="4" creationId="{A6ACD4BE-76B3-4F4A-8B17-2CE5A40BF6E6}"/>
          </ac:inkMkLst>
        </pc:inkChg>
        <pc:inkChg chg="del">
          <ac:chgData name="Andrej Bogdanov (CSD)" userId="54a3fc38-bcd8-4812-b887-b84a314b9e17" providerId="ADAL" clId="{32A58256-69E3-804C-853E-E0C23CCBBDD4}" dt="2022-02-19T05:23:06.514" v="316" actId="478"/>
          <ac:inkMkLst>
            <pc:docMk/>
            <pc:sldMk cId="4046743645" sldId="343"/>
            <ac:inkMk id="5" creationId="{AD542ED1-A52B-6042-86CD-7732AD505B99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50:30.182" v="333" actId="478"/>
        <pc:sldMkLst>
          <pc:docMk/>
          <pc:sldMk cId="2199746606" sldId="344"/>
        </pc:sldMkLst>
        <pc:inkChg chg="del">
          <ac:chgData name="Andrej Bogdanov (CSD)" userId="54a3fc38-bcd8-4812-b887-b84a314b9e17" providerId="ADAL" clId="{32A58256-69E3-804C-853E-E0C23CCBBDD4}" dt="2022-02-19T05:50:28.576" v="332" actId="478"/>
          <ac:inkMkLst>
            <pc:docMk/>
            <pc:sldMk cId="2199746606" sldId="344"/>
            <ac:inkMk id="2" creationId="{F05DABB6-99E0-8046-AD90-2A03BBF7BA61}"/>
          </ac:inkMkLst>
        </pc:inkChg>
        <pc:inkChg chg="del">
          <ac:chgData name="Andrej Bogdanov (CSD)" userId="54a3fc38-bcd8-4812-b887-b84a314b9e17" providerId="ADAL" clId="{32A58256-69E3-804C-853E-E0C23CCBBDD4}" dt="2022-02-19T05:50:30.182" v="333" actId="478"/>
          <ac:inkMkLst>
            <pc:docMk/>
            <pc:sldMk cId="2199746606" sldId="344"/>
            <ac:inkMk id="4" creationId="{B9C3FB24-EB95-0C4D-9ED3-A79712E8A98E}"/>
          </ac:inkMkLst>
        </pc:inkChg>
      </pc:sldChg>
      <pc:sldChg chg="delSp mod">
        <pc:chgData name="Andrej Bogdanov (CSD)" userId="54a3fc38-bcd8-4812-b887-b84a314b9e17" providerId="ADAL" clId="{32A58256-69E3-804C-853E-E0C23CCBBDD4}" dt="2022-02-19T05:55:03.933" v="362" actId="478"/>
        <pc:sldMkLst>
          <pc:docMk/>
          <pc:sldMk cId="3066411309" sldId="345"/>
        </pc:sldMkLst>
        <pc:inkChg chg="del">
          <ac:chgData name="Andrej Bogdanov (CSD)" userId="54a3fc38-bcd8-4812-b887-b84a314b9e17" providerId="ADAL" clId="{32A58256-69E3-804C-853E-E0C23CCBBDD4}" dt="2022-02-19T05:54:56.298" v="358" actId="478"/>
          <ac:inkMkLst>
            <pc:docMk/>
            <pc:sldMk cId="3066411309" sldId="345"/>
            <ac:inkMk id="3" creationId="{90CDD62B-FE26-304E-A24A-1044EF38A78E}"/>
          </ac:inkMkLst>
        </pc:inkChg>
        <pc:inkChg chg="del">
          <ac:chgData name="Andrej Bogdanov (CSD)" userId="54a3fc38-bcd8-4812-b887-b84a314b9e17" providerId="ADAL" clId="{32A58256-69E3-804C-853E-E0C23CCBBDD4}" dt="2022-02-19T05:54:59.519" v="360" actId="478"/>
          <ac:inkMkLst>
            <pc:docMk/>
            <pc:sldMk cId="3066411309" sldId="345"/>
            <ac:inkMk id="4" creationId="{B58B4D0E-2348-344E-ADAD-CC9B5AAAAB80}"/>
          </ac:inkMkLst>
        </pc:inkChg>
        <pc:inkChg chg="del">
          <ac:chgData name="Andrej Bogdanov (CSD)" userId="54a3fc38-bcd8-4812-b887-b84a314b9e17" providerId="ADAL" clId="{32A58256-69E3-804C-853E-E0C23CCBBDD4}" dt="2022-02-19T05:55:00.796" v="361" actId="478"/>
          <ac:inkMkLst>
            <pc:docMk/>
            <pc:sldMk cId="3066411309" sldId="345"/>
            <ac:inkMk id="5" creationId="{86FAA973-8BDD-4348-927B-EE7882F15D63}"/>
          </ac:inkMkLst>
        </pc:inkChg>
        <pc:inkChg chg="del">
          <ac:chgData name="Andrej Bogdanov (CSD)" userId="54a3fc38-bcd8-4812-b887-b84a314b9e17" providerId="ADAL" clId="{32A58256-69E3-804C-853E-E0C23CCBBDD4}" dt="2022-02-19T05:54:58.093" v="359" actId="478"/>
          <ac:inkMkLst>
            <pc:docMk/>
            <pc:sldMk cId="3066411309" sldId="345"/>
            <ac:inkMk id="6" creationId="{9FFD3F8F-5A23-484F-874D-06BAC4DFC0EB}"/>
          </ac:inkMkLst>
        </pc:inkChg>
        <pc:inkChg chg="del">
          <ac:chgData name="Andrej Bogdanov (CSD)" userId="54a3fc38-bcd8-4812-b887-b84a314b9e17" providerId="ADAL" clId="{32A58256-69E3-804C-853E-E0C23CCBBDD4}" dt="2022-02-19T05:55:03.933" v="362" actId="478"/>
          <ac:inkMkLst>
            <pc:docMk/>
            <pc:sldMk cId="3066411309" sldId="345"/>
            <ac:inkMk id="7" creationId="{3FF10E15-F772-2042-B1F1-D78EFEC82431}"/>
          </ac:inkMkLst>
        </pc:inkChg>
      </pc:sldChg>
      <pc:sldMasterChg chg="modSldLayout">
        <pc:chgData name="Andrej Bogdanov (CSD)" userId="54a3fc38-bcd8-4812-b887-b84a314b9e17" providerId="ADAL" clId="{32A58256-69E3-804C-853E-E0C23CCBBDD4}" dt="2022-02-19T05:58:58.369" v="380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2A58256-69E3-804C-853E-E0C23CCBBDD4}" dt="2022-02-19T05:58:58.369" v="380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2A58256-69E3-804C-853E-E0C23CCBBDD4}" dt="2022-02-19T05:58:58.369" v="380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DFB3421F-52EB-B547-B008-BC5E94E33D19}"/>
    <pc:docChg chg="custSel addSld modSld sldOrd">
      <pc:chgData name="Andrej Bogdanov (CSD)" userId="54a3fc38-bcd8-4812-b887-b84a314b9e17" providerId="ADAL" clId="{DFB3421F-52EB-B547-B008-BC5E94E33D19}" dt="2021-02-08T04:00:41.018" v="168" actId="20577"/>
      <pc:docMkLst>
        <pc:docMk/>
      </pc:docMkLst>
      <pc:sldChg chg="modSp mod">
        <pc:chgData name="Andrej Bogdanov (CSD)" userId="54a3fc38-bcd8-4812-b887-b84a314b9e17" providerId="ADAL" clId="{DFB3421F-52EB-B547-B008-BC5E94E33D19}" dt="2021-02-08T03:17:33.492" v="55" actId="20577"/>
        <pc:sldMkLst>
          <pc:docMk/>
          <pc:sldMk cId="2405073769" sldId="258"/>
        </pc:sldMkLst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6" creationId="{A65BECA8-59A7-0346-BDD7-953F413BB243}"/>
          </ac:spMkLst>
        </pc:spChg>
        <pc:spChg chg="mod">
          <ac:chgData name="Andrej Bogdanov (CSD)" userId="54a3fc38-bcd8-4812-b887-b84a314b9e17" providerId="ADAL" clId="{DFB3421F-52EB-B547-B008-BC5E94E33D19}" dt="2021-02-08T03:17:13.158" v="49" actId="20577"/>
          <ac:spMkLst>
            <pc:docMk/>
            <pc:sldMk cId="2405073769" sldId="258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DFB3421F-52EB-B547-B008-BC5E94E33D19}" dt="2021-02-08T03:17:33.492" v="55" actId="20577"/>
          <ac:spMkLst>
            <pc:docMk/>
            <pc:sldMk cId="2405073769" sldId="258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DFB3421F-52EB-B547-B008-BC5E94E33D19}" dt="2021-02-08T03:17:11.953" v="48"/>
          <ac:grpSpMkLst>
            <pc:docMk/>
            <pc:sldMk cId="2405073769" sldId="258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modSp mod">
        <pc:chgData name="Andrej Bogdanov (CSD)" userId="54a3fc38-bcd8-4812-b887-b84a314b9e17" providerId="ADAL" clId="{DFB3421F-52EB-B547-B008-BC5E94E33D19}" dt="2021-02-08T03:07:20.696" v="12" actId="1038"/>
        <pc:sldMkLst>
          <pc:docMk/>
          <pc:sldMk cId="3436939201" sldId="304"/>
        </pc:sldMkLst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5" creationId="{51AB4C45-02EB-044D-819C-23E5BCBEA202}"/>
          </ac:spMkLst>
        </pc:spChg>
      </pc:sldChg>
      <pc:sldChg chg="modSp mod ord">
        <pc:chgData name="Andrej Bogdanov (CSD)" userId="54a3fc38-bcd8-4812-b887-b84a314b9e17" providerId="ADAL" clId="{DFB3421F-52EB-B547-B008-BC5E94E33D19}" dt="2021-02-08T03:10:19.816" v="19" actId="20577"/>
        <pc:sldMkLst>
          <pc:docMk/>
          <pc:sldMk cId="1171049812" sldId="305"/>
        </pc:sldMkLst>
        <pc:spChg chg="mod">
          <ac:chgData name="Andrej Bogdanov (CSD)" userId="54a3fc38-bcd8-4812-b887-b84a314b9e17" providerId="ADAL" clId="{DFB3421F-52EB-B547-B008-BC5E94E33D19}" dt="2021-02-08T03:10:19.816" v="19" actId="20577"/>
          <ac:spMkLst>
            <pc:docMk/>
            <pc:sldMk cId="1171049812" sldId="305"/>
            <ac:spMk id="3" creationId="{5165EFEF-DC91-184D-BFBF-72E75D71884B}"/>
          </ac:spMkLst>
        </pc:spChg>
      </pc:sldChg>
      <pc:sldChg chg="modSp mod">
        <pc:chgData name="Andrej Bogdanov (CSD)" userId="54a3fc38-bcd8-4812-b887-b84a314b9e17" providerId="ADAL" clId="{DFB3421F-52EB-B547-B008-BC5E94E33D19}" dt="2021-02-08T03:16:17.901" v="41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DFB3421F-52EB-B547-B008-BC5E94E33D19}" dt="2021-02-08T03:16:17.901" v="41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modSp add mod">
        <pc:chgData name="Andrej Bogdanov (CSD)" userId="54a3fc38-bcd8-4812-b887-b84a314b9e17" providerId="ADAL" clId="{DFB3421F-52EB-B547-B008-BC5E94E33D19}" dt="2021-02-08T04:00:41.018" v="168" actId="20577"/>
        <pc:sldMkLst>
          <pc:docMk/>
          <pc:sldMk cId="8133859" sldId="321"/>
        </pc:sldMkLst>
        <pc:spChg chg="mod">
          <ac:chgData name="Andrej Bogdanov (CSD)" userId="54a3fc38-bcd8-4812-b887-b84a314b9e17" providerId="ADAL" clId="{DFB3421F-52EB-B547-B008-BC5E94E33D19}" dt="2021-02-08T04:00:41.018" v="168" actId="20577"/>
          <ac:spMkLst>
            <pc:docMk/>
            <pc:sldMk cId="8133859" sldId="321"/>
            <ac:spMk id="3" creationId="{30053D74-DB57-7F43-AF3E-636957A639DC}"/>
          </ac:spMkLst>
        </pc:spChg>
      </pc:sldChg>
    </pc:docChg>
  </pc:docChgLst>
  <pc:docChgLst>
    <pc:chgData name="Andrej Bogdanov (CSD)" userId="54a3fc38-bcd8-4812-b887-b84a314b9e17" providerId="ADAL" clId="{30A35722-734C-084F-B242-509EA33750AE}"/>
    <pc:docChg chg="undo custSel addSld modSld modMainMaster">
      <pc:chgData name="Andrej Bogdanov (CSD)" userId="54a3fc38-bcd8-4812-b887-b84a314b9e17" providerId="ADAL" clId="{30A35722-734C-084F-B242-509EA33750AE}" dt="2021-01-06T07:51:02.600" v="1947" actId="478"/>
      <pc:docMkLst>
        <pc:docMk/>
      </pc:docMkLst>
      <pc:sldChg chg="modSp mod">
        <pc:chgData name="Andrej Bogdanov (CSD)" userId="54a3fc38-bcd8-4812-b887-b84a314b9e17" providerId="ADAL" clId="{30A35722-734C-084F-B242-509EA33750AE}" dt="2021-01-06T02:18:51.562" v="2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0A35722-734C-084F-B242-509EA33750AE}" dt="2021-01-06T02:18:51.562" v="2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30A35722-734C-084F-B242-509EA33750AE}" dt="2021-01-06T02:19:01.058" v="22" actId="478"/>
        <pc:sldMkLst>
          <pc:docMk/>
          <pc:sldMk cId="871201104" sldId="258"/>
        </pc:sldMkLst>
        <pc:inkChg chg="del">
          <ac:chgData name="Andrej Bogdanov (CSD)" userId="54a3fc38-bcd8-4812-b887-b84a314b9e17" providerId="ADAL" clId="{30A35722-734C-084F-B242-509EA33750AE}" dt="2021-01-06T02:19:01.058" v="22" actId="478"/>
          <ac:inkMkLst>
            <pc:docMk/>
            <pc:sldMk cId="871201104" sldId="258"/>
            <ac:inkMk id="10" creationId="{AC26F62C-CCCC-384C-AFFE-485134FD50A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07.804" v="24" actId="478"/>
        <pc:sldMkLst>
          <pc:docMk/>
          <pc:sldMk cId="1639846032" sldId="259"/>
        </pc:sldMkLst>
        <pc:inkChg chg="del">
          <ac:chgData name="Andrej Bogdanov (CSD)" userId="54a3fc38-bcd8-4812-b887-b84a314b9e17" providerId="ADAL" clId="{30A35722-734C-084F-B242-509EA33750AE}" dt="2021-01-06T02:19:05.944" v="23" actId="478"/>
          <ac:inkMkLst>
            <pc:docMk/>
            <pc:sldMk cId="1639846032" sldId="259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30A35722-734C-084F-B242-509EA33750AE}" dt="2021-01-06T02:19:07.804" v="24" actId="478"/>
          <ac:inkMkLst>
            <pc:docMk/>
            <pc:sldMk cId="1639846032" sldId="259"/>
            <ac:inkMk id="4" creationId="{5BE1B006-0E25-334E-B141-708C3E1D6D2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24.274" v="25" actId="478"/>
        <pc:sldMkLst>
          <pc:docMk/>
          <pc:sldMk cId="3066480065" sldId="260"/>
        </pc:sldMkLst>
        <pc:inkChg chg="del">
          <ac:chgData name="Andrej Bogdanov (CSD)" userId="54a3fc38-bcd8-4812-b887-b84a314b9e17" providerId="ADAL" clId="{30A35722-734C-084F-B242-509EA33750AE}" dt="2021-01-06T02:19:24.274" v="25" actId="478"/>
          <ac:inkMkLst>
            <pc:docMk/>
            <pc:sldMk cId="3066480065" sldId="260"/>
            <ac:inkMk id="3" creationId="{E2E474CE-76BF-4449-B4E7-D1A57FD31A8C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21:05.247" v="1540" actId="478"/>
        <pc:sldMkLst>
          <pc:docMk/>
          <pc:sldMk cId="1290664766" sldId="262"/>
        </pc:sldMkLst>
        <pc:inkChg chg="del">
          <ac:chgData name="Andrej Bogdanov (CSD)" userId="54a3fc38-bcd8-4812-b887-b84a314b9e17" providerId="ADAL" clId="{30A35722-734C-084F-B242-509EA33750AE}" dt="2021-01-06T07:21:02.790" v="1539" actId="478"/>
          <ac:inkMkLst>
            <pc:docMk/>
            <pc:sldMk cId="1290664766" sldId="262"/>
            <ac:inkMk id="2" creationId="{973A6D77-FAF4-5E44-9D19-0DFB58253A6B}"/>
          </ac:inkMkLst>
        </pc:inkChg>
        <pc:inkChg chg="del">
          <ac:chgData name="Andrej Bogdanov (CSD)" userId="54a3fc38-bcd8-4812-b887-b84a314b9e17" providerId="ADAL" clId="{30A35722-734C-084F-B242-509EA33750AE}" dt="2021-01-06T07:21:05.247" v="1540" actId="478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delSp modSp mod addAnim delAnim">
        <pc:chgData name="Andrej Bogdanov (CSD)" userId="54a3fc38-bcd8-4812-b887-b84a314b9e17" providerId="ADAL" clId="{30A35722-734C-084F-B242-509EA33750AE}" dt="2021-01-06T07:48:15.839" v="1910" actId="1038"/>
        <pc:sldMkLst>
          <pc:docMk/>
          <pc:sldMk cId="3009012011" sldId="263"/>
        </pc:sldMkLst>
        <pc:spChg chg="mod">
          <ac:chgData name="Andrej Bogdanov (CSD)" userId="54a3fc38-bcd8-4812-b887-b84a314b9e17" providerId="ADAL" clId="{30A35722-734C-084F-B242-509EA33750AE}" dt="2021-01-06T07:45:30.058" v="1651" actId="1036"/>
          <ac:spMkLst>
            <pc:docMk/>
            <pc:sldMk cId="3009012011" sldId="263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30A35722-734C-084F-B242-509EA33750AE}" dt="2021-01-06T07:48:09.088" v="1904" actId="1038"/>
          <ac:spMkLst>
            <pc:docMk/>
            <pc:sldMk cId="3009012011" sldId="263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30A35722-734C-084F-B242-509EA33750AE}" dt="2021-01-06T07:48:15.839" v="1910" actId="1038"/>
          <ac:spMkLst>
            <pc:docMk/>
            <pc:sldMk cId="3009012011" sldId="263"/>
            <ac:spMk id="5" creationId="{F45E967A-F247-B54C-B179-73CCCF5E8FBC}"/>
          </ac:spMkLst>
        </pc:spChg>
        <pc:spChg chg="add del">
          <ac:chgData name="Andrej Bogdanov (CSD)" userId="54a3fc38-bcd8-4812-b887-b84a314b9e17" providerId="ADAL" clId="{30A35722-734C-084F-B242-509EA33750AE}" dt="2021-01-06T07:45:25.466" v="1633" actId="478"/>
          <ac:spMkLst>
            <pc:docMk/>
            <pc:sldMk cId="3009012011" sldId="263"/>
            <ac:spMk id="12" creationId="{76FFCDCA-1ACD-A840-8C68-9DD9B554F6B0}"/>
          </ac:spMkLst>
        </pc:spChg>
        <pc:grpChg chg="add del">
          <ac:chgData name="Andrej Bogdanov (CSD)" userId="54a3fc38-bcd8-4812-b887-b84a314b9e17" providerId="ADAL" clId="{30A35722-734C-084F-B242-509EA33750AE}" dt="2021-01-06T07:45:25.466" v="1633" actId="478"/>
          <ac:grpSpMkLst>
            <pc:docMk/>
            <pc:sldMk cId="3009012011" sldId="263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30A35722-734C-084F-B242-509EA33750AE}" dt="2021-01-06T07:19:27.813" v="1509" actId="478"/>
          <ac:inkMkLst>
            <pc:docMk/>
            <pc:sldMk cId="3009012011" sldId="263"/>
            <ac:inkMk id="8" creationId="{9375855D-9F43-DD43-9F6E-2284B62DD03B}"/>
          </ac:inkMkLst>
        </pc:inkChg>
        <pc:inkChg chg="del">
          <ac:chgData name="Andrej Bogdanov (CSD)" userId="54a3fc38-bcd8-4812-b887-b84a314b9e17" providerId="ADAL" clId="{30A35722-734C-084F-B242-509EA33750AE}" dt="2021-01-06T07:19:25.340" v="1508" actId="478"/>
          <ac:inkMkLst>
            <pc:docMk/>
            <pc:sldMk cId="3009012011" sldId="263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30A35722-734C-084F-B242-509EA33750AE}" dt="2021-01-06T07:48:13.079" v="1905" actId="14100"/>
          <ac:cxnSpMkLst>
            <pc:docMk/>
            <pc:sldMk cId="3009012011" sldId="263"/>
            <ac:cxnSpMk id="6" creationId="{08754F78-51D1-A749-B945-BB13E6A645C0}"/>
          </ac:cxnSpMkLst>
        </pc:cxnChg>
      </pc:sldChg>
      <pc:sldChg chg="delSp mod">
        <pc:chgData name="Andrej Bogdanov (CSD)" userId="54a3fc38-bcd8-4812-b887-b84a314b9e17" providerId="ADAL" clId="{30A35722-734C-084F-B242-509EA33750AE}" dt="2021-01-06T07:49:16.294" v="1915" actId="478"/>
        <pc:sldMkLst>
          <pc:docMk/>
          <pc:sldMk cId="2203218808" sldId="264"/>
        </pc:sldMkLst>
        <pc:inkChg chg="del">
          <ac:chgData name="Andrej Bogdanov (CSD)" userId="54a3fc38-bcd8-4812-b887-b84a314b9e17" providerId="ADAL" clId="{30A35722-734C-084F-B242-509EA33750AE}" dt="2021-01-06T07:49:13.552" v="1913" actId="478"/>
          <ac:inkMkLst>
            <pc:docMk/>
            <pc:sldMk cId="2203218808" sldId="26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12.276" v="1912" actId="478"/>
          <ac:inkMkLst>
            <pc:docMk/>
            <pc:sldMk cId="2203218808" sldId="26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16.294" v="1915" actId="478"/>
          <ac:inkMkLst>
            <pc:docMk/>
            <pc:sldMk cId="2203218808" sldId="26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0.686" v="1911" actId="478"/>
          <ac:inkMkLst>
            <pc:docMk/>
            <pc:sldMk cId="2203218808" sldId="26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14.918" v="1914" actId="478"/>
          <ac:inkMkLst>
            <pc:docMk/>
            <pc:sldMk cId="2203218808" sldId="264"/>
            <ac:inkMk id="10" creationId="{0099D8B1-DCD0-E245-8EB6-81B0643E27A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37.735" v="1924" actId="478"/>
        <pc:sldMkLst>
          <pc:docMk/>
          <pc:sldMk cId="1673016085" sldId="265"/>
        </pc:sldMkLst>
        <pc:inkChg chg="del">
          <ac:chgData name="Andrej Bogdanov (CSD)" userId="54a3fc38-bcd8-4812-b887-b84a314b9e17" providerId="ADAL" clId="{30A35722-734C-084F-B242-509EA33750AE}" dt="2021-01-06T07:49:33.748" v="1921" actId="478"/>
          <ac:inkMkLst>
            <pc:docMk/>
            <pc:sldMk cId="1673016085" sldId="265"/>
            <ac:inkMk id="3" creationId="{6FCD6995-18BC-D84F-9063-2B380F31F956}"/>
          </ac:inkMkLst>
        </pc:inkChg>
        <pc:inkChg chg="del">
          <ac:chgData name="Andrej Bogdanov (CSD)" userId="54a3fc38-bcd8-4812-b887-b84a314b9e17" providerId="ADAL" clId="{30A35722-734C-084F-B242-509EA33750AE}" dt="2021-01-06T07:49:35.102" v="1922" actId="478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 (CSD)" userId="54a3fc38-bcd8-4812-b887-b84a314b9e17" providerId="ADAL" clId="{30A35722-734C-084F-B242-509EA33750AE}" dt="2021-01-06T07:49:36.416" v="1923" actId="478"/>
          <ac:inkMkLst>
            <pc:docMk/>
            <pc:sldMk cId="1673016085" sldId="265"/>
            <ac:inkMk id="5" creationId="{E85872D4-8A71-8241-83A8-12113F94117F}"/>
          </ac:inkMkLst>
        </pc:inkChg>
        <pc:inkChg chg="del">
          <ac:chgData name="Andrej Bogdanov (CSD)" userId="54a3fc38-bcd8-4812-b887-b84a314b9e17" providerId="ADAL" clId="{30A35722-734C-084F-B242-509EA33750AE}" dt="2021-01-06T07:49:37.735" v="1924" actId="478"/>
          <ac:inkMkLst>
            <pc:docMk/>
            <pc:sldMk cId="1673016085" sldId="265"/>
            <ac:inkMk id="6" creationId="{BBF85252-1B53-394A-9373-6238B8026E42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02.066" v="1935" actId="478"/>
        <pc:sldMkLst>
          <pc:docMk/>
          <pc:sldMk cId="2703338071" sldId="266"/>
        </pc:sldMkLst>
        <pc:inkChg chg="del">
          <ac:chgData name="Andrej Bogdanov (CSD)" userId="54a3fc38-bcd8-4812-b887-b84a314b9e17" providerId="ADAL" clId="{30A35722-734C-084F-B242-509EA33750AE}" dt="2021-01-06T07:50:02.066" v="1935" actId="478"/>
          <ac:inkMkLst>
            <pc:docMk/>
            <pc:sldMk cId="2703338071" sldId="266"/>
            <ac:inkMk id="10" creationId="{E0713FA7-323F-DE49-907D-9B0E60A4854F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58.164" v="1934" actId="478"/>
        <pc:sldMkLst>
          <pc:docMk/>
          <pc:sldMk cId="2861798232" sldId="267"/>
        </pc:sldMkLst>
        <pc:inkChg chg="del">
          <ac:chgData name="Andrej Bogdanov (CSD)" userId="54a3fc38-bcd8-4812-b887-b84a314b9e17" providerId="ADAL" clId="{30A35722-734C-084F-B242-509EA33750AE}" dt="2021-01-06T07:49:51.962" v="1930" actId="478"/>
          <ac:inkMkLst>
            <pc:docMk/>
            <pc:sldMk cId="2861798232" sldId="267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53.516" v="1931" actId="478"/>
          <ac:inkMkLst>
            <pc:docMk/>
            <pc:sldMk cId="2861798232" sldId="267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55.707" v="1932" actId="478"/>
          <ac:inkMkLst>
            <pc:docMk/>
            <pc:sldMk cId="2861798232" sldId="267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56.920" v="1933" actId="478"/>
          <ac:inkMkLst>
            <pc:docMk/>
            <pc:sldMk cId="2861798232" sldId="267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58.164" v="1934" actId="478"/>
          <ac:inkMkLst>
            <pc:docMk/>
            <pc:sldMk cId="2861798232" sldId="267"/>
            <ac:inkMk id="7" creationId="{DFFEE8E8-ADC7-C642-BF8D-75CE80C7A9C1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36.884" v="1942" actId="478"/>
        <pc:sldMkLst>
          <pc:docMk/>
          <pc:sldMk cId="2367920729" sldId="269"/>
        </pc:sldMkLst>
        <pc:inkChg chg="del">
          <ac:chgData name="Andrej Bogdanov (CSD)" userId="54a3fc38-bcd8-4812-b887-b84a314b9e17" providerId="ADAL" clId="{30A35722-734C-084F-B242-509EA33750AE}" dt="2021-01-06T07:50:28.304" v="1938" actId="478"/>
          <ac:inkMkLst>
            <pc:docMk/>
            <pc:sldMk cId="2367920729" sldId="269"/>
            <ac:inkMk id="10" creationId="{29361666-767E-8646-A7BB-3248B9EF041A}"/>
          </ac:inkMkLst>
        </pc:inkChg>
        <pc:inkChg chg="del">
          <ac:chgData name="Andrej Bogdanov (CSD)" userId="54a3fc38-bcd8-4812-b887-b84a314b9e17" providerId="ADAL" clId="{30A35722-734C-084F-B242-509EA33750AE}" dt="2021-01-06T07:50:33.178" v="1940" actId="478"/>
          <ac:inkMkLst>
            <pc:docMk/>
            <pc:sldMk cId="2367920729" sldId="269"/>
            <ac:inkMk id="11" creationId="{D6E80B83-9284-B843-84F2-51BC4917061B}"/>
          </ac:inkMkLst>
        </pc:inkChg>
        <pc:inkChg chg="del">
          <ac:chgData name="Andrej Bogdanov (CSD)" userId="54a3fc38-bcd8-4812-b887-b84a314b9e17" providerId="ADAL" clId="{30A35722-734C-084F-B242-509EA33750AE}" dt="2021-01-06T07:50:34.772" v="1941" actId="478"/>
          <ac:inkMkLst>
            <pc:docMk/>
            <pc:sldMk cId="2367920729" sldId="269"/>
            <ac:inkMk id="12" creationId="{01BE388B-19AB-6D4F-B21B-671F40F1DA3B}"/>
          </ac:inkMkLst>
        </pc:inkChg>
        <pc:inkChg chg="del">
          <ac:chgData name="Andrej Bogdanov (CSD)" userId="54a3fc38-bcd8-4812-b887-b84a314b9e17" providerId="ADAL" clId="{30A35722-734C-084F-B242-509EA33750AE}" dt="2021-01-06T07:50:30.920" v="1939" actId="478"/>
          <ac:inkMkLst>
            <pc:docMk/>
            <pc:sldMk cId="2367920729" sldId="269"/>
            <ac:inkMk id="13" creationId="{A5DA7F32-2F45-0A48-8C1C-A2AAB71EB872}"/>
          </ac:inkMkLst>
        </pc:inkChg>
        <pc:inkChg chg="del">
          <ac:chgData name="Andrej Bogdanov (CSD)" userId="54a3fc38-bcd8-4812-b887-b84a314b9e17" providerId="ADAL" clId="{30A35722-734C-084F-B242-509EA33750AE}" dt="2021-01-06T07:50:36.884" v="1942" actId="478"/>
          <ac:inkMkLst>
            <pc:docMk/>
            <pc:sldMk cId="2367920729" sldId="269"/>
            <ac:inkMk id="14" creationId="{84CD8C85-6E4C-2348-B03A-081767A27AF8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20.497" v="1937" actId="478"/>
        <pc:sldMkLst>
          <pc:docMk/>
          <pc:sldMk cId="115814539" sldId="270"/>
        </pc:sldMkLst>
        <pc:inkChg chg="del">
          <ac:chgData name="Andrej Bogdanov (CSD)" userId="54a3fc38-bcd8-4812-b887-b84a314b9e17" providerId="ADAL" clId="{30A35722-734C-084F-B242-509EA33750AE}" dt="2021-01-06T07:50:18.849" v="1936" actId="478"/>
          <ac:inkMkLst>
            <pc:docMk/>
            <pc:sldMk cId="115814539" sldId="270"/>
            <ac:inkMk id="7" creationId="{7A7D9817-773C-B043-889E-A76737124CF2}"/>
          </ac:inkMkLst>
        </pc:inkChg>
        <pc:inkChg chg="del">
          <ac:chgData name="Andrej Bogdanov (CSD)" userId="54a3fc38-bcd8-4812-b887-b84a314b9e17" providerId="ADAL" clId="{30A35722-734C-084F-B242-509EA33750AE}" dt="2021-01-06T07:50:20.497" v="1937" actId="478"/>
          <ac:inkMkLst>
            <pc:docMk/>
            <pc:sldMk cId="115814539" sldId="270"/>
            <ac:inkMk id="8" creationId="{9BB3381A-168F-5242-BDC6-AF7DC48EFFA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1.501" v="1943" actId="478"/>
        <pc:sldMkLst>
          <pc:docMk/>
          <pc:sldMk cId="3911810824" sldId="271"/>
        </pc:sldMkLst>
        <pc:inkChg chg="del">
          <ac:chgData name="Andrej Bogdanov (CSD)" userId="54a3fc38-bcd8-4812-b887-b84a314b9e17" providerId="ADAL" clId="{30A35722-734C-084F-B242-509EA33750AE}" dt="2021-01-06T07:50:41.501" v="1943" actId="478"/>
          <ac:inkMkLst>
            <pc:docMk/>
            <pc:sldMk cId="3911810824" sldId="271"/>
            <ac:inkMk id="4" creationId="{165A57D8-CAF6-2842-A31A-C2416369A0D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9.502" v="1944" actId="478"/>
        <pc:sldMkLst>
          <pc:docMk/>
          <pc:sldMk cId="857692231" sldId="272"/>
        </pc:sldMkLst>
        <pc:inkChg chg="del">
          <ac:chgData name="Andrej Bogdanov (CSD)" userId="54a3fc38-bcd8-4812-b887-b84a314b9e17" providerId="ADAL" clId="{30A35722-734C-084F-B242-509EA33750AE}" dt="2021-01-06T07:50:49.502" v="1944" actId="478"/>
          <ac:inkMkLst>
            <pc:docMk/>
            <pc:sldMk cId="857692231" sldId="272"/>
            <ac:inkMk id="5" creationId="{33EE5B69-02C6-5243-B955-88642E978C1E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1:02.600" v="1947" actId="478"/>
        <pc:sldMkLst>
          <pc:docMk/>
          <pc:sldMk cId="2561039472" sldId="274"/>
        </pc:sldMkLst>
        <pc:inkChg chg="del">
          <ac:chgData name="Andrej Bogdanov (CSD)" userId="54a3fc38-bcd8-4812-b887-b84a314b9e17" providerId="ADAL" clId="{30A35722-734C-084F-B242-509EA33750AE}" dt="2021-01-06T07:50:59.062" v="1945" actId="478"/>
          <ac:inkMkLst>
            <pc:docMk/>
            <pc:sldMk cId="2561039472" sldId="274"/>
            <ac:inkMk id="5" creationId="{B7B167C6-ABF5-C642-9A20-ACE7FCD25A2C}"/>
          </ac:inkMkLst>
        </pc:inkChg>
        <pc:inkChg chg="del">
          <ac:chgData name="Andrej Bogdanov (CSD)" userId="54a3fc38-bcd8-4812-b887-b84a314b9e17" providerId="ADAL" clId="{30A35722-734C-084F-B242-509EA33750AE}" dt="2021-01-06T07:51:00.872" v="1946" actId="478"/>
          <ac:inkMkLst>
            <pc:docMk/>
            <pc:sldMk cId="2561039472" sldId="274"/>
            <ac:inkMk id="12" creationId="{FD8069E6-7B02-3145-8004-1A33379BC0BE}"/>
          </ac:inkMkLst>
        </pc:inkChg>
        <pc:inkChg chg="del">
          <ac:chgData name="Andrej Bogdanov (CSD)" userId="54a3fc38-bcd8-4812-b887-b84a314b9e17" providerId="ADAL" clId="{30A35722-734C-084F-B242-509EA33750AE}" dt="2021-01-06T07:51:02.600" v="1947" actId="478"/>
          <ac:inkMkLst>
            <pc:docMk/>
            <pc:sldMk cId="2561039472" sldId="274"/>
            <ac:inkMk id="13" creationId="{D75C364D-69C1-474B-8484-E494D74FF5E4}"/>
          </ac:inkMkLst>
        </pc:inkChg>
      </pc:sldChg>
      <pc:sldChg chg="addSp delSp modSp new mod modClrScheme chgLayout">
        <pc:chgData name="Andrej Bogdanov (CSD)" userId="54a3fc38-bcd8-4812-b887-b84a314b9e17" providerId="ADAL" clId="{30A35722-734C-084F-B242-509EA33750AE}" dt="2021-01-06T03:42:42.596" v="924" actId="20577"/>
        <pc:sldMkLst>
          <pc:docMk/>
          <pc:sldMk cId="1985372151" sldId="290"/>
        </pc:sldMkLst>
        <pc:spChg chg="add del mod">
          <ac:chgData name="Andrej Bogdanov (CSD)" userId="54a3fc38-bcd8-4812-b887-b84a314b9e17" providerId="ADAL" clId="{30A35722-734C-084F-B242-509EA33750AE}" dt="2021-01-06T02:41:57.311" v="36" actId="478"/>
          <ac:spMkLst>
            <pc:docMk/>
            <pc:sldMk cId="1985372151" sldId="290"/>
            <ac:spMk id="2" creationId="{0B1E607F-1DCF-434F-AE8C-4D48FAE637A1}"/>
          </ac:spMkLst>
        </pc:spChg>
        <pc:spChg chg="add mod">
          <ac:chgData name="Andrej Bogdanov (CSD)" userId="54a3fc38-bcd8-4812-b887-b84a314b9e17" providerId="ADAL" clId="{30A35722-734C-084F-B242-509EA33750AE}" dt="2021-01-06T03:42:42.596" v="924" actId="20577"/>
          <ac:spMkLst>
            <pc:docMk/>
            <pc:sldMk cId="1985372151" sldId="290"/>
            <ac:spMk id="3" creationId="{EF5C1324-CD6E-CA4C-BF1C-29612B8B934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" creationId="{602978E7-69C7-0844-BDA2-CCD5FE53E049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5" creationId="{484F20C9-DCEA-2C46-A0E7-B8F168D78D08}"/>
          </ac:spMkLst>
        </pc:spChg>
        <pc:spChg chg="add del mod">
          <ac:chgData name="Andrej Bogdanov (CSD)" userId="54a3fc38-bcd8-4812-b887-b84a314b9e17" providerId="ADAL" clId="{30A35722-734C-084F-B242-509EA33750AE}" dt="2021-01-06T03:22:25.709" v="143" actId="478"/>
          <ac:spMkLst>
            <pc:docMk/>
            <pc:sldMk cId="1985372151" sldId="290"/>
            <ac:spMk id="6" creationId="{FD6EAA35-FA69-1142-9076-45CB7B087BFE}"/>
          </ac:spMkLst>
        </pc:spChg>
        <pc:spChg chg="add del mod">
          <ac:chgData name="Andrej Bogdanov (CSD)" userId="54a3fc38-bcd8-4812-b887-b84a314b9e17" providerId="ADAL" clId="{30A35722-734C-084F-B242-509EA33750AE}" dt="2021-01-06T03:22:23.545" v="142" actId="478"/>
          <ac:spMkLst>
            <pc:docMk/>
            <pc:sldMk cId="1985372151" sldId="290"/>
            <ac:spMk id="7" creationId="{369ECE79-97E1-804E-8C0B-024A1FCDCB85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11" creationId="{C18F91B4-B5FD-484C-B1A6-E1A9429CF97F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30" creationId="{7058502F-DCD8-7F49-AE1A-2FE6D07E6C2E}"/>
          </ac:spMkLst>
        </pc:spChg>
        <pc:spChg chg="add del mod">
          <ac:chgData name="Andrej Bogdanov (CSD)" userId="54a3fc38-bcd8-4812-b887-b84a314b9e17" providerId="ADAL" clId="{30A35722-734C-084F-B242-509EA33750AE}" dt="2021-01-06T03:23:48.488" v="145" actId="478"/>
          <ac:spMkLst>
            <pc:docMk/>
            <pc:sldMk cId="1985372151" sldId="290"/>
            <ac:spMk id="31" creationId="{CB34AFE6-1C62-394E-BA65-BCE23C7BA227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38" creationId="{51D06139-8E20-1046-9FCE-D18AD7EC8970}"/>
          </ac:spMkLst>
        </pc:spChg>
        <pc:spChg chg="add mod">
          <ac:chgData name="Andrej Bogdanov (CSD)" userId="54a3fc38-bcd8-4812-b887-b84a314b9e17" providerId="ADAL" clId="{30A35722-734C-084F-B242-509EA33750AE}" dt="2021-01-06T03:39:18.186" v="830" actId="20577"/>
          <ac:spMkLst>
            <pc:docMk/>
            <pc:sldMk cId="1985372151" sldId="290"/>
            <ac:spMk id="40" creationId="{E6C5114F-1826-A24C-B88F-C7F77BC3603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1" creationId="{0B15F944-46BD-BE4E-90AC-A110EBCC699B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2" creationId="{6DD299A4-1143-6C46-8CD6-E96DDFE39EC0}"/>
          </ac:spMkLst>
        </pc:spChg>
        <pc:spChg chg="add del mod">
          <ac:chgData name="Andrej Bogdanov (CSD)" userId="54a3fc38-bcd8-4812-b887-b84a314b9e17" providerId="ADAL" clId="{30A35722-734C-084F-B242-509EA33750AE}" dt="2021-01-06T03:39:00.625" v="809" actId="478"/>
          <ac:spMkLst>
            <pc:docMk/>
            <pc:sldMk cId="1985372151" sldId="290"/>
            <ac:spMk id="43" creationId="{361C6FCE-6E83-5F40-9626-8D8295EAD732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4" creationId="{6D5FFAA9-29C2-4B4C-8B3A-CBEDED623AD8}"/>
          </ac:spMkLst>
        </pc:spChg>
        <pc:spChg chg="add mod">
          <ac:chgData name="Andrej Bogdanov (CSD)" userId="54a3fc38-bcd8-4812-b887-b84a314b9e17" providerId="ADAL" clId="{30A35722-734C-084F-B242-509EA33750AE}" dt="2021-01-06T03:41:50.670" v="905" actId="20577"/>
          <ac:spMkLst>
            <pc:docMk/>
            <pc:sldMk cId="1985372151" sldId="290"/>
            <ac:spMk id="45" creationId="{A7A342E5-438C-3D4F-B347-52B969196554}"/>
          </ac:spMkLst>
        </pc:spChg>
        <pc:grpChg chg="add del mod">
          <ac:chgData name="Andrej Bogdanov (CSD)" userId="54a3fc38-bcd8-4812-b887-b84a314b9e17" providerId="ADAL" clId="{30A35722-734C-084F-B242-509EA33750AE}" dt="2021-01-06T03:34:38.017" v="644" actId="478"/>
          <ac:grpSpMkLst>
            <pc:docMk/>
            <pc:sldMk cId="1985372151" sldId="290"/>
            <ac:grpSpMk id="32" creationId="{6C3FEE47-D02A-A044-A3F4-E8B63A972609}"/>
          </ac:grpSpMkLst>
        </pc:grp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3" creationId="{229ED1B8-8E42-A049-8F94-FF5C7F01FE6A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4" creationId="{BBC692B9-5E45-6C41-9F2A-1A4CB773B572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5" creationId="{A9032986-2A13-6748-A20A-2AA8760A27F7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6" creationId="{8F24D277-BEFD-F247-9A9F-FACE47899E7D}"/>
          </ac:picMkLst>
        </pc:picChg>
        <pc:picChg chg="add mod">
          <ac:chgData name="Andrej Bogdanov (CSD)" userId="54a3fc38-bcd8-4812-b887-b84a314b9e17" providerId="ADAL" clId="{30A35722-734C-084F-B242-509EA33750AE}" dt="2021-01-06T03:39:10.571" v="826" actId="1035"/>
          <ac:picMkLst>
            <pc:docMk/>
            <pc:sldMk cId="1985372151" sldId="290"/>
            <ac:picMk id="39" creationId="{7C5D70B7-298A-8C43-B61F-3A3A2645EC97}"/>
          </ac:picMkLst>
        </pc:pic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8" creationId="{446E115C-CB3C-8B41-99B8-EE508ABC216E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9" creationId="{C37C5A2E-AEBE-FC47-B6D3-736CB06ADCD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10" creationId="{CF782B92-CB05-4F4F-A966-F671533F6AA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2" creationId="{ED889458-DB43-9F4B-9CAA-71BA0D5B992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3" creationId="{AC8D0163-AAF1-1042-B4A3-BBF78E7486E4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4" creationId="{32A82A2A-A4D8-4A42-AF00-09FB0C20E196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5" creationId="{C04619C2-F66F-DE40-A744-7DD89C775D4B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6" creationId="{07AE8258-58FE-6640-954F-1127B64C249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7" creationId="{E61A35EE-E462-5443-97F7-D790F38CF35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8" creationId="{1561804A-71B2-A04B-BC06-0DAE3C43623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9" creationId="{E16A199A-7A0C-F14E-B3FD-D6D273C83B8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0" creationId="{B72286C9-9E4E-5C4B-8C57-8BA73BA1F1D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1" creationId="{A6B7AC97-DA02-924E-BFB5-F634AB3727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2" creationId="{D395BBCA-6BDD-6D4A-800D-72902227BF8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3" creationId="{0F64304F-7FEA-644C-9B5D-AC9BF5EF3515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4" creationId="{08CE232E-715C-D940-83FF-0F4C3ED8A94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5" creationId="{430C1858-BDD1-D641-B14A-104AD2C772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6" creationId="{88FA6F12-1A6D-3845-B38E-FF5E9928D6A7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7" creationId="{9F6162C3-09B4-B24B-BC9E-B2A406EC52A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8" creationId="{A5F3D433-D901-5348-9AF8-0058947C66C3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9" creationId="{D184307D-B284-F14D-9681-6F234B9EB93D}"/>
          </ac:cxnSpMkLst>
        </pc:cxnChg>
      </pc:sldChg>
      <pc:sldChg chg="addSp delSp modSp new mod">
        <pc:chgData name="Andrej Bogdanov (CSD)" userId="54a3fc38-bcd8-4812-b887-b84a314b9e17" providerId="ADAL" clId="{30A35722-734C-084F-B242-509EA33750AE}" dt="2021-01-06T07:18:39.931" v="1507" actId="1038"/>
        <pc:sldMkLst>
          <pc:docMk/>
          <pc:sldMk cId="2008524110" sldId="291"/>
        </pc:sldMkLst>
        <pc:spChg chg="mod">
          <ac:chgData name="Andrej Bogdanov (CSD)" userId="54a3fc38-bcd8-4812-b887-b84a314b9e17" providerId="ADAL" clId="{30A35722-734C-084F-B242-509EA33750AE}" dt="2021-01-06T03:58:54.116" v="1034" actId="20577"/>
          <ac:spMkLst>
            <pc:docMk/>
            <pc:sldMk cId="2008524110" sldId="291"/>
            <ac:spMk id="2" creationId="{71018443-A3FA-3B4F-A90F-D7D66A971CBF}"/>
          </ac:spMkLst>
        </pc:spChg>
        <pc:spChg chg="add del mod">
          <ac:chgData name="Andrej Bogdanov (CSD)" userId="54a3fc38-bcd8-4812-b887-b84a314b9e17" providerId="ADAL" clId="{30A35722-734C-084F-B242-509EA33750AE}" dt="2021-01-06T03:43:05.436" v="947" actId="478"/>
          <ac:spMkLst>
            <pc:docMk/>
            <pc:sldMk cId="2008524110" sldId="291"/>
            <ac:spMk id="3" creationId="{CFFD2B0A-AC61-DE46-A1EF-FD77CB4AE59A}"/>
          </ac:spMkLst>
        </pc:spChg>
        <pc:spChg chg="add del mod">
          <ac:chgData name="Andrej Bogdanov (CSD)" userId="54a3fc38-bcd8-4812-b887-b84a314b9e17" providerId="ADAL" clId="{30A35722-734C-084F-B242-509EA33750AE}" dt="2021-01-06T03:31:13.390" v="523" actId="478"/>
          <ac:spMkLst>
            <pc:docMk/>
            <pc:sldMk cId="2008524110" sldId="291"/>
            <ac:spMk id="4" creationId="{26A745A3-4F7B-8447-91EC-4B45BC3E4082}"/>
          </ac:spMkLst>
        </pc:spChg>
        <pc:spChg chg="add del mod">
          <ac:chgData name="Andrej Bogdanov (CSD)" userId="54a3fc38-bcd8-4812-b887-b84a314b9e17" providerId="ADAL" clId="{30A35722-734C-084F-B242-509EA33750AE}" dt="2021-01-06T03:31:15.419" v="524" actId="478"/>
          <ac:spMkLst>
            <pc:docMk/>
            <pc:sldMk cId="2008524110" sldId="291"/>
            <ac:spMk id="5" creationId="{C46DE789-9F80-5546-9573-6EB4595779F4}"/>
          </ac:spMkLst>
        </pc:spChg>
        <pc:spChg chg="add del mod">
          <ac:chgData name="Andrej Bogdanov (CSD)" userId="54a3fc38-bcd8-4812-b887-b84a314b9e17" providerId="ADAL" clId="{30A35722-734C-084F-B242-509EA33750AE}" dt="2021-01-06T03:43:07.841" v="948" actId="478"/>
          <ac:spMkLst>
            <pc:docMk/>
            <pc:sldMk cId="2008524110" sldId="291"/>
            <ac:spMk id="6" creationId="{B8B16726-C1B8-6049-A0DE-9AC27EE66968}"/>
          </ac:spMkLst>
        </pc:spChg>
        <pc:spChg chg="add mod">
          <ac:chgData name="Andrej Bogdanov (CSD)" userId="54a3fc38-bcd8-4812-b887-b84a314b9e17" providerId="ADAL" clId="{30A35722-734C-084F-B242-509EA33750AE}" dt="2021-01-06T07:18:24.448" v="1492" actId="1035"/>
          <ac:spMkLst>
            <pc:docMk/>
            <pc:sldMk cId="2008524110" sldId="291"/>
            <ac:spMk id="8" creationId="{268AD2A9-602F-1646-9E5A-CBF1407D5FA8}"/>
          </ac:spMkLst>
        </pc:spChg>
        <pc:spChg chg="add del mod">
          <ac:chgData name="Andrej Bogdanov (CSD)" userId="54a3fc38-bcd8-4812-b887-b84a314b9e17" providerId="ADAL" clId="{30A35722-734C-084F-B242-509EA33750AE}" dt="2021-01-06T03:43:09.721" v="949" actId="478"/>
          <ac:spMkLst>
            <pc:docMk/>
            <pc:sldMk cId="2008524110" sldId="291"/>
            <ac:spMk id="9" creationId="{BA181863-587E-534F-B24A-FEF12BE96954}"/>
          </ac:spMkLst>
        </pc:spChg>
        <pc:spChg chg="add mod">
          <ac:chgData name="Andrej Bogdanov (CSD)" userId="54a3fc38-bcd8-4812-b887-b84a314b9e17" providerId="ADAL" clId="{30A35722-734C-084F-B242-509EA33750AE}" dt="2021-01-06T07:18:39.931" v="1507" actId="1038"/>
          <ac:spMkLst>
            <pc:docMk/>
            <pc:sldMk cId="2008524110" sldId="291"/>
            <ac:spMk id="11" creationId="{C4CD2FFD-1A79-6C41-8D16-5EA13AC4C90B}"/>
          </ac:spMkLst>
        </pc:spChg>
        <pc:spChg chg="add mod">
          <ac:chgData name="Andrej Bogdanov (CSD)" userId="54a3fc38-bcd8-4812-b887-b84a314b9e17" providerId="ADAL" clId="{30A35722-734C-084F-B242-509EA33750AE}" dt="2021-01-06T04:04:11.360" v="1304" actId="1076"/>
          <ac:spMkLst>
            <pc:docMk/>
            <pc:sldMk cId="2008524110" sldId="291"/>
            <ac:spMk id="12" creationId="{B547CA16-66ED-A441-A1CB-9C3366A88A24}"/>
          </ac:spMkLst>
        </pc:spChg>
        <pc:picChg chg="add mod">
          <ac:chgData name="Andrej Bogdanov (CSD)" userId="54a3fc38-bcd8-4812-b887-b84a314b9e17" providerId="ADAL" clId="{30A35722-734C-084F-B242-509EA33750AE}" dt="2021-01-06T07:18:36.452" v="1501" actId="1038"/>
          <ac:picMkLst>
            <pc:docMk/>
            <pc:sldMk cId="2008524110" sldId="291"/>
            <ac:picMk id="7" creationId="{D0869826-0D00-B643-B1C7-FB644FEE5D55}"/>
          </ac:picMkLst>
        </pc:picChg>
        <pc:picChg chg="add del mod">
          <ac:chgData name="Andrej Bogdanov (CSD)" userId="54a3fc38-bcd8-4812-b887-b84a314b9e17" providerId="ADAL" clId="{30A35722-734C-084F-B242-509EA33750AE}" dt="2021-01-06T04:02:52.299" v="1172" actId="478"/>
          <ac:picMkLst>
            <pc:docMk/>
            <pc:sldMk cId="2008524110" sldId="291"/>
            <ac:picMk id="10" creationId="{1E70AAAE-8913-4145-AEEB-BC3308D31C18}"/>
          </ac:picMkLst>
        </pc:picChg>
      </pc:sldChg>
      <pc:sldChg chg="addSp delSp modSp new mod">
        <pc:chgData name="Andrej Bogdanov (CSD)" userId="54a3fc38-bcd8-4812-b887-b84a314b9e17" providerId="ADAL" clId="{30A35722-734C-084F-B242-509EA33750AE}" dt="2021-01-06T07:17:58.067" v="1481" actId="478"/>
        <pc:sldMkLst>
          <pc:docMk/>
          <pc:sldMk cId="3887772425" sldId="292"/>
        </pc:sldMkLst>
        <pc:spChg chg="mod">
          <ac:chgData name="Andrej Bogdanov (CSD)" userId="54a3fc38-bcd8-4812-b887-b84a314b9e17" providerId="ADAL" clId="{30A35722-734C-084F-B242-509EA33750AE}" dt="2021-01-06T04:01:33.796" v="1156" actId="20577"/>
          <ac:spMkLst>
            <pc:docMk/>
            <pc:sldMk cId="3887772425" sldId="292"/>
            <ac:spMk id="2" creationId="{4EB2A304-7C80-2D45-89BF-629A48C86890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7" creationId="{8E77E3C4-F0DC-A441-B883-FEAFA074C29D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8" creationId="{A7A75181-3E93-D342-88AD-E44D67EFF480}"/>
          </ac:spMkLst>
        </pc:spChg>
        <pc:picChg chg="add mod">
          <ac:chgData name="Andrej Bogdanov (CSD)" userId="54a3fc38-bcd8-4812-b887-b84a314b9e17" providerId="ADAL" clId="{30A35722-734C-084F-B242-509EA33750AE}" dt="2021-01-06T07:16:45.992" v="1478" actId="1036"/>
          <ac:picMkLst>
            <pc:docMk/>
            <pc:sldMk cId="3887772425" sldId="292"/>
            <ac:picMk id="6" creationId="{30A59EF6-692B-8F41-96C6-E19757B069DE}"/>
          </ac:picMkLst>
        </pc:picChg>
        <pc:cxnChg chg="add del mod">
          <ac:chgData name="Andrej Bogdanov (CSD)" userId="54a3fc38-bcd8-4812-b887-b84a314b9e17" providerId="ADAL" clId="{30A35722-734C-084F-B242-509EA33750AE}" dt="2021-01-06T04:00:32.556" v="1155" actId="478"/>
          <ac:cxnSpMkLst>
            <pc:docMk/>
            <pc:sldMk cId="3887772425" sldId="292"/>
            <ac:cxnSpMk id="4" creationId="{B09ECFD4-FF8A-8344-A9D9-564EB6D299C4}"/>
          </ac:cxnSpMkLst>
        </pc:cxnChg>
        <pc:cxnChg chg="add del mod">
          <ac:chgData name="Andrej Bogdanov (CSD)" userId="54a3fc38-bcd8-4812-b887-b84a314b9e17" providerId="ADAL" clId="{30A35722-734C-084F-B242-509EA33750AE}" dt="2021-01-06T07:17:58.067" v="1481" actId="478"/>
          <ac:cxnSpMkLst>
            <pc:docMk/>
            <pc:sldMk cId="3887772425" sldId="292"/>
            <ac:cxnSpMk id="10" creationId="{39D486D3-32CA-4E44-A5A8-534ABD0B2D34}"/>
          </ac:cxnSpMkLst>
        </pc:cxnChg>
      </pc:sldChg>
      <pc:sldChg chg="delSp modSp add mod">
        <pc:chgData name="Andrej Bogdanov (CSD)" userId="54a3fc38-bcd8-4812-b887-b84a314b9e17" providerId="ADAL" clId="{30A35722-734C-084F-B242-509EA33750AE}" dt="2021-01-06T07:49:47.408" v="1929" actId="478"/>
        <pc:sldMkLst>
          <pc:docMk/>
          <pc:sldMk cId="3238857303" sldId="293"/>
        </pc:sldMkLst>
        <pc:spChg chg="mod">
          <ac:chgData name="Andrej Bogdanov (CSD)" userId="54a3fc38-bcd8-4812-b887-b84a314b9e17" providerId="ADAL" clId="{30A35722-734C-084F-B242-509EA33750AE}" dt="2021-01-06T07:32:20.318" v="1549" actId="14100"/>
          <ac:spMkLst>
            <pc:docMk/>
            <pc:sldMk cId="3238857303" sldId="293"/>
            <ac:spMk id="2" creationId="{F17ABC63-B9E3-5E49-A765-1C32EA4AE5B6}"/>
          </ac:spMkLst>
        </pc:spChg>
        <pc:inkChg chg="del">
          <ac:chgData name="Andrej Bogdanov (CSD)" userId="54a3fc38-bcd8-4812-b887-b84a314b9e17" providerId="ADAL" clId="{30A35722-734C-084F-B242-509EA33750AE}" dt="2021-01-06T07:49:43.425" v="1926" actId="478"/>
          <ac:inkMkLst>
            <pc:docMk/>
            <pc:sldMk cId="3238857303" sldId="293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42.141" v="1925" actId="478"/>
          <ac:inkMkLst>
            <pc:docMk/>
            <pc:sldMk cId="3238857303" sldId="293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44.744" v="1927" actId="478"/>
          <ac:inkMkLst>
            <pc:docMk/>
            <pc:sldMk cId="3238857303" sldId="293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46.103" v="1928" actId="478"/>
          <ac:inkMkLst>
            <pc:docMk/>
            <pc:sldMk cId="3238857303" sldId="293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47.408" v="1929" actId="478"/>
          <ac:inkMkLst>
            <pc:docMk/>
            <pc:sldMk cId="3238857303" sldId="293"/>
            <ac:inkMk id="7" creationId="{DFFEE8E8-ADC7-C642-BF8D-75CE80C7A9C1}"/>
          </ac:inkMkLst>
        </pc:inkChg>
      </pc:sldChg>
      <pc:sldChg chg="addSp delSp modSp add mod modAnim">
        <pc:chgData name="Andrej Bogdanov (CSD)" userId="54a3fc38-bcd8-4812-b887-b84a314b9e17" providerId="ADAL" clId="{30A35722-734C-084F-B242-509EA33750AE}" dt="2021-01-06T07:49:24.627" v="1920" actId="478"/>
        <pc:sldMkLst>
          <pc:docMk/>
          <pc:sldMk cId="3516696549" sldId="294"/>
        </pc:sldMkLst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2" creationId="{F826358E-C4A2-0B40-B283-C3598F115633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3" creationId="{500137BF-9DC5-014E-A869-B49DAAD2E9C5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4" creationId="{249AEAEF-115A-5648-9044-368CBB8891E1}"/>
          </ac:spMkLst>
        </pc:spChg>
        <pc:spChg chg="mod">
          <ac:chgData name="Andrej Bogdanov (CSD)" userId="54a3fc38-bcd8-4812-b887-b84a314b9e17" providerId="ADAL" clId="{30A35722-734C-084F-B242-509EA33750AE}" dt="2021-01-06T07:44:15.351" v="1601"/>
          <ac:spMkLst>
            <pc:docMk/>
            <pc:sldMk cId="3516696549" sldId="294"/>
            <ac:spMk id="5" creationId="{606961E9-2E4B-9946-8DAB-E81DA2BF64E9}"/>
          </ac:spMkLst>
        </pc:spChg>
        <pc:spChg chg="add del mod">
          <ac:chgData name="Andrej Bogdanov (CSD)" userId="54a3fc38-bcd8-4812-b887-b84a314b9e17" providerId="ADAL" clId="{30A35722-734C-084F-B242-509EA33750AE}" dt="2021-01-06T07:44:45.242" v="1604"/>
          <ac:spMkLst>
            <pc:docMk/>
            <pc:sldMk cId="3516696549" sldId="294"/>
            <ac:spMk id="11" creationId="{DFFFB3F2-E5AF-2947-9B6D-CB9D9ABA0491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3" creationId="{4717AD1E-7CA0-4845-B744-AA09DB7443A5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4" creationId="{57375DB2-564E-234B-ADE9-0ABC13DD5382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5" creationId="{DD2C0074-882A-E449-A27E-C1B19B4FD22E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6" creationId="{B8C49781-F967-C94F-BA98-C1A3664F2783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7" creationId="{697FF731-70A6-4E4B-A170-137D3C9F6669}"/>
          </ac:spMkLst>
        </pc:spChg>
        <pc:spChg chg="add del mod">
          <ac:chgData name="Andrej Bogdanov (CSD)" userId="54a3fc38-bcd8-4812-b887-b84a314b9e17" providerId="ADAL" clId="{30A35722-734C-084F-B242-509EA33750AE}" dt="2021-01-06T07:44:48.518" v="1606"/>
          <ac:spMkLst>
            <pc:docMk/>
            <pc:sldMk cId="3516696549" sldId="294"/>
            <ac:spMk id="18" creationId="{6626F3C9-7E9C-D44B-B730-3AC40BBEF8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0" creationId="{2B39E8F0-00D3-3D48-A9B4-E300F4D8BDD7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1" creationId="{1244872E-C6DF-3547-B594-951CCDAA626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2" creationId="{7B4E6F94-6154-D349-8C74-0B09F37381A6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3" creationId="{5CB0CF25-DC59-6A4C-A6CC-7126F9B530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4" creationId="{19933139-1967-A944-B5EA-2685867E7FBF}"/>
          </ac:spMkLst>
        </pc:spChg>
        <pc:grpChg chg="add del mod">
          <ac:chgData name="Andrej Bogdanov (CSD)" userId="54a3fc38-bcd8-4812-b887-b84a314b9e17" providerId="ADAL" clId="{30A35722-734C-084F-B242-509EA33750AE}" dt="2021-01-06T07:44:45.242" v="1604"/>
          <ac:grpSpMkLst>
            <pc:docMk/>
            <pc:sldMk cId="3516696549" sldId="294"/>
            <ac:grpSpMk id="12" creationId="{DF236866-D69C-3844-89FA-880FAB297E21}"/>
          </ac:grpSpMkLst>
        </pc:grpChg>
        <pc:grpChg chg="add del mod">
          <ac:chgData name="Andrej Bogdanov (CSD)" userId="54a3fc38-bcd8-4812-b887-b84a314b9e17" providerId="ADAL" clId="{30A35722-734C-084F-B242-509EA33750AE}" dt="2021-01-06T07:44:48.518" v="1606"/>
          <ac:grpSpMkLst>
            <pc:docMk/>
            <pc:sldMk cId="3516696549" sldId="294"/>
            <ac:grpSpMk id="19" creationId="{38506F1A-E5C4-064F-8C9C-807DE352914A}"/>
          </ac:grpSpMkLst>
        </pc:grpChg>
        <pc:inkChg chg="del">
          <ac:chgData name="Andrej Bogdanov (CSD)" userId="54a3fc38-bcd8-4812-b887-b84a314b9e17" providerId="ADAL" clId="{30A35722-734C-084F-B242-509EA33750AE}" dt="2021-01-06T07:49:23.407" v="1919" actId="478"/>
          <ac:inkMkLst>
            <pc:docMk/>
            <pc:sldMk cId="3516696549" sldId="29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20.798" v="1917" actId="478"/>
          <ac:inkMkLst>
            <pc:docMk/>
            <pc:sldMk cId="3516696549" sldId="29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24.627" v="1920" actId="478"/>
          <ac:inkMkLst>
            <pc:docMk/>
            <pc:sldMk cId="3516696549" sldId="29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9.443" v="1916" actId="478"/>
          <ac:inkMkLst>
            <pc:docMk/>
            <pc:sldMk cId="3516696549" sldId="29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21.986" v="1918" actId="478"/>
          <ac:inkMkLst>
            <pc:docMk/>
            <pc:sldMk cId="3516696549" sldId="294"/>
            <ac:inkMk id="10" creationId="{0099D8B1-DCD0-E245-8EB6-81B0643E27A7}"/>
          </ac:inkMkLst>
        </pc:inkChg>
      </pc:sldChg>
      <pc:sldChg chg="addSp delSp modSp add mod delAnim">
        <pc:chgData name="Andrej Bogdanov (CSD)" userId="54a3fc38-bcd8-4812-b887-b84a314b9e17" providerId="ADAL" clId="{30A35722-734C-084F-B242-509EA33750AE}" dt="2021-01-06T07:47:59.184" v="1895" actId="1076"/>
        <pc:sldMkLst>
          <pc:docMk/>
          <pc:sldMk cId="2515994884" sldId="295"/>
        </pc:sldMkLst>
        <pc:spChg chg="mod">
          <ac:chgData name="Andrej Bogdanov (CSD)" userId="54a3fc38-bcd8-4812-b887-b84a314b9e17" providerId="ADAL" clId="{30A35722-734C-084F-B242-509EA33750AE}" dt="2021-01-06T07:45:12.313" v="1632" actId="20577"/>
          <ac:spMkLst>
            <pc:docMk/>
            <pc:sldMk cId="2515994884" sldId="295"/>
            <ac:spMk id="2" creationId="{2E522858-FFEA-D247-A060-EE4A5106FC0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3" creationId="{3D2D9D66-3048-1047-B19E-88282621C72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4" creationId="{9551BCAD-6859-3347-9790-EEAD5037D46E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5" creationId="{F45E967A-F247-B54C-B179-73CCCF5E8FBC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7" creationId="{8FDA7080-C296-FC43-9BB1-6D94D8759B56}"/>
          </ac:spMkLst>
        </pc:spChg>
        <pc:spChg chg="add mod">
          <ac:chgData name="Andrej Bogdanov (CSD)" userId="54a3fc38-bcd8-4812-b887-b84a314b9e17" providerId="ADAL" clId="{30A35722-734C-084F-B242-509EA33750AE}" dt="2021-01-06T07:46:33.912" v="1701" actId="1037"/>
          <ac:spMkLst>
            <pc:docMk/>
            <pc:sldMk cId="2515994884" sldId="295"/>
            <ac:spMk id="8" creationId="{38A455B7-18EB-254C-A504-A6E83A780C59}"/>
          </ac:spMkLst>
        </pc:spChg>
        <pc:spChg chg="mod">
          <ac:chgData name="Andrej Bogdanov (CSD)" userId="54a3fc38-bcd8-4812-b887-b84a314b9e17" providerId="ADAL" clId="{30A35722-734C-084F-B242-509EA33750AE}" dt="2021-01-06T07:47:59.184" v="1895" actId="1076"/>
          <ac:spMkLst>
            <pc:docMk/>
            <pc:sldMk cId="2515994884" sldId="295"/>
            <ac:spMk id="12" creationId="{76FFCDCA-1ACD-A840-8C68-9DD9B554F6B0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3" creationId="{BDF523D1-8AA2-8941-BD93-9A3B7C495CA2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4" creationId="{94038512-05C0-7442-A784-0D7EC4C8D7DD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5" creationId="{E6696C7E-E84A-664A-873C-485A89F1881A}"/>
          </ac:spMkLst>
        </pc:spChg>
        <pc:spChg chg="mod topLvl">
          <ac:chgData name="Andrej Bogdanov (CSD)" userId="54a3fc38-bcd8-4812-b887-b84a314b9e17" providerId="ADAL" clId="{30A35722-734C-084F-B242-509EA33750AE}" dt="2021-01-06T07:47:34.989" v="1855" actId="1035"/>
          <ac:spMkLst>
            <pc:docMk/>
            <pc:sldMk cId="2515994884" sldId="295"/>
            <ac:spMk id="16" creationId="{B92CEFBC-7027-F040-AABC-05005BEE4191}"/>
          </ac:spMkLst>
        </pc:spChg>
        <pc:spChg chg="add mod">
          <ac:chgData name="Andrej Bogdanov (CSD)" userId="54a3fc38-bcd8-4812-b887-b84a314b9e17" providerId="ADAL" clId="{30A35722-734C-084F-B242-509EA33750AE}" dt="2021-01-06T07:47:24.735" v="1811" actId="1037"/>
          <ac:spMkLst>
            <pc:docMk/>
            <pc:sldMk cId="2515994884" sldId="295"/>
            <ac:spMk id="18" creationId="{88C4037C-B1C7-E544-BD9B-3848F5ACAD84}"/>
          </ac:spMkLst>
        </pc:spChg>
        <pc:spChg chg="add mod">
          <ac:chgData name="Andrej Bogdanov (CSD)" userId="54a3fc38-bcd8-4812-b887-b84a314b9e17" providerId="ADAL" clId="{30A35722-734C-084F-B242-509EA33750AE}" dt="2021-01-06T07:47:49.645" v="1894" actId="1037"/>
          <ac:spMkLst>
            <pc:docMk/>
            <pc:sldMk cId="2515994884" sldId="295"/>
            <ac:spMk id="19" creationId="{9D49E54D-40E4-4F44-8A81-79C3DD1D1BE4}"/>
          </ac:spMkLst>
        </pc:spChg>
        <pc:grpChg chg="del mod">
          <ac:chgData name="Andrej Bogdanov (CSD)" userId="54a3fc38-bcd8-4812-b887-b84a314b9e17" providerId="ADAL" clId="{30A35722-734C-084F-B242-509EA33750AE}" dt="2021-01-06T07:47:09.342" v="1725" actId="165"/>
          <ac:grpSpMkLst>
            <pc:docMk/>
            <pc:sldMk cId="2515994884" sldId="295"/>
            <ac:grpSpMk id="17" creationId="{6151F6D4-8158-9C4F-95BE-2091A3A9CE70}"/>
          </ac:grpSpMkLst>
        </pc:grpChg>
        <pc:cxnChg chg="del">
          <ac:chgData name="Andrej Bogdanov (CSD)" userId="54a3fc38-bcd8-4812-b887-b84a314b9e17" providerId="ADAL" clId="{30A35722-734C-084F-B242-509EA33750AE}" dt="2021-01-06T07:45:37.961" v="1652" actId="478"/>
          <ac:cxnSpMkLst>
            <pc:docMk/>
            <pc:sldMk cId="2515994884" sldId="295"/>
            <ac:cxnSpMk id="6" creationId="{08754F78-51D1-A749-B945-BB13E6A645C0}"/>
          </ac:cxnSpMkLst>
        </pc:cxnChg>
      </pc:sldChg>
      <pc:sldMasterChg chg="modSldLayout">
        <pc:chgData name="Andrej Bogdanov (CSD)" userId="54a3fc38-bcd8-4812-b887-b84a314b9e17" providerId="ADAL" clId="{30A35722-734C-084F-B242-509EA33750AE}" dt="2021-01-06T02:18:19.077" v="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0A35722-734C-084F-B242-509EA33750AE}" dt="2021-01-06T02:18:19.077" v="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0A35722-734C-084F-B242-509EA33750AE}" dt="2021-01-06T02:18:17.129" v="0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  <pc:spChg chg="mod">
            <ac:chgData name="Andrej Bogdanov (CSD)" userId="54a3fc38-bcd8-4812-b887-b84a314b9e17" providerId="ADAL" clId="{30A35722-734C-084F-B242-509EA33750AE}" dt="2021-01-06T02:18:19.077" v="2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F656F939-A6F4-354B-BA82-90A178FBE019}"/>
    <pc:docChg chg="undo custSel addSld delSld modSld sldOrd">
      <pc:chgData name="Andrej Bogdanov (CSD)" userId="54a3fc38-bcd8-4812-b887-b84a314b9e17" providerId="ADAL" clId="{F656F939-A6F4-354B-BA82-90A178FBE019}" dt="2022-03-07T07:32:03.936" v="256" actId="2696"/>
      <pc:docMkLst>
        <pc:docMk/>
      </pc:docMkLst>
      <pc:sldChg chg="modSp mod">
        <pc:chgData name="Andrej Bogdanov (CSD)" userId="54a3fc38-bcd8-4812-b887-b84a314b9e17" providerId="ADAL" clId="{F656F939-A6F4-354B-BA82-90A178FBE019}" dt="2022-03-02T07:44:42.112" v="5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F656F939-A6F4-354B-BA82-90A178FBE019}" dt="2022-03-02T07:44:42.112" v="5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2405073769" sldId="258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3436939201" sldId="304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1171049812" sldId="305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2154237552" sldId="306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1892508627" sldId="310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399518868" sldId="311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2397216362" sldId="312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610065109" sldId="313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4250907085" sldId="314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2198511903" sldId="316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998310423" sldId="317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3971322145" sldId="318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4181752716" sldId="319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8133859" sldId="321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4186355493" sldId="323"/>
        </pc:sldMkLst>
      </pc:sldChg>
      <pc:sldChg chg="addSp delSp modSp mod modTransition modAnim">
        <pc:chgData name="Andrej Bogdanov (CSD)" userId="54a3fc38-bcd8-4812-b887-b84a314b9e17" providerId="ADAL" clId="{F656F939-A6F4-354B-BA82-90A178FBE019}" dt="2022-03-07T07:27:21.614" v="238" actId="478"/>
        <pc:sldMkLst>
          <pc:docMk/>
          <pc:sldMk cId="3333352670" sldId="325"/>
        </pc:sldMkLst>
        <pc:spChg chg="mod">
          <ac:chgData name="Andrej Bogdanov (CSD)" userId="54a3fc38-bcd8-4812-b887-b84a314b9e17" providerId="ADAL" clId="{F656F939-A6F4-354B-BA82-90A178FBE019}" dt="2022-03-02T09:07:31.556" v="57" actId="114"/>
          <ac:spMkLst>
            <pc:docMk/>
            <pc:sldMk cId="3333352670" sldId="325"/>
            <ac:spMk id="2" creationId="{1BB67218-4B2D-2F49-B3C1-3A7795B275AC}"/>
          </ac:spMkLst>
        </pc:spChg>
        <pc:spChg chg="mod">
          <ac:chgData name="Andrej Bogdanov (CSD)" userId="54a3fc38-bcd8-4812-b887-b84a314b9e17" providerId="ADAL" clId="{F656F939-A6F4-354B-BA82-90A178FBE019}" dt="2022-03-02T09:10:02.061" v="142" actId="1035"/>
          <ac:spMkLst>
            <pc:docMk/>
            <pc:sldMk cId="3333352670" sldId="325"/>
            <ac:spMk id="3" creationId="{64D3D83D-BB30-6E43-9DDB-961C9155257E}"/>
          </ac:spMkLst>
        </pc:spChg>
        <pc:spChg chg="add mod">
          <ac:chgData name="Andrej Bogdanov (CSD)" userId="54a3fc38-bcd8-4812-b887-b84a314b9e17" providerId="ADAL" clId="{F656F939-A6F4-354B-BA82-90A178FBE019}" dt="2022-03-02T09:08:29.967" v="72" actId="1037"/>
          <ac:spMkLst>
            <pc:docMk/>
            <pc:sldMk cId="3333352670" sldId="325"/>
            <ac:spMk id="4" creationId="{F9519CDD-9302-1C42-94BE-89D32CA3A9B6}"/>
          </ac:spMkLst>
        </pc:spChg>
        <pc:spChg chg="add mod">
          <ac:chgData name="Andrej Bogdanov (CSD)" userId="54a3fc38-bcd8-4812-b887-b84a314b9e17" providerId="ADAL" clId="{F656F939-A6F4-354B-BA82-90A178FBE019}" dt="2022-03-02T09:08:43.929" v="79" actId="1038"/>
          <ac:spMkLst>
            <pc:docMk/>
            <pc:sldMk cId="3333352670" sldId="325"/>
            <ac:spMk id="8" creationId="{371F458A-93B0-CD40-8FF2-B4324DC8F558}"/>
          </ac:spMkLst>
        </pc:spChg>
        <pc:spChg chg="add mod">
          <ac:chgData name="Andrej Bogdanov (CSD)" userId="54a3fc38-bcd8-4812-b887-b84a314b9e17" providerId="ADAL" clId="{F656F939-A6F4-354B-BA82-90A178FBE019}" dt="2022-03-02T09:09:57.203" v="127" actId="1035"/>
          <ac:spMkLst>
            <pc:docMk/>
            <pc:sldMk cId="3333352670" sldId="325"/>
            <ac:spMk id="9" creationId="{36E728E9-61AB-C541-898E-32D19CCE0F78}"/>
          </ac:spMkLst>
        </pc:spChg>
        <pc:grpChg chg="add">
          <ac:chgData name="Andrej Bogdanov (CSD)" userId="54a3fc38-bcd8-4812-b887-b84a314b9e17" providerId="ADAL" clId="{F656F939-A6F4-354B-BA82-90A178FBE019}" dt="2022-03-02T09:10:22.921" v="143" actId="164"/>
          <ac:grpSpMkLst>
            <pc:docMk/>
            <pc:sldMk cId="3333352670" sldId="325"/>
            <ac:grpSpMk id="10" creationId="{09EF6530-70AA-AC47-9A96-88C2709903E9}"/>
          </ac:grpSpMkLst>
        </pc:grpChg>
        <pc:grpChg chg="add mod">
          <ac:chgData name="Andrej Bogdanov (CSD)" userId="54a3fc38-bcd8-4812-b887-b84a314b9e17" providerId="ADAL" clId="{F656F939-A6F4-354B-BA82-90A178FBE019}" dt="2022-03-02T09:14:32.239" v="150" actId="1038"/>
          <ac:grpSpMkLst>
            <pc:docMk/>
            <pc:sldMk cId="3333352670" sldId="325"/>
            <ac:grpSpMk id="11" creationId="{0C857115-F6D0-DA46-9693-A72DEF1D5FCA}"/>
          </ac:grpSpMkLst>
        </pc:grpChg>
        <pc:inkChg chg="del">
          <ac:chgData name="Andrej Bogdanov (CSD)" userId="54a3fc38-bcd8-4812-b887-b84a314b9e17" providerId="ADAL" clId="{F656F939-A6F4-354B-BA82-90A178FBE019}" dt="2022-03-07T07:27:21.614" v="238" actId="478"/>
          <ac:inkMkLst>
            <pc:docMk/>
            <pc:sldMk cId="3333352670" sldId="325"/>
            <ac:inkMk id="7" creationId="{431DF8AC-E140-704C-87F2-05CBC17BF610}"/>
          </ac:inkMkLst>
        </pc:inkChg>
        <pc:cxnChg chg="add mod">
          <ac:chgData name="Andrej Bogdanov (CSD)" userId="54a3fc38-bcd8-4812-b887-b84a314b9e17" providerId="ADAL" clId="{F656F939-A6F4-354B-BA82-90A178FBE019}" dt="2022-03-02T09:08:49.709" v="90" actId="1037"/>
          <ac:cxnSpMkLst>
            <pc:docMk/>
            <pc:sldMk cId="3333352670" sldId="325"/>
            <ac:cxnSpMk id="5" creationId="{4FC2B0D8-6AA3-5C43-A46C-F7BDC9026329}"/>
          </ac:cxnSpMkLst>
        </pc:cxnChg>
        <pc:cxnChg chg="add mod">
          <ac:chgData name="Andrej Bogdanov (CSD)" userId="54a3fc38-bcd8-4812-b887-b84a314b9e17" providerId="ADAL" clId="{F656F939-A6F4-354B-BA82-90A178FBE019}" dt="2022-03-02T09:08:49.709" v="90" actId="1037"/>
          <ac:cxnSpMkLst>
            <pc:docMk/>
            <pc:sldMk cId="3333352670" sldId="325"/>
            <ac:cxnSpMk id="6" creationId="{762D34AB-4A09-7642-ACE5-E81A0B5340BB}"/>
          </ac:cxnSpMkLst>
        </pc:cxnChg>
      </pc:sldChg>
      <pc:sldChg chg="delSp del mod">
        <pc:chgData name="Andrej Bogdanov (CSD)" userId="54a3fc38-bcd8-4812-b887-b84a314b9e17" providerId="ADAL" clId="{F656F939-A6F4-354B-BA82-90A178FBE019}" dt="2022-03-07T07:26:46.800" v="235" actId="2696"/>
        <pc:sldMkLst>
          <pc:docMk/>
          <pc:sldMk cId="1854997407" sldId="326"/>
        </pc:sldMkLst>
        <pc:inkChg chg="del">
          <ac:chgData name="Andrej Bogdanov (CSD)" userId="54a3fc38-bcd8-4812-b887-b84a314b9e17" providerId="ADAL" clId="{F656F939-A6F4-354B-BA82-90A178FBE019}" dt="2022-03-07T07:26:36.008" v="233" actId="478"/>
          <ac:inkMkLst>
            <pc:docMk/>
            <pc:sldMk cId="1854997407" sldId="326"/>
            <ac:inkMk id="4" creationId="{486DCF0A-091F-D249-B3D2-F086F726423F}"/>
          </ac:inkMkLst>
        </pc:inkChg>
      </pc:sldChg>
      <pc:sldChg chg="modSp mod">
        <pc:chgData name="Andrej Bogdanov (CSD)" userId="54a3fc38-bcd8-4812-b887-b84a314b9e17" providerId="ADAL" clId="{F656F939-A6F4-354B-BA82-90A178FBE019}" dt="2022-03-02T09:24:58.712" v="167" actId="20577"/>
        <pc:sldMkLst>
          <pc:docMk/>
          <pc:sldMk cId="2508502271" sldId="328"/>
        </pc:sldMkLst>
        <pc:spChg chg="mod">
          <ac:chgData name="Andrej Bogdanov (CSD)" userId="54a3fc38-bcd8-4812-b887-b84a314b9e17" providerId="ADAL" clId="{F656F939-A6F4-354B-BA82-90A178FBE019}" dt="2022-03-02T09:24:58.712" v="167" actId="20577"/>
          <ac:spMkLst>
            <pc:docMk/>
            <pc:sldMk cId="2508502271" sldId="328"/>
            <ac:spMk id="2" creationId="{1B81CB34-B984-5F48-940C-236E9FB9C900}"/>
          </ac:spMkLst>
        </pc:spChg>
      </pc:sldChg>
      <pc:sldChg chg="addSp delSp modSp mod">
        <pc:chgData name="Andrej Bogdanov (CSD)" userId="54a3fc38-bcd8-4812-b887-b84a314b9e17" providerId="ADAL" clId="{F656F939-A6F4-354B-BA82-90A178FBE019}" dt="2022-03-07T07:28:04.160" v="240"/>
        <pc:sldMkLst>
          <pc:docMk/>
          <pc:sldMk cId="2716114428" sldId="329"/>
        </pc:sldMkLst>
        <pc:inkChg chg="del">
          <ac:chgData name="Andrej Bogdanov (CSD)" userId="54a3fc38-bcd8-4812-b887-b84a314b9e17" providerId="ADAL" clId="{F656F939-A6F4-354B-BA82-90A178FBE019}" dt="2022-03-07T07:27:56.945" v="239" actId="478"/>
          <ac:inkMkLst>
            <pc:docMk/>
            <pc:sldMk cId="2716114428" sldId="329"/>
            <ac:inkMk id="3" creationId="{1AAA05CB-9CC6-0545-AFA0-FE8BEC1F95A0}"/>
          </ac:inkMkLst>
        </pc:inkChg>
        <pc:inkChg chg="add mod">
          <ac:chgData name="Andrej Bogdanov (CSD)" userId="54a3fc38-bcd8-4812-b887-b84a314b9e17" providerId="ADAL" clId="{F656F939-A6F4-354B-BA82-90A178FBE019}" dt="2022-03-07T07:28:04.160" v="240"/>
          <ac:inkMkLst>
            <pc:docMk/>
            <pc:sldMk cId="2716114428" sldId="329"/>
            <ac:inkMk id="5" creationId="{EC3C6FDA-B421-9B46-8F04-D82718901E9F}"/>
          </ac:inkMkLst>
        </pc:inkChg>
        <pc:inkChg chg="add mod">
          <ac:chgData name="Andrej Bogdanov (CSD)" userId="54a3fc38-bcd8-4812-b887-b84a314b9e17" providerId="ADAL" clId="{F656F939-A6F4-354B-BA82-90A178FBE019}" dt="2022-03-07T07:28:04.160" v="240"/>
          <ac:inkMkLst>
            <pc:docMk/>
            <pc:sldMk cId="2716114428" sldId="329"/>
            <ac:inkMk id="7" creationId="{6AE02500-EA3F-2B48-8CA3-DAC031FE0724}"/>
          </ac:inkMkLst>
        </pc:inkChg>
      </pc:sldChg>
      <pc:sldChg chg="del">
        <pc:chgData name="Andrej Bogdanov (CSD)" userId="54a3fc38-bcd8-4812-b887-b84a314b9e17" providerId="ADAL" clId="{F656F939-A6F4-354B-BA82-90A178FBE019}" dt="2022-03-07T07:28:28.380" v="242" actId="2696"/>
        <pc:sldMkLst>
          <pc:docMk/>
          <pc:sldMk cId="351016479" sldId="331"/>
        </pc:sldMkLst>
      </pc:sldChg>
      <pc:sldChg chg="del">
        <pc:chgData name="Andrej Bogdanov (CSD)" userId="54a3fc38-bcd8-4812-b887-b84a314b9e17" providerId="ADAL" clId="{F656F939-A6F4-354B-BA82-90A178FBE019}" dt="2022-03-07T07:29:12.276" v="246" actId="2696"/>
        <pc:sldMkLst>
          <pc:docMk/>
          <pc:sldMk cId="870056491" sldId="333"/>
        </pc:sldMkLst>
      </pc:sldChg>
      <pc:sldChg chg="del">
        <pc:chgData name="Andrej Bogdanov (CSD)" userId="54a3fc38-bcd8-4812-b887-b84a314b9e17" providerId="ADAL" clId="{F656F939-A6F4-354B-BA82-90A178FBE019}" dt="2022-03-07T07:29:06.966" v="244" actId="2696"/>
        <pc:sldMkLst>
          <pc:docMk/>
          <pc:sldMk cId="1920346700" sldId="334"/>
        </pc:sldMkLst>
      </pc:sldChg>
      <pc:sldChg chg="addSp modSp mod">
        <pc:chgData name="Andrej Bogdanov (CSD)" userId="54a3fc38-bcd8-4812-b887-b84a314b9e17" providerId="ADAL" clId="{F656F939-A6F4-354B-BA82-90A178FBE019}" dt="2022-03-07T07:29:58.653" v="248" actId="1076"/>
        <pc:sldMkLst>
          <pc:docMk/>
          <pc:sldMk cId="1922373272" sldId="335"/>
        </pc:sldMkLst>
        <pc:inkChg chg="add mod">
          <ac:chgData name="Andrej Bogdanov (CSD)" userId="54a3fc38-bcd8-4812-b887-b84a314b9e17" providerId="ADAL" clId="{F656F939-A6F4-354B-BA82-90A178FBE019}" dt="2022-03-07T07:29:58.653" v="248" actId="1076"/>
          <ac:inkMkLst>
            <pc:docMk/>
            <pc:sldMk cId="1922373272" sldId="335"/>
            <ac:inkMk id="5" creationId="{2C401620-23D6-D246-8CD5-FE2E1AE86CFC}"/>
          </ac:inkMkLst>
        </pc:inkChg>
      </pc:sldChg>
      <pc:sldChg chg="del">
        <pc:chgData name="Andrej Bogdanov (CSD)" userId="54a3fc38-bcd8-4812-b887-b84a314b9e17" providerId="ADAL" clId="{F656F939-A6F4-354B-BA82-90A178FBE019}" dt="2022-03-07T07:30:08.058" v="250" actId="2696"/>
        <pc:sldMkLst>
          <pc:docMk/>
          <pc:sldMk cId="4203333580" sldId="336"/>
        </pc:sldMkLst>
      </pc:sldChg>
      <pc:sldChg chg="del">
        <pc:chgData name="Andrej Bogdanov (CSD)" userId="54a3fc38-bcd8-4812-b887-b84a314b9e17" providerId="ADAL" clId="{F656F939-A6F4-354B-BA82-90A178FBE019}" dt="2022-03-07T07:31:06.837" v="254" actId="2696"/>
        <pc:sldMkLst>
          <pc:docMk/>
          <pc:sldMk cId="1042251454" sldId="337"/>
        </pc:sldMkLst>
      </pc:sldChg>
      <pc:sldChg chg="del">
        <pc:chgData name="Andrej Bogdanov (CSD)" userId="54a3fc38-bcd8-4812-b887-b84a314b9e17" providerId="ADAL" clId="{F656F939-A6F4-354B-BA82-90A178FBE019}" dt="2022-03-07T07:32:03.936" v="256" actId="2696"/>
        <pc:sldMkLst>
          <pc:docMk/>
          <pc:sldMk cId="3103330044" sldId="340"/>
        </pc:sldMkLst>
      </pc:sldChg>
      <pc:sldChg chg="modSp del mod ord">
        <pc:chgData name="Andrej Bogdanov (CSD)" userId="54a3fc38-bcd8-4812-b887-b84a314b9e17" providerId="ADAL" clId="{F656F939-A6F4-354B-BA82-90A178FBE019}" dt="2022-03-07T07:26:54.096" v="237" actId="2696"/>
        <pc:sldMkLst>
          <pc:docMk/>
          <pc:sldMk cId="2592757567" sldId="342"/>
        </pc:sldMkLst>
        <pc:spChg chg="mod">
          <ac:chgData name="Andrej Bogdanov (CSD)" userId="54a3fc38-bcd8-4812-b887-b84a314b9e17" providerId="ADAL" clId="{F656F939-A6F4-354B-BA82-90A178FBE019}" dt="2022-03-02T09:05:54.274" v="7" actId="207"/>
          <ac:spMkLst>
            <pc:docMk/>
            <pc:sldMk cId="2592757567" sldId="342"/>
            <ac:spMk id="4" creationId="{59AF2895-8B5D-594D-84AC-693467383C0D}"/>
          </ac:spMkLst>
        </pc:spChg>
      </pc:sldChg>
      <pc:sldChg chg="addSp delSp modSp mod">
        <pc:chgData name="Andrej Bogdanov (CSD)" userId="54a3fc38-bcd8-4812-b887-b84a314b9e17" providerId="ADAL" clId="{F656F939-A6F4-354B-BA82-90A178FBE019}" dt="2022-03-07T07:30:26.368" v="252"/>
        <pc:sldMkLst>
          <pc:docMk/>
          <pc:sldMk cId="2199746606" sldId="344"/>
        </pc:sldMkLst>
        <pc:spChg chg="add mod">
          <ac:chgData name="Andrej Bogdanov (CSD)" userId="54a3fc38-bcd8-4812-b887-b84a314b9e17" providerId="ADAL" clId="{F656F939-A6F4-354B-BA82-90A178FBE019}" dt="2022-03-02T10:13:17.006" v="230" actId="207"/>
          <ac:spMkLst>
            <pc:docMk/>
            <pc:sldMk cId="2199746606" sldId="344"/>
            <ac:spMk id="4" creationId="{930F8B3D-9E6A-804F-87AB-3F24B41C0193}"/>
          </ac:spMkLst>
        </pc:spChg>
        <pc:spChg chg="mod">
          <ac:chgData name="Andrej Bogdanov (CSD)" userId="54a3fc38-bcd8-4812-b887-b84a314b9e17" providerId="ADAL" clId="{F656F939-A6F4-354B-BA82-90A178FBE019}" dt="2022-03-02T10:12:03.434" v="180" actId="20577"/>
          <ac:spMkLst>
            <pc:docMk/>
            <pc:sldMk cId="2199746606" sldId="344"/>
            <ac:spMk id="5" creationId="{602EAB3C-BC10-C44D-B86E-E33CAA07CD43}"/>
          </ac:spMkLst>
        </pc:spChg>
        <pc:spChg chg="add mod">
          <ac:chgData name="Andrej Bogdanov (CSD)" userId="54a3fc38-bcd8-4812-b887-b84a314b9e17" providerId="ADAL" clId="{F656F939-A6F4-354B-BA82-90A178FBE019}" dt="2022-03-02T10:13:19.573" v="231" actId="207"/>
          <ac:spMkLst>
            <pc:docMk/>
            <pc:sldMk cId="2199746606" sldId="344"/>
            <ac:spMk id="6" creationId="{2E610220-E4DF-4949-9FB6-2F292FED43B4}"/>
          </ac:spMkLst>
        </pc:spChg>
        <pc:spChg chg="add mod">
          <ac:chgData name="Andrej Bogdanov (CSD)" userId="54a3fc38-bcd8-4812-b887-b84a314b9e17" providerId="ADAL" clId="{F656F939-A6F4-354B-BA82-90A178FBE019}" dt="2022-03-02T10:13:22.173" v="232" actId="207"/>
          <ac:spMkLst>
            <pc:docMk/>
            <pc:sldMk cId="2199746606" sldId="344"/>
            <ac:spMk id="7" creationId="{9C4C3492-0885-7540-9975-9EF8997BBE8A}"/>
          </ac:spMkLst>
        </pc:spChg>
        <pc:inkChg chg="del">
          <ac:chgData name="Andrej Bogdanov (CSD)" userId="54a3fc38-bcd8-4812-b887-b84a314b9e17" providerId="ADAL" clId="{F656F939-A6F4-354B-BA82-90A178FBE019}" dt="2022-03-07T07:30:15.062" v="251" actId="478"/>
          <ac:inkMkLst>
            <pc:docMk/>
            <pc:sldMk cId="2199746606" sldId="344"/>
            <ac:inkMk id="2" creationId="{C574F71B-4AC4-1F4E-AFA1-158B728857DD}"/>
          </ac:inkMkLst>
        </pc:inkChg>
        <pc:inkChg chg="add mod">
          <ac:chgData name="Andrej Bogdanov (CSD)" userId="54a3fc38-bcd8-4812-b887-b84a314b9e17" providerId="ADAL" clId="{F656F939-A6F4-354B-BA82-90A178FBE019}" dt="2022-03-07T07:30:26.368" v="252"/>
          <ac:inkMkLst>
            <pc:docMk/>
            <pc:sldMk cId="2199746606" sldId="344"/>
            <ac:inkMk id="8" creationId="{C6D076F8-7BDF-C348-BB53-23F64DF22175}"/>
          </ac:inkMkLst>
        </pc:inkChg>
        <pc:inkChg chg="add mod">
          <ac:chgData name="Andrej Bogdanov (CSD)" userId="54a3fc38-bcd8-4812-b887-b84a314b9e17" providerId="ADAL" clId="{F656F939-A6F4-354B-BA82-90A178FBE019}" dt="2022-03-07T07:30:26.368" v="252"/>
          <ac:inkMkLst>
            <pc:docMk/>
            <pc:sldMk cId="2199746606" sldId="344"/>
            <ac:inkMk id="9" creationId="{00561F0C-7C30-8245-8BE1-CD7364B3A07A}"/>
          </ac:inkMkLst>
        </pc:inkChg>
      </pc:sldChg>
      <pc:sldChg chg="del">
        <pc:chgData name="Andrej Bogdanov (CSD)" userId="54a3fc38-bcd8-4812-b887-b84a314b9e17" providerId="ADAL" clId="{F656F939-A6F4-354B-BA82-90A178FBE019}" dt="2022-03-07T07:32:03.936" v="256" actId="2696"/>
        <pc:sldMkLst>
          <pc:docMk/>
          <pc:sldMk cId="3066411309" sldId="345"/>
        </pc:sldMkLst>
      </pc:sldChg>
      <pc:sldChg chg="add">
        <pc:chgData name="Andrej Bogdanov (CSD)" userId="54a3fc38-bcd8-4812-b887-b84a314b9e17" providerId="ADAL" clId="{F656F939-A6F4-354B-BA82-90A178FBE019}" dt="2022-03-07T07:26:43.302" v="234"/>
        <pc:sldMkLst>
          <pc:docMk/>
          <pc:sldMk cId="2928592078" sldId="346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3932784796" sldId="346"/>
        </pc:sldMkLst>
      </pc:sldChg>
      <pc:sldChg chg="add">
        <pc:chgData name="Andrej Bogdanov (CSD)" userId="54a3fc38-bcd8-4812-b887-b84a314b9e17" providerId="ADAL" clId="{F656F939-A6F4-354B-BA82-90A178FBE019}" dt="2022-03-07T07:26:52.562" v="236"/>
        <pc:sldMkLst>
          <pc:docMk/>
          <pc:sldMk cId="3380328437" sldId="347"/>
        </pc:sldMkLst>
      </pc:sldChg>
      <pc:sldChg chg="del">
        <pc:chgData name="Andrej Bogdanov (CSD)" userId="54a3fc38-bcd8-4812-b887-b84a314b9e17" providerId="ADAL" clId="{F656F939-A6F4-354B-BA82-90A178FBE019}" dt="2022-03-02T07:44:38.027" v="2" actId="2696"/>
        <pc:sldMkLst>
          <pc:docMk/>
          <pc:sldMk cId="3689646708" sldId="347"/>
        </pc:sldMkLst>
      </pc:sldChg>
      <pc:sldChg chg="add">
        <pc:chgData name="Andrej Bogdanov (CSD)" userId="54a3fc38-bcd8-4812-b887-b84a314b9e17" providerId="ADAL" clId="{F656F939-A6F4-354B-BA82-90A178FBE019}" dt="2022-03-07T07:28:25.540" v="241"/>
        <pc:sldMkLst>
          <pc:docMk/>
          <pc:sldMk cId="3697913606" sldId="348"/>
        </pc:sldMkLst>
      </pc:sldChg>
      <pc:sldChg chg="add">
        <pc:chgData name="Andrej Bogdanov (CSD)" userId="54a3fc38-bcd8-4812-b887-b84a314b9e17" providerId="ADAL" clId="{F656F939-A6F4-354B-BA82-90A178FBE019}" dt="2022-03-07T07:29:05.610" v="243"/>
        <pc:sldMkLst>
          <pc:docMk/>
          <pc:sldMk cId="3869851112" sldId="349"/>
        </pc:sldMkLst>
      </pc:sldChg>
      <pc:sldChg chg="add">
        <pc:chgData name="Andrej Bogdanov (CSD)" userId="54a3fc38-bcd8-4812-b887-b84a314b9e17" providerId="ADAL" clId="{F656F939-A6F4-354B-BA82-90A178FBE019}" dt="2022-03-07T07:29:11.013" v="245"/>
        <pc:sldMkLst>
          <pc:docMk/>
          <pc:sldMk cId="2477960739" sldId="350"/>
        </pc:sldMkLst>
      </pc:sldChg>
      <pc:sldChg chg="add">
        <pc:chgData name="Andrej Bogdanov (CSD)" userId="54a3fc38-bcd8-4812-b887-b84a314b9e17" providerId="ADAL" clId="{F656F939-A6F4-354B-BA82-90A178FBE019}" dt="2022-03-07T07:30:06.872" v="249"/>
        <pc:sldMkLst>
          <pc:docMk/>
          <pc:sldMk cId="2910270129" sldId="351"/>
        </pc:sldMkLst>
      </pc:sldChg>
      <pc:sldChg chg="add">
        <pc:chgData name="Andrej Bogdanov (CSD)" userId="54a3fc38-bcd8-4812-b887-b84a314b9e17" providerId="ADAL" clId="{F656F939-A6F4-354B-BA82-90A178FBE019}" dt="2022-03-07T07:31:05.491" v="253"/>
        <pc:sldMkLst>
          <pc:docMk/>
          <pc:sldMk cId="1326458410" sldId="352"/>
        </pc:sldMkLst>
      </pc:sldChg>
      <pc:sldChg chg="add">
        <pc:chgData name="Andrej Bogdanov (CSD)" userId="54a3fc38-bcd8-4812-b887-b84a314b9e17" providerId="ADAL" clId="{F656F939-A6F4-354B-BA82-90A178FBE019}" dt="2022-03-07T07:32:00.940" v="255"/>
        <pc:sldMkLst>
          <pc:docMk/>
          <pc:sldMk cId="495955224" sldId="353"/>
        </pc:sldMkLst>
      </pc:sldChg>
      <pc:sldChg chg="add">
        <pc:chgData name="Andrej Bogdanov (CSD)" userId="54a3fc38-bcd8-4812-b887-b84a314b9e17" providerId="ADAL" clId="{F656F939-A6F4-354B-BA82-90A178FBE019}" dt="2022-03-07T07:32:00.940" v="255"/>
        <pc:sldMkLst>
          <pc:docMk/>
          <pc:sldMk cId="2233796270" sldId="354"/>
        </pc:sldMkLst>
      </pc:sldChg>
    </pc:docChg>
  </pc:docChgLst>
  <pc:docChgLst>
    <pc:chgData name="Andrej Bogdanov (CSD)" userId="54a3fc38-bcd8-4812-b887-b84a314b9e17" providerId="ADAL" clId="{45D99F5E-194F-AF48-A771-8B16A22B8C59}"/>
    <pc:docChg chg="undo custSel addSld modSld sldOrd">
      <pc:chgData name="Andrej Bogdanov (CSD)" userId="54a3fc38-bcd8-4812-b887-b84a314b9e17" providerId="ADAL" clId="{45D99F5E-194F-AF48-A771-8B16A22B8C59}" dt="2021-03-02T12:43:43.540" v="325" actId="7634"/>
      <pc:docMkLst>
        <pc:docMk/>
      </pc:docMkLst>
      <pc:sldChg chg="addSp delSp modSp delAnim">
        <pc:chgData name="Andrej Bogdanov (CSD)" userId="54a3fc38-bcd8-4812-b887-b84a314b9e17" providerId="ADAL" clId="{45D99F5E-194F-AF48-A771-8B16A22B8C59}" dt="2021-02-08T10:44:47.932" v="26" actId="27704"/>
        <pc:sldMkLst>
          <pc:docMk/>
          <pc:sldMk cId="1989951147" sldId="257"/>
        </pc:sldMkLst>
        <pc:inkChg chg="add mod modStrokes">
          <ac:chgData name="Andrej Bogdanov (CSD)" userId="54a3fc38-bcd8-4812-b887-b84a314b9e17" providerId="ADAL" clId="{45D99F5E-194F-AF48-A771-8B16A22B8C59}" dt="2021-02-08T07:56:54.687" v="19"/>
          <ac:inkMkLst>
            <pc:docMk/>
            <pc:sldMk cId="1989951147" sldId="257"/>
            <ac:inkMk id="22" creationId="{40997D15-0CE8-404F-920A-4F7B7F783017}"/>
          </ac:inkMkLst>
        </pc:inkChg>
        <pc:inkChg chg="add del mod modStrokes">
          <ac:chgData name="Andrej Bogdanov (CSD)" userId="54a3fc38-bcd8-4812-b887-b84a314b9e17" providerId="ADAL" clId="{45D99F5E-194F-AF48-A771-8B16A22B8C59}" dt="2021-02-08T07:58:31.950" v="23"/>
          <ac:inkMkLst>
            <pc:docMk/>
            <pc:sldMk cId="1989951147" sldId="257"/>
            <ac:inkMk id="23" creationId="{DA569D5B-A4C7-0543-B818-E656AB77237A}"/>
          </ac:inkMkLst>
        </pc:inkChg>
        <pc:inkChg chg="add mod modStrokes">
          <ac:chgData name="Andrej Bogdanov (CSD)" userId="54a3fc38-bcd8-4812-b887-b84a314b9e17" providerId="ADAL" clId="{45D99F5E-194F-AF48-A771-8B16A22B8C59}" dt="2021-02-08T07:56:38.594" v="11"/>
          <ac:inkMkLst>
            <pc:docMk/>
            <pc:sldMk cId="1989951147" sldId="257"/>
            <ac:inkMk id="24" creationId="{32FEBCD1-3A6E-E440-B4B9-306C16B9F8BD}"/>
          </ac:inkMkLst>
        </pc:inkChg>
        <pc:inkChg chg="add">
          <ac:chgData name="Andrej Bogdanov (CSD)" userId="54a3fc38-bcd8-4812-b887-b84a314b9e17" providerId="ADAL" clId="{45D99F5E-194F-AF48-A771-8B16A22B8C59}" dt="2021-02-08T07:58:25.586" v="20" actId="7634"/>
          <ac:inkMkLst>
            <pc:docMk/>
            <pc:sldMk cId="1989951147" sldId="257"/>
            <ac:inkMk id="25" creationId="{D6DD8C6F-C0EB-2047-9BFB-6BE69F000A02}"/>
          </ac:inkMkLst>
        </pc:inkChg>
        <pc:inkChg chg="add">
          <ac:chgData name="Andrej Bogdanov (CSD)" userId="54a3fc38-bcd8-4812-b887-b84a314b9e17" providerId="ADAL" clId="{45D99F5E-194F-AF48-A771-8B16A22B8C59}" dt="2021-02-08T10:31:38.706" v="24" actId="7634"/>
          <ac:inkMkLst>
            <pc:docMk/>
            <pc:sldMk cId="1989951147" sldId="257"/>
            <ac:inkMk id="26" creationId="{7C894843-3BE0-DB48-919E-86FB4476654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7:59.963" v="89" actId="14100"/>
        <pc:sldMkLst>
          <pc:docMk/>
          <pc:sldMk cId="2405073769" sldId="258"/>
        </pc:sldMkLst>
        <pc:spChg chg="mod">
          <ac:chgData name="Andrej Bogdanov (CSD)" userId="54a3fc38-bcd8-4812-b887-b84a314b9e17" providerId="ADAL" clId="{45D99F5E-194F-AF48-A771-8B16A22B8C59}" dt="2021-02-08T11:05:30.559" v="74" actId="207"/>
          <ac:spMkLst>
            <pc:docMk/>
            <pc:sldMk cId="2405073769" sldId="258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45D99F5E-194F-AF48-A771-8B16A22B8C59}" dt="2021-02-08T11:06:02.431" v="76" actId="22"/>
          <ac:spMkLst>
            <pc:docMk/>
            <pc:sldMk cId="2405073769" sldId="258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45D99F5E-194F-AF48-A771-8B16A22B8C59}" dt="2021-02-08T11:06:31.813" v="80" actId="20577"/>
          <ac:spMkLst>
            <pc:docMk/>
            <pc:sldMk cId="2405073769" sldId="258"/>
            <ac:spMk id="6" creationId="{A65BECA8-59A7-0346-BDD7-953F413BB243}"/>
          </ac:spMkLst>
        </pc:spChg>
        <pc:inkChg chg="add del mod modStrokes">
          <ac:chgData name="Andrej Bogdanov (CSD)" userId="54a3fc38-bcd8-4812-b887-b84a314b9e17" providerId="ADAL" clId="{45D99F5E-194F-AF48-A771-8B16A22B8C59}" dt="2021-02-08T10:58:08.603" v="68"/>
          <ac:inkMkLst>
            <pc:docMk/>
            <pc:sldMk cId="2405073769" sldId="258"/>
            <ac:inkMk id="9" creationId="{B28FB7A2-E240-BC41-B40F-625267C59DED}"/>
          </ac:inkMkLst>
        </pc:inkChg>
        <pc:cxnChg chg="mod">
          <ac:chgData name="Andrej Bogdanov (CSD)" userId="54a3fc38-bcd8-4812-b887-b84a314b9e17" providerId="ADAL" clId="{45D99F5E-194F-AF48-A771-8B16A22B8C59}" dt="2021-02-08T11:07:59.963" v="89" actId="14100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addSp modSp">
        <pc:chgData name="Andrej Bogdanov (CSD)" userId="54a3fc38-bcd8-4812-b887-b84a314b9e17" providerId="ADAL" clId="{45D99F5E-194F-AF48-A771-8B16A22B8C59}" dt="2021-02-08T10:59:58.498" v="69" actId="7634"/>
        <pc:sldMkLst>
          <pc:docMk/>
          <pc:sldMk cId="3436939201" sldId="304"/>
        </pc:sldMkLst>
        <pc:inkChg chg="add mod modStrokes">
          <ac:chgData name="Andrej Bogdanov (CSD)" userId="54a3fc38-bcd8-4812-b887-b84a314b9e17" providerId="ADAL" clId="{45D99F5E-194F-AF48-A771-8B16A22B8C59}" dt="2021-02-08T10:52:56.883" v="41"/>
          <ac:inkMkLst>
            <pc:docMk/>
            <pc:sldMk cId="3436939201" sldId="304"/>
            <ac:inkMk id="9" creationId="{4F75C4D6-5599-2A48-AC02-229D963AE18B}"/>
          </ac:inkMkLst>
        </pc:inkChg>
        <pc:inkChg chg="add">
          <ac:chgData name="Andrej Bogdanov (CSD)" userId="54a3fc38-bcd8-4812-b887-b84a314b9e17" providerId="ADAL" clId="{45D99F5E-194F-AF48-A771-8B16A22B8C59}" dt="2021-02-08T10:53:19.346" v="42" actId="7634"/>
          <ac:inkMkLst>
            <pc:docMk/>
            <pc:sldMk cId="3436939201" sldId="304"/>
            <ac:inkMk id="10" creationId="{0EC2380C-6DA2-D740-9BFF-DC19AFBB7C5E}"/>
          </ac:inkMkLst>
        </pc:inkChg>
        <pc:inkChg chg="add">
          <ac:chgData name="Andrej Bogdanov (CSD)" userId="54a3fc38-bcd8-4812-b887-b84a314b9e17" providerId="ADAL" clId="{45D99F5E-194F-AF48-A771-8B16A22B8C59}" dt="2021-02-08T10:59:58.498" v="69" actId="7634"/>
          <ac:inkMkLst>
            <pc:docMk/>
            <pc:sldMk cId="3436939201" sldId="304"/>
            <ac:inkMk id="11" creationId="{A76C23DE-2B2D-9D40-8302-C72CE4D1E452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1:34.527" v="71" actId="7634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45D99F5E-194F-AF48-A771-8B16A22B8C59}" dt="2021-02-08T11:01:22.080" v="70"/>
          <ac:inkMkLst>
            <pc:docMk/>
            <pc:sldMk cId="1171049812" sldId="305"/>
            <ac:inkMk id="2" creationId="{044EB108-209D-9A47-9E66-B21989C8A871}"/>
          </ac:inkMkLst>
        </pc:inkChg>
        <pc:inkChg chg="add">
          <ac:chgData name="Andrej Bogdanov (CSD)" userId="54a3fc38-bcd8-4812-b887-b84a314b9e17" providerId="ADAL" clId="{45D99F5E-194F-AF48-A771-8B16A22B8C59}" dt="2021-02-08T10:54:04.169" v="46" actId="7634"/>
          <ac:inkMkLst>
            <pc:docMk/>
            <pc:sldMk cId="1171049812" sldId="305"/>
            <ac:inkMk id="4" creationId="{0D06A02F-FE46-E64E-BA36-DCB8E7C62F74}"/>
          </ac:inkMkLst>
        </pc:inkChg>
        <pc:inkChg chg="add del">
          <ac:chgData name="Andrej Bogdanov (CSD)" userId="54a3fc38-bcd8-4812-b887-b84a314b9e17" providerId="ADAL" clId="{45D99F5E-194F-AF48-A771-8B16A22B8C59}" dt="2021-02-08T10:55:10.221" v="52"/>
          <ac:inkMkLst>
            <pc:docMk/>
            <pc:sldMk cId="1171049812" sldId="305"/>
            <ac:inkMk id="5" creationId="{12797B82-1D44-5E46-B1BE-2A266043ECA4}"/>
          </ac:inkMkLst>
        </pc:inkChg>
        <pc:inkChg chg="add del">
          <ac:chgData name="Andrej Bogdanov (CSD)" userId="54a3fc38-bcd8-4812-b887-b84a314b9e17" providerId="ADAL" clId="{45D99F5E-194F-AF48-A771-8B16A22B8C59}" dt="2021-02-08T10:55:11.420" v="53"/>
          <ac:inkMkLst>
            <pc:docMk/>
            <pc:sldMk cId="1171049812" sldId="305"/>
            <ac:inkMk id="6" creationId="{EE056583-654C-BF4B-AE07-4F6AF76A7414}"/>
          </ac:inkMkLst>
        </pc:inkChg>
        <pc:inkChg chg="add del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7" creationId="{C88F1780-032F-6342-9417-8A0EF21B41A8}"/>
          </ac:inkMkLst>
        </pc:inkChg>
        <pc:inkChg chg="add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8" creationId="{5935EE5C-DBAB-F54A-85D0-3007BD0BE6AF}"/>
          </ac:inkMkLst>
        </pc:inkChg>
        <pc:inkChg chg="add del">
          <ac:chgData name="Andrej Bogdanov (CSD)" userId="54a3fc38-bcd8-4812-b887-b84a314b9e17" providerId="ADAL" clId="{45D99F5E-194F-AF48-A771-8B16A22B8C59}" dt="2021-02-08T10:55:30.738" v="56"/>
          <ac:inkMkLst>
            <pc:docMk/>
            <pc:sldMk cId="1171049812" sldId="305"/>
            <ac:inkMk id="9" creationId="{BD61D2B1-3E4A-4145-8429-F6FF7E1AAA8B}"/>
          </ac:inkMkLst>
        </pc:inkChg>
        <pc:inkChg chg="add">
          <ac:chgData name="Andrej Bogdanov (CSD)" userId="54a3fc38-bcd8-4812-b887-b84a314b9e17" providerId="ADAL" clId="{45D99F5E-194F-AF48-A771-8B16A22B8C59}" dt="2021-02-08T10:56:24.677" v="61" actId="7634"/>
          <ac:inkMkLst>
            <pc:docMk/>
            <pc:sldMk cId="1171049812" sldId="305"/>
            <ac:inkMk id="10" creationId="{A9CB5C39-21B4-B648-845D-E8C7BEA8AC40}"/>
          </ac:inkMkLst>
        </pc:inkChg>
        <pc:inkChg chg="add">
          <ac:chgData name="Andrej Bogdanov (CSD)" userId="54a3fc38-bcd8-4812-b887-b84a314b9e17" providerId="ADAL" clId="{45D99F5E-194F-AF48-A771-8B16A22B8C59}" dt="2021-02-08T10:57:46.122" v="63" actId="7634"/>
          <ac:inkMkLst>
            <pc:docMk/>
            <pc:sldMk cId="1171049812" sldId="305"/>
            <ac:inkMk id="11" creationId="{58464101-AA50-9D44-9A76-3F440AB77B5B}"/>
          </ac:inkMkLst>
        </pc:inkChg>
        <pc:inkChg chg="add">
          <ac:chgData name="Andrej Bogdanov (CSD)" userId="54a3fc38-bcd8-4812-b887-b84a314b9e17" providerId="ADAL" clId="{45D99F5E-194F-AF48-A771-8B16A22B8C59}" dt="2021-02-08T11:01:34.527" v="71" actId="7634"/>
          <ac:inkMkLst>
            <pc:docMk/>
            <pc:sldMk cId="1171049812" sldId="305"/>
            <ac:inkMk id="12" creationId="{D7F8D87E-9BF2-9E4B-AD6A-1C851A55F52C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2:45.602" v="99"/>
        <pc:sldMkLst>
          <pc:docMk/>
          <pc:sldMk cId="2154237552" sldId="306"/>
        </pc:sldMkLst>
        <pc:inkChg chg="add mod modStrokes">
          <ac:chgData name="Andrej Bogdanov (CSD)" userId="54a3fc38-bcd8-4812-b887-b84a314b9e17" providerId="ADAL" clId="{45D99F5E-194F-AF48-A771-8B16A22B8C59}" dt="2021-02-08T11:12:45.602" v="99"/>
          <ac:inkMkLst>
            <pc:docMk/>
            <pc:sldMk cId="2154237552" sldId="306"/>
            <ac:inkMk id="2" creationId="{D5796201-DAD3-EE4A-BF50-72111C119B64}"/>
          </ac:inkMkLst>
        </pc:inkChg>
        <pc:inkChg chg="add">
          <ac:chgData name="Andrej Bogdanov (CSD)" userId="54a3fc38-bcd8-4812-b887-b84a314b9e17" providerId="ADAL" clId="{45D99F5E-194F-AF48-A771-8B16A22B8C59}" dt="2021-02-08T11:07:19.218" v="84" actId="7634"/>
          <ac:inkMkLst>
            <pc:docMk/>
            <pc:sldMk cId="2154237552" sldId="306"/>
            <ac:inkMk id="4" creationId="{0AFAB951-1620-E349-9390-7CF92E960FB8}"/>
          </ac:inkMkLst>
        </pc:inkChg>
        <pc:inkChg chg="add">
          <ac:chgData name="Andrej Bogdanov (CSD)" userId="54a3fc38-bcd8-4812-b887-b84a314b9e17" providerId="ADAL" clId="{45D99F5E-194F-AF48-A771-8B16A22B8C59}" dt="2021-02-08T11:10:42.421" v="93" actId="7634"/>
          <ac:inkMkLst>
            <pc:docMk/>
            <pc:sldMk cId="2154237552" sldId="306"/>
            <ac:inkMk id="5" creationId="{CC8FC11B-9577-9644-9567-4B4FCA4FA7FC}"/>
          </ac:inkMkLst>
        </pc:inkChg>
        <pc:inkChg chg="add mod modStrokes">
          <ac:chgData name="Andrej Bogdanov (CSD)" userId="54a3fc38-bcd8-4812-b887-b84a314b9e17" providerId="ADAL" clId="{45D99F5E-194F-AF48-A771-8B16A22B8C59}" dt="2021-02-08T11:11:50.495" v="97"/>
          <ac:inkMkLst>
            <pc:docMk/>
            <pc:sldMk cId="2154237552" sldId="306"/>
            <ac:inkMk id="6" creationId="{1913A660-9313-E64F-B273-433FFCB5B568}"/>
          </ac:inkMkLst>
        </pc:inkChg>
        <pc:inkChg chg="add">
          <ac:chgData name="Andrej Bogdanov (CSD)" userId="54a3fc38-bcd8-4812-b887-b84a314b9e17" providerId="ADAL" clId="{45D99F5E-194F-AF48-A771-8B16A22B8C59}" dt="2021-02-08T11:12:38.928" v="98" actId="7634"/>
          <ac:inkMkLst>
            <pc:docMk/>
            <pc:sldMk cId="2154237552" sldId="306"/>
            <ac:inkMk id="7" creationId="{93170BA2-4AAF-8642-8CAE-E8AEC9BC87D5}"/>
          </ac:inkMkLst>
        </pc:inkChg>
      </pc:sldChg>
      <pc:sldChg chg="addSp modSp">
        <pc:chgData name="Andrej Bogdanov (CSD)" userId="54a3fc38-bcd8-4812-b887-b84a314b9e17" providerId="ADAL" clId="{45D99F5E-194F-AF48-A771-8B16A22B8C59}" dt="2021-03-02T12:43:43.540" v="325" actId="7634"/>
        <pc:sldMkLst>
          <pc:docMk/>
          <pc:sldMk cId="789010085" sldId="307"/>
        </pc:sldMkLst>
        <pc:inkChg chg="add">
          <ac:chgData name="Andrej Bogdanov (CSD)" userId="54a3fc38-bcd8-4812-b887-b84a314b9e17" providerId="ADAL" clId="{45D99F5E-194F-AF48-A771-8B16A22B8C59}" dt="2021-02-08T05:40:56.205" v="3" actId="7634"/>
          <ac:inkMkLst>
            <pc:docMk/>
            <pc:sldMk cId="789010085" sldId="307"/>
            <ac:inkMk id="3" creationId="{EFB95A86-42B9-E946-A1E0-9AA37509A047}"/>
          </ac:inkMkLst>
        </pc:inkChg>
        <pc:inkChg chg="add mod modStrokes">
          <ac:chgData name="Andrej Bogdanov (CSD)" userId="54a3fc38-bcd8-4812-b887-b84a314b9e17" providerId="ADAL" clId="{45D99F5E-194F-AF48-A771-8B16A22B8C59}" dt="2021-03-02T12:43:19.753" v="324"/>
          <ac:inkMkLst>
            <pc:docMk/>
            <pc:sldMk cId="789010085" sldId="307"/>
            <ac:inkMk id="4" creationId="{0E554453-5B75-C641-8972-73E860A1BCDA}"/>
          </ac:inkMkLst>
        </pc:inkChg>
        <pc:inkChg chg="add">
          <ac:chgData name="Andrej Bogdanov (CSD)" userId="54a3fc38-bcd8-4812-b887-b84a314b9e17" providerId="ADAL" clId="{45D99F5E-194F-AF48-A771-8B16A22B8C59}" dt="2021-03-02T12:43:43.540" v="325" actId="7634"/>
          <ac:inkMkLst>
            <pc:docMk/>
            <pc:sldMk cId="789010085" sldId="307"/>
            <ac:inkMk id="5" creationId="{004BB687-B19D-564F-932A-168E054AF58E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7:21.371" v="128" actId="7634"/>
        <pc:sldMkLst>
          <pc:docMk/>
          <pc:sldMk cId="3965353605" sldId="308"/>
        </pc:sldMkLst>
        <pc:inkChg chg="add mod modStrokes">
          <ac:chgData name="Andrej Bogdanov (CSD)" userId="54a3fc38-bcd8-4812-b887-b84a314b9e17" providerId="ADAL" clId="{45D99F5E-194F-AF48-A771-8B16A22B8C59}" dt="2021-02-08T11:16:42.778" v="127"/>
          <ac:inkMkLst>
            <pc:docMk/>
            <pc:sldMk cId="3965353605" sldId="308"/>
            <ac:inkMk id="2" creationId="{AE3FE6A4-5509-3047-A5D4-19EEEF425DE0}"/>
          </ac:inkMkLst>
        </pc:inkChg>
        <pc:inkChg chg="add">
          <ac:chgData name="Andrej Bogdanov (CSD)" userId="54a3fc38-bcd8-4812-b887-b84a314b9e17" providerId="ADAL" clId="{45D99F5E-194F-AF48-A771-8B16A22B8C59}" dt="2021-02-08T11:14:11.360" v="108" actId="7634"/>
          <ac:inkMkLst>
            <pc:docMk/>
            <pc:sldMk cId="3965353605" sldId="308"/>
            <ac:inkMk id="3" creationId="{4A45ED47-25E3-8E4F-92C5-D0F69C344CD4}"/>
          </ac:inkMkLst>
        </pc:inkChg>
        <pc:inkChg chg="add mod modStrokes">
          <ac:chgData name="Andrej Bogdanov (CSD)" userId="54a3fc38-bcd8-4812-b887-b84a314b9e17" providerId="ADAL" clId="{45D99F5E-194F-AF48-A771-8B16A22B8C59}" dt="2021-02-08T11:15:44.668" v="124"/>
          <ac:inkMkLst>
            <pc:docMk/>
            <pc:sldMk cId="3965353605" sldId="308"/>
            <ac:inkMk id="4" creationId="{68D01A41-E8F0-9144-AE08-81A2F3CDFBC0}"/>
          </ac:inkMkLst>
        </pc:inkChg>
        <pc:inkChg chg="add">
          <ac:chgData name="Andrej Bogdanov (CSD)" userId="54a3fc38-bcd8-4812-b887-b84a314b9e17" providerId="ADAL" clId="{45D99F5E-194F-AF48-A771-8B16A22B8C59}" dt="2021-02-08T11:16:39.350" v="126" actId="7634"/>
          <ac:inkMkLst>
            <pc:docMk/>
            <pc:sldMk cId="3965353605" sldId="308"/>
            <ac:inkMk id="5" creationId="{2B7A937F-7208-BB4B-B4F9-53097D15C622}"/>
          </ac:inkMkLst>
        </pc:inkChg>
        <pc:inkChg chg="add">
          <ac:chgData name="Andrej Bogdanov (CSD)" userId="54a3fc38-bcd8-4812-b887-b84a314b9e17" providerId="ADAL" clId="{45D99F5E-194F-AF48-A771-8B16A22B8C59}" dt="2021-02-08T11:17:21.371" v="128" actId="7634"/>
          <ac:inkMkLst>
            <pc:docMk/>
            <pc:sldMk cId="3965353605" sldId="308"/>
            <ac:inkMk id="6" creationId="{6D80E3C8-5394-584A-94F4-DDA38A680428}"/>
          </ac:inkMkLst>
        </pc:inkChg>
      </pc:sldChg>
      <pc:sldChg chg="addSp delSp">
        <pc:chgData name="Andrej Bogdanov (CSD)" userId="54a3fc38-bcd8-4812-b887-b84a314b9e17" providerId="ADAL" clId="{45D99F5E-194F-AF48-A771-8B16A22B8C59}" dt="2021-02-22T06:25:56.188" v="234"/>
        <pc:sldMkLst>
          <pc:docMk/>
          <pc:sldMk cId="86086639" sldId="309"/>
        </pc:sldMkLst>
        <pc:inkChg chg="add del">
          <ac:chgData name="Andrej Bogdanov (CSD)" userId="54a3fc38-bcd8-4812-b887-b84a314b9e17" providerId="ADAL" clId="{45D99F5E-194F-AF48-A771-8B16A22B8C59}" dt="2021-02-08T11:18:04.727" v="129"/>
          <ac:inkMkLst>
            <pc:docMk/>
            <pc:sldMk cId="86086639" sldId="309"/>
            <ac:inkMk id="9" creationId="{45146AD7-7587-2A49-B0D5-55BE0B6B5517}"/>
          </ac:inkMkLst>
        </pc:inkChg>
        <pc:inkChg chg="add del">
          <ac:chgData name="Andrej Bogdanov (CSD)" userId="54a3fc38-bcd8-4812-b887-b84a314b9e17" providerId="ADAL" clId="{45D99F5E-194F-AF48-A771-8B16A22B8C59}" dt="2021-02-22T06:25:56.188" v="234"/>
          <ac:inkMkLst>
            <pc:docMk/>
            <pc:sldMk cId="86086639" sldId="309"/>
            <ac:inkMk id="11" creationId="{D6738C62-6B1A-0E42-81EF-80426022D54E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9:23.607" v="207" actId="1076"/>
        <pc:sldMkLst>
          <pc:docMk/>
          <pc:sldMk cId="1892508627" sldId="310"/>
        </pc:sldMkLst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2" creationId="{26681056-9FCD-584C-820C-4EE5492026E3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4" creationId="{BE088224-CE7E-754C-8C3C-74E153D81F79}"/>
          </ac:inkMkLst>
        </pc:inkChg>
        <pc:inkChg chg="add">
          <ac:chgData name="Andrej Bogdanov (CSD)" userId="54a3fc38-bcd8-4812-b887-b84a314b9e17" providerId="ADAL" clId="{45D99F5E-194F-AF48-A771-8B16A22B8C59}" dt="2021-02-08T11:20:16.365" v="144" actId="7634"/>
          <ac:inkMkLst>
            <pc:docMk/>
            <pc:sldMk cId="1892508627" sldId="310"/>
            <ac:inkMk id="5" creationId="{FCC3B75C-2CD6-234C-9DD9-6E0F04FFAE77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6" creationId="{AA027E17-0550-714E-BABC-24794DDC5B7D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7" creationId="{D8549FC4-0094-5C4A-87B7-28D577FE2C94}"/>
          </ac:inkMkLst>
        </pc:inkChg>
        <pc:inkChg chg="add mod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8" creationId="{985030A3-0A06-D44E-9B4A-6F6DC27A13F4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22T06:26:30.950" v="238" actId="1076"/>
        <pc:sldMkLst>
          <pc:docMk/>
          <pc:sldMk cId="399518868" sldId="311"/>
        </pc:sldMkLst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3" creationId="{CC54287E-C799-CD42-82A5-7D559077AD81}"/>
          </ac:inkMkLst>
        </pc:inkChg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4" creationId="{3C1B81E5-8478-7346-A053-FC540C09EB0A}"/>
          </ac:inkMkLst>
        </pc:inkChg>
        <pc:inkChg chg="add mod modStrokes">
          <ac:chgData name="Andrej Bogdanov (CSD)" userId="54a3fc38-bcd8-4812-b887-b84a314b9e17" providerId="ADAL" clId="{45D99F5E-194F-AF48-A771-8B16A22B8C59}" dt="2021-02-08T11:52:36.079" v="226" actId="1076"/>
          <ac:inkMkLst>
            <pc:docMk/>
            <pc:sldMk cId="399518868" sldId="311"/>
            <ac:inkMk id="5" creationId="{720350AD-F685-7E48-B582-0D4BB35DCC6F}"/>
          </ac:inkMkLst>
        </pc:inkChg>
        <pc:inkChg chg="add mod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7" creationId="{6680B58A-040A-4D44-9483-9341FCA784F3}"/>
          </ac:inkMkLst>
        </pc:inkChg>
        <pc:inkChg chg="add mod">
          <ac:chgData name="Andrej Bogdanov (CSD)" userId="54a3fc38-bcd8-4812-b887-b84a314b9e17" providerId="ADAL" clId="{45D99F5E-194F-AF48-A771-8B16A22B8C59}" dt="2021-02-08T11:51:18.702" v="217" actId="1076"/>
          <ac:inkMkLst>
            <pc:docMk/>
            <pc:sldMk cId="399518868" sldId="311"/>
            <ac:inkMk id="8" creationId="{DB9FAEF5-ADC9-7A44-BD4A-1871151DD4A9}"/>
          </ac:inkMkLst>
        </pc:inkChg>
        <pc:inkChg chg="add mod modStrokes">
          <ac:chgData name="Andrej Bogdanov (CSD)" userId="54a3fc38-bcd8-4812-b887-b84a314b9e17" providerId="ADAL" clId="{45D99F5E-194F-AF48-A771-8B16A22B8C59}" dt="2021-02-08T11:53:20.997" v="228"/>
          <ac:inkMkLst>
            <pc:docMk/>
            <pc:sldMk cId="399518868" sldId="311"/>
            <ac:inkMk id="9" creationId="{320DDC76-C7CC-DE49-9CA0-1F3A87C65C8B}"/>
          </ac:inkMkLst>
        </pc:inkChg>
        <pc:inkChg chg="add">
          <ac:chgData name="Andrej Bogdanov (CSD)" userId="54a3fc38-bcd8-4812-b887-b84a314b9e17" providerId="ADAL" clId="{45D99F5E-194F-AF48-A771-8B16A22B8C59}" dt="2021-02-08T11:53:16.467" v="227" actId="7634"/>
          <ac:inkMkLst>
            <pc:docMk/>
            <pc:sldMk cId="399518868" sldId="311"/>
            <ac:inkMk id="10" creationId="{29504BD9-D039-AF4C-BF22-EDCC650F7A3F}"/>
          </ac:inkMkLst>
        </pc:inkChg>
        <pc:inkChg chg="add">
          <ac:chgData name="Andrej Bogdanov (CSD)" userId="54a3fc38-bcd8-4812-b887-b84a314b9e17" providerId="ADAL" clId="{45D99F5E-194F-AF48-A771-8B16A22B8C59}" dt="2021-02-08T11:53:39.239" v="229" actId="7634"/>
          <ac:inkMkLst>
            <pc:docMk/>
            <pc:sldMk cId="399518868" sldId="311"/>
            <ac:inkMk id="13" creationId="{F1526A73-EC43-7E48-9258-E90A15C1B538}"/>
          </ac:inkMkLst>
        </pc:inkChg>
        <pc:inkChg chg="add del mod modStrokes">
          <ac:chgData name="Andrej Bogdanov (CSD)" userId="54a3fc38-bcd8-4812-b887-b84a314b9e17" providerId="ADAL" clId="{45D99F5E-194F-AF48-A771-8B16A22B8C59}" dt="2021-02-22T06:26:17.663" v="237"/>
          <ac:inkMkLst>
            <pc:docMk/>
            <pc:sldMk cId="399518868" sldId="311"/>
            <ac:inkMk id="15" creationId="{B39A9111-9E66-C249-BF16-A9AB48B8C010}"/>
          </ac:inkMkLst>
        </pc:inkChg>
        <pc:cxnChg chg="mod">
          <ac:chgData name="Andrej Bogdanov (CSD)" userId="54a3fc38-bcd8-4812-b887-b84a314b9e17" providerId="ADAL" clId="{45D99F5E-194F-AF48-A771-8B16A22B8C59}" dt="2021-02-22T06:26:30.950" v="238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addSp modSp">
        <pc:chgData name="Andrej Bogdanov (CSD)" userId="54a3fc38-bcd8-4812-b887-b84a314b9e17" providerId="ADAL" clId="{45D99F5E-194F-AF48-A771-8B16A22B8C59}" dt="2021-02-22T07:45:17.883" v="277" actId="1076"/>
        <pc:sldMkLst>
          <pc:docMk/>
          <pc:sldMk cId="2397216362" sldId="312"/>
        </pc:sldMkLst>
        <pc:inkChg chg="add mod modStrokes">
          <ac:chgData name="Andrej Bogdanov (CSD)" userId="54a3fc38-bcd8-4812-b887-b84a314b9e17" providerId="ADAL" clId="{45D99F5E-194F-AF48-A771-8B16A22B8C59}" dt="2021-02-22T07:45:17.883" v="277" actId="1076"/>
          <ac:inkMkLst>
            <pc:docMk/>
            <pc:sldMk cId="2397216362" sldId="312"/>
            <ac:inkMk id="2" creationId="{74C33237-AF4F-6D40-AB0E-FBC07D9C735C}"/>
          </ac:inkMkLst>
        </pc:inkChg>
        <pc:inkChg chg="add mod modStrokes">
          <ac:chgData name="Andrej Bogdanov (CSD)" userId="54a3fc38-bcd8-4812-b887-b84a314b9e17" providerId="ADAL" clId="{45D99F5E-194F-AF48-A771-8B16A22B8C59}" dt="2021-02-22T07:45:17.883" v="277" actId="1076"/>
          <ac:inkMkLst>
            <pc:docMk/>
            <pc:sldMk cId="2397216362" sldId="312"/>
            <ac:inkMk id="4" creationId="{C429D6EF-C2DF-C449-9E1C-233E51DA345B}"/>
          </ac:inkMkLst>
        </pc:inkChg>
        <pc:inkChg chg="add mod modStrokes">
          <ac:chgData name="Andrej Bogdanov (CSD)" userId="54a3fc38-bcd8-4812-b887-b84a314b9e17" providerId="ADAL" clId="{45D99F5E-194F-AF48-A771-8B16A22B8C59}" dt="2021-02-22T07:43:36.935" v="268"/>
          <ac:inkMkLst>
            <pc:docMk/>
            <pc:sldMk cId="2397216362" sldId="312"/>
            <ac:inkMk id="5" creationId="{D76B7C93-D9F0-3840-9654-AF0B3B26380B}"/>
          </ac:inkMkLst>
        </pc:inkChg>
        <pc:inkChg chg="add">
          <ac:chgData name="Andrej Bogdanov (CSD)" userId="54a3fc38-bcd8-4812-b887-b84a314b9e17" providerId="ADAL" clId="{45D99F5E-194F-AF48-A771-8B16A22B8C59}" dt="2021-02-22T07:44:22.927" v="273" actId="7634"/>
          <ac:inkMkLst>
            <pc:docMk/>
            <pc:sldMk cId="2397216362" sldId="312"/>
            <ac:inkMk id="6" creationId="{9413A978-CF6E-3244-8DD8-031D38472464}"/>
          </ac:inkMkLst>
        </pc:inkChg>
        <pc:inkChg chg="add">
          <ac:chgData name="Andrej Bogdanov (CSD)" userId="54a3fc38-bcd8-4812-b887-b84a314b9e17" providerId="ADAL" clId="{45D99F5E-194F-AF48-A771-8B16A22B8C59}" dt="2021-02-22T07:45:02.673" v="275" actId="7634"/>
          <ac:inkMkLst>
            <pc:docMk/>
            <pc:sldMk cId="2397216362" sldId="312"/>
            <ac:inkMk id="7" creationId="{A6E96C87-9B78-A842-9104-1BD7B8D815E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22T07:46:08.705" v="283"/>
        <pc:sldMkLst>
          <pc:docMk/>
          <pc:sldMk cId="610065109" sldId="313"/>
        </pc:sldMkLst>
        <pc:inkChg chg="add del mod modStrokes">
          <ac:chgData name="Andrej Bogdanov (CSD)" userId="54a3fc38-bcd8-4812-b887-b84a314b9e17" providerId="ADAL" clId="{45D99F5E-194F-AF48-A771-8B16A22B8C59}" dt="2021-02-22T07:46:08.705" v="283"/>
          <ac:inkMkLst>
            <pc:docMk/>
            <pc:sldMk cId="610065109" sldId="313"/>
            <ac:inkMk id="2" creationId="{540ABCE0-1E34-CB40-B51B-9842CC07525F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22T07:48:14.624" v="291"/>
        <pc:sldMkLst>
          <pc:docMk/>
          <pc:sldMk cId="4250907085" sldId="314"/>
        </pc:sldMkLst>
        <pc:inkChg chg="add mod modStrokes">
          <ac:chgData name="Andrej Bogdanov (CSD)" userId="54a3fc38-bcd8-4812-b887-b84a314b9e17" providerId="ADAL" clId="{45D99F5E-194F-AF48-A771-8B16A22B8C59}" dt="2021-02-22T07:47:40.937" v="289" actId="1076"/>
          <ac:inkMkLst>
            <pc:docMk/>
            <pc:sldMk cId="4250907085" sldId="314"/>
            <ac:inkMk id="3" creationId="{F97CA6C2-E232-834F-A3C4-5C324FC69387}"/>
          </ac:inkMkLst>
        </pc:inkChg>
        <pc:inkChg chg="add del">
          <ac:chgData name="Andrej Bogdanov (CSD)" userId="54a3fc38-bcd8-4812-b887-b84a314b9e17" providerId="ADAL" clId="{45D99F5E-194F-AF48-A771-8B16A22B8C59}" dt="2021-02-22T07:47:25.431" v="288"/>
          <ac:inkMkLst>
            <pc:docMk/>
            <pc:sldMk cId="4250907085" sldId="314"/>
            <ac:inkMk id="4" creationId="{6A645CC2-FD49-CA4F-911B-ABA4886DE655}"/>
          </ac:inkMkLst>
        </pc:inkChg>
        <pc:inkChg chg="add mod modStrokes">
          <ac:chgData name="Andrej Bogdanov (CSD)" userId="54a3fc38-bcd8-4812-b887-b84a314b9e17" providerId="ADAL" clId="{45D99F5E-194F-AF48-A771-8B16A22B8C59}" dt="2021-02-22T07:48:14.624" v="291"/>
          <ac:inkMkLst>
            <pc:docMk/>
            <pc:sldMk cId="4250907085" sldId="314"/>
            <ac:inkMk id="5" creationId="{5F2F93DA-206E-9A4F-81FB-4F32BC20F3BA}"/>
          </ac:inkMkLst>
        </pc:inkChg>
      </pc:sldChg>
      <pc:sldChg chg="addSp modSp">
        <pc:chgData name="Andrej Bogdanov (CSD)" userId="54a3fc38-bcd8-4812-b887-b84a314b9e17" providerId="ADAL" clId="{45D99F5E-194F-AF48-A771-8B16A22B8C59}" dt="2021-02-22T07:51:14.980" v="306" actId="7634"/>
        <pc:sldMkLst>
          <pc:docMk/>
          <pc:sldMk cId="2548337945" sldId="315"/>
        </pc:sldMkLst>
        <pc:inkChg chg="add mod modStrokes">
          <ac:chgData name="Andrej Bogdanov (CSD)" userId="54a3fc38-bcd8-4812-b887-b84a314b9e17" providerId="ADAL" clId="{45D99F5E-194F-AF48-A771-8B16A22B8C59}" dt="2021-02-22T07:48:26.724" v="292"/>
          <ac:inkMkLst>
            <pc:docMk/>
            <pc:sldMk cId="2548337945" sldId="315"/>
            <ac:inkMk id="3" creationId="{05B61FFD-1790-7743-B10B-2118B6B6CDB5}"/>
          </ac:inkMkLst>
        </pc:inkChg>
        <pc:inkChg chg="add mod modStrokes">
          <ac:chgData name="Andrej Bogdanov (CSD)" userId="54a3fc38-bcd8-4812-b887-b84a314b9e17" providerId="ADAL" clId="{45D99F5E-194F-AF48-A771-8B16A22B8C59}" dt="2021-02-22T07:50:45.837" v="305" actId="1076"/>
          <ac:inkMkLst>
            <pc:docMk/>
            <pc:sldMk cId="2548337945" sldId="315"/>
            <ac:inkMk id="4" creationId="{07705B59-0048-3142-85EF-B18297316B7F}"/>
          </ac:inkMkLst>
        </pc:inkChg>
        <pc:inkChg chg="add mod">
          <ac:chgData name="Andrej Bogdanov (CSD)" userId="54a3fc38-bcd8-4812-b887-b84a314b9e17" providerId="ADAL" clId="{45D99F5E-194F-AF48-A771-8B16A22B8C59}" dt="2021-02-22T07:50:45.837" v="305" actId="1076"/>
          <ac:inkMkLst>
            <pc:docMk/>
            <pc:sldMk cId="2548337945" sldId="315"/>
            <ac:inkMk id="5" creationId="{513C5BF2-EF3E-0B4E-80D4-364EB5B2C4ED}"/>
          </ac:inkMkLst>
        </pc:inkChg>
        <pc:inkChg chg="add mod">
          <ac:chgData name="Andrej Bogdanov (CSD)" userId="54a3fc38-bcd8-4812-b887-b84a314b9e17" providerId="ADAL" clId="{45D99F5E-194F-AF48-A771-8B16A22B8C59}" dt="2021-02-22T07:50:45.837" v="305" actId="1076"/>
          <ac:inkMkLst>
            <pc:docMk/>
            <pc:sldMk cId="2548337945" sldId="315"/>
            <ac:inkMk id="6" creationId="{B291778C-D7F5-0147-8F60-434910C221BA}"/>
          </ac:inkMkLst>
        </pc:inkChg>
        <pc:inkChg chg="add mod modStrokes">
          <ac:chgData name="Andrej Bogdanov (CSD)" userId="54a3fc38-bcd8-4812-b887-b84a314b9e17" providerId="ADAL" clId="{45D99F5E-194F-AF48-A771-8B16A22B8C59}" dt="2021-02-22T07:50:20.404" v="301"/>
          <ac:inkMkLst>
            <pc:docMk/>
            <pc:sldMk cId="2548337945" sldId="315"/>
            <ac:inkMk id="7" creationId="{5E992B8B-2E8B-CC41-B938-3166CD9F6BB4}"/>
          </ac:inkMkLst>
        </pc:inkChg>
        <pc:inkChg chg="add">
          <ac:chgData name="Andrej Bogdanov (CSD)" userId="54a3fc38-bcd8-4812-b887-b84a314b9e17" providerId="ADAL" clId="{45D99F5E-194F-AF48-A771-8B16A22B8C59}" dt="2021-02-22T07:51:14.980" v="306" actId="7634"/>
          <ac:inkMkLst>
            <pc:docMk/>
            <pc:sldMk cId="2548337945" sldId="315"/>
            <ac:inkMk id="8" creationId="{1CD48B2D-34AB-1045-90DC-5860D149114E}"/>
          </ac:inkMkLst>
        </pc:inkChg>
      </pc:sldChg>
      <pc:sldChg chg="addSp delSp modSp delAnim">
        <pc:chgData name="Andrej Bogdanov (CSD)" userId="54a3fc38-bcd8-4812-b887-b84a314b9e17" providerId="ADAL" clId="{45D99F5E-194F-AF48-A771-8B16A22B8C59}" dt="2021-02-22T07:53:06.598" v="317" actId="27704"/>
        <pc:sldMkLst>
          <pc:docMk/>
          <pc:sldMk cId="998310423" sldId="317"/>
        </pc:sldMkLst>
        <pc:inkChg chg="add del mod modStrokes">
          <ac:chgData name="Andrej Bogdanov (CSD)" userId="54a3fc38-bcd8-4812-b887-b84a314b9e17" providerId="ADAL" clId="{45D99F5E-194F-AF48-A771-8B16A22B8C59}" dt="2021-02-22T07:51:28.001" v="312"/>
          <ac:inkMkLst>
            <pc:docMk/>
            <pc:sldMk cId="998310423" sldId="317"/>
            <ac:inkMk id="8" creationId="{0EA67F3F-F465-C242-B9F7-67AA84F7C885}"/>
          </ac:inkMkLst>
        </pc:inkChg>
        <pc:inkChg chg="add mod modStrokes">
          <ac:chgData name="Andrej Bogdanov (CSD)" userId="54a3fc38-bcd8-4812-b887-b84a314b9e17" providerId="ADAL" clId="{45D99F5E-194F-AF48-A771-8B16A22B8C59}" dt="2021-02-22T07:52:40.668" v="314"/>
          <ac:inkMkLst>
            <pc:docMk/>
            <pc:sldMk cId="998310423" sldId="317"/>
            <ac:inkMk id="12" creationId="{BB806CA4-B6BF-E545-A2D9-912A8C4431F9}"/>
          </ac:inkMkLst>
        </pc:inkChg>
        <pc:inkChg chg="add">
          <ac:chgData name="Andrej Bogdanov (CSD)" userId="54a3fc38-bcd8-4812-b887-b84a314b9e17" providerId="ADAL" clId="{45D99F5E-194F-AF48-A771-8B16A22B8C59}" dt="2021-02-22T07:52:56.363" v="315" actId="7634"/>
          <ac:inkMkLst>
            <pc:docMk/>
            <pc:sldMk cId="998310423" sldId="317"/>
            <ac:inkMk id="13" creationId="{3A15133C-61E1-1242-9A87-179157BAC578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1:30.956" v="178" actId="7634"/>
        <pc:sldMkLst>
          <pc:docMk/>
          <pc:sldMk cId="3971322145" sldId="318"/>
        </pc:sldMkLst>
        <pc:inkChg chg="add mod modStrokes">
          <ac:chgData name="Andrej Bogdanov (CSD)" userId="54a3fc38-bcd8-4812-b887-b84a314b9e17" providerId="ADAL" clId="{45D99F5E-194F-AF48-A771-8B16A22B8C59}" dt="2021-02-08T11:40:58.650" v="177"/>
          <ac:inkMkLst>
            <pc:docMk/>
            <pc:sldMk cId="3971322145" sldId="318"/>
            <ac:inkMk id="2" creationId="{2A900AB3-1CCE-2845-B99C-9D5CA325C874}"/>
          </ac:inkMkLst>
        </pc:inkChg>
        <pc:inkChg chg="add">
          <ac:chgData name="Andrej Bogdanov (CSD)" userId="54a3fc38-bcd8-4812-b887-b84a314b9e17" providerId="ADAL" clId="{45D99F5E-194F-AF48-A771-8B16A22B8C59}" dt="2021-02-08T11:40:54.098" v="176" actId="7634"/>
          <ac:inkMkLst>
            <pc:docMk/>
            <pc:sldMk cId="3971322145" sldId="318"/>
            <ac:inkMk id="4" creationId="{A5D39878-5E23-564B-B05A-C52BF29CB670}"/>
          </ac:inkMkLst>
        </pc:inkChg>
        <pc:inkChg chg="add">
          <ac:chgData name="Andrej Bogdanov (CSD)" userId="54a3fc38-bcd8-4812-b887-b84a314b9e17" providerId="ADAL" clId="{45D99F5E-194F-AF48-A771-8B16A22B8C59}" dt="2021-02-08T11:41:30.956" v="178" actId="7634"/>
          <ac:inkMkLst>
            <pc:docMk/>
            <pc:sldMk cId="3971322145" sldId="318"/>
            <ac:inkMk id="5" creationId="{95BAAE96-7B86-114C-B1EA-BC96ACB8264E}"/>
          </ac:inkMkLst>
        </pc:inkChg>
      </pc:sldChg>
      <pc:sldChg chg="addSp modSp">
        <pc:chgData name="Andrej Bogdanov (CSD)" userId="54a3fc38-bcd8-4812-b887-b84a314b9e17" providerId="ADAL" clId="{45D99F5E-194F-AF48-A771-8B16A22B8C59}" dt="2021-02-22T07:46:01.517" v="280" actId="7634"/>
        <pc:sldMkLst>
          <pc:docMk/>
          <pc:sldMk cId="8133859" sldId="321"/>
        </pc:sldMkLst>
        <pc:inkChg chg="add mod modStrokes">
          <ac:chgData name="Andrej Bogdanov (CSD)" userId="54a3fc38-bcd8-4812-b887-b84a314b9e17" providerId="ADAL" clId="{45D99F5E-194F-AF48-A771-8B16A22B8C59}" dt="2021-02-22T07:45:29.928" v="279"/>
          <ac:inkMkLst>
            <pc:docMk/>
            <pc:sldMk cId="8133859" sldId="321"/>
            <ac:inkMk id="2" creationId="{227DE75E-F297-CB44-BBA8-0902886DBC26}"/>
          </ac:inkMkLst>
        </pc:inkChg>
        <pc:inkChg chg="add mod">
          <ac:chgData name="Andrej Bogdanov (CSD)" userId="54a3fc38-bcd8-4812-b887-b84a314b9e17" providerId="ADAL" clId="{45D99F5E-194F-AF48-A771-8B16A22B8C59}" dt="2021-02-22T07:40:51.360" v="257" actId="1076"/>
          <ac:inkMkLst>
            <pc:docMk/>
            <pc:sldMk cId="8133859" sldId="321"/>
            <ac:inkMk id="4" creationId="{54181AC1-47D4-3D49-8B6B-C6E3B6A74EC8}"/>
          </ac:inkMkLst>
        </pc:inkChg>
        <pc:inkChg chg="add">
          <ac:chgData name="Andrej Bogdanov (CSD)" userId="54a3fc38-bcd8-4812-b887-b84a314b9e17" providerId="ADAL" clId="{45D99F5E-194F-AF48-A771-8B16A22B8C59}" dt="2021-02-22T07:40:39.615" v="256" actId="7634"/>
          <ac:inkMkLst>
            <pc:docMk/>
            <pc:sldMk cId="8133859" sldId="321"/>
            <ac:inkMk id="5" creationId="{7633CA12-1920-2846-BCF8-F23BBF7629B1}"/>
          </ac:inkMkLst>
        </pc:inkChg>
        <pc:inkChg chg="add">
          <ac:chgData name="Andrej Bogdanov (CSD)" userId="54a3fc38-bcd8-4812-b887-b84a314b9e17" providerId="ADAL" clId="{45D99F5E-194F-AF48-A771-8B16A22B8C59}" dt="2021-02-22T07:46:01.517" v="280" actId="7634"/>
          <ac:inkMkLst>
            <pc:docMk/>
            <pc:sldMk cId="8133859" sldId="321"/>
            <ac:inkMk id="6" creationId="{94DA4B39-4C26-474E-B4AA-0E46A7B7CBBA}"/>
          </ac:inkMkLst>
        </pc:inkChg>
      </pc:sldChg>
      <pc:sldChg chg="addSp delSp modSp new ord">
        <pc:chgData name="Andrej Bogdanov (CSD)" userId="54a3fc38-bcd8-4812-b887-b84a314b9e17" providerId="ADAL" clId="{45D99F5E-194F-AF48-A771-8B16A22B8C59}" dt="2021-02-08T10:52:01.724" v="33" actId="1076"/>
        <pc:sldMkLst>
          <pc:docMk/>
          <pc:sldMk cId="3605796306" sldId="322"/>
        </pc:sldMkLst>
        <pc:inkChg chg="add del mod modStrokes">
          <ac:chgData name="Andrej Bogdanov (CSD)" userId="54a3fc38-bcd8-4812-b887-b84a314b9e17" providerId="ADAL" clId="{45D99F5E-194F-AF48-A771-8B16A22B8C59}" dt="2021-02-08T10:45:03.770" v="28"/>
          <ac:inkMkLst>
            <pc:docMk/>
            <pc:sldMk cId="3605796306" sldId="322"/>
            <ac:inkMk id="2" creationId="{7C234971-4FAB-5F4C-8F83-160D3882A2A4}"/>
          </ac:inkMkLst>
        </pc:inkChg>
        <pc:inkChg chg="add mod modStrokes">
          <ac:chgData name="Andrej Bogdanov (CSD)" userId="54a3fc38-bcd8-4812-b887-b84a314b9e17" providerId="ADAL" clId="{45D99F5E-194F-AF48-A771-8B16A22B8C59}" dt="2021-02-08T10:51:11.822" v="31"/>
          <ac:inkMkLst>
            <pc:docMk/>
            <pc:sldMk cId="3605796306" sldId="322"/>
            <ac:inkMk id="3" creationId="{0F99CA11-D056-F848-A799-914A571AD254}"/>
          </ac:inkMkLst>
        </pc:inkChg>
        <pc:inkChg chg="add">
          <ac:chgData name="Andrej Bogdanov (CSD)" userId="54a3fc38-bcd8-4812-b887-b84a314b9e17" providerId="ADAL" clId="{45D99F5E-194F-AF48-A771-8B16A22B8C59}" dt="2021-02-08T10:51:51.747" v="32" actId="7634"/>
          <ac:inkMkLst>
            <pc:docMk/>
            <pc:sldMk cId="3605796306" sldId="322"/>
            <ac:inkMk id="4" creationId="{009B47C4-BBA6-324D-ADB0-E557B3E2C5E5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22T07:38:47.660" v="251" actId="1076"/>
        <pc:sldMkLst>
          <pc:docMk/>
          <pc:sldMk cId="4186355493" sldId="323"/>
        </pc:sldMkLst>
        <pc:inkChg chg="add del mod modStrokes">
          <ac:chgData name="Andrej Bogdanov (CSD)" userId="54a3fc38-bcd8-4812-b887-b84a314b9e17" providerId="ADAL" clId="{45D99F5E-194F-AF48-A771-8B16A22B8C59}" dt="2021-02-22T06:27:21.243" v="249"/>
          <ac:inkMkLst>
            <pc:docMk/>
            <pc:sldMk cId="4186355493" sldId="323"/>
            <ac:inkMk id="3" creationId="{B917C72A-A1AC-1F40-B3DB-6D3011FABC5D}"/>
          </ac:inkMkLst>
        </pc:inkChg>
        <pc:inkChg chg="add mod">
          <ac:chgData name="Andrej Bogdanov (CSD)" userId="54a3fc38-bcd8-4812-b887-b84a314b9e17" providerId="ADAL" clId="{45D99F5E-194F-AF48-A771-8B16A22B8C59}" dt="2021-02-22T07:38:47.660" v="251" actId="1076"/>
          <ac:inkMkLst>
            <pc:docMk/>
            <pc:sldMk cId="4186355493" sldId="323"/>
            <ac:inkMk id="4" creationId="{4B4F79AA-4002-0B46-B752-291FCE4E731F}"/>
          </ac:inkMkLst>
        </pc:inkChg>
        <pc:cxnChg chg="mod">
          <ac:chgData name="Andrej Bogdanov (CSD)" userId="54a3fc38-bcd8-4812-b887-b84a314b9e17" providerId="ADAL" clId="{45D99F5E-194F-AF48-A771-8B16A22B8C59}" dt="2021-02-22T06:27:00.709" v="244" actId="1076"/>
          <ac:cxnSpMkLst>
            <pc:docMk/>
            <pc:sldMk cId="4186355493" sldId="323"/>
            <ac:cxnSpMk id="33" creationId="{CEEAF6E7-3D87-C14E-ACFA-DB587701874E}"/>
          </ac:cxnSpMkLst>
        </pc:cxnChg>
      </pc:sldChg>
    </pc:docChg>
  </pc:docChgLst>
  <pc:docChgLst>
    <pc:chgData name="Andrej Bogdanov (CSD)" userId="54a3fc38-bcd8-4812-b887-b84a314b9e17" providerId="ADAL" clId="{3D1730E3-35A2-A04E-8C57-80BD62F66873}"/>
    <pc:docChg chg="custSel addSld modSld sldOrd">
      <pc:chgData name="Andrej Bogdanov (CSD)" userId="54a3fc38-bcd8-4812-b887-b84a314b9e17" providerId="ADAL" clId="{3D1730E3-35A2-A04E-8C57-80BD62F66873}" dt="2022-02-21T05:53:18.982" v="62" actId="7634"/>
      <pc:docMkLst>
        <pc:docMk/>
      </pc:docMkLst>
      <pc:sldChg chg="modSp">
        <pc:chgData name="Andrej Bogdanov (CSD)" userId="54a3fc38-bcd8-4812-b887-b84a314b9e17" providerId="ADAL" clId="{3D1730E3-35A2-A04E-8C57-80BD62F66873}" dt="2022-02-21T04:20:11.940" v="57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D1730E3-35A2-A04E-8C57-80BD62F66873}" dt="2022-02-21T04:20:11.940" v="57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">
        <pc:chgData name="Andrej Bogdanov (CSD)" userId="54a3fc38-bcd8-4812-b887-b84a314b9e17" providerId="ADAL" clId="{3D1730E3-35A2-A04E-8C57-80BD62F66873}" dt="2022-02-21T05:28:13.839" v="58" actId="7634"/>
        <pc:sldMkLst>
          <pc:docMk/>
          <pc:sldMk cId="2405073769" sldId="258"/>
        </pc:sldMkLst>
        <pc:inkChg chg="add">
          <ac:chgData name="Andrej Bogdanov (CSD)" userId="54a3fc38-bcd8-4812-b887-b84a314b9e17" providerId="ADAL" clId="{3D1730E3-35A2-A04E-8C57-80BD62F66873}" dt="2022-02-21T05:28:13.839" v="58" actId="7634"/>
          <ac:inkMkLst>
            <pc:docMk/>
            <pc:sldMk cId="2405073769" sldId="258"/>
            <ac:inkMk id="9" creationId="{AE36ECA6-8DFC-C745-87CC-7B82C4EE625C}"/>
          </ac:inkMkLst>
        </pc:inkChg>
      </pc:sldChg>
      <pc:sldChg chg="addSp">
        <pc:chgData name="Andrej Bogdanov (CSD)" userId="54a3fc38-bcd8-4812-b887-b84a314b9e17" providerId="ADAL" clId="{3D1730E3-35A2-A04E-8C57-80BD62F66873}" dt="2022-02-21T05:28:13.839" v="58" actId="7634"/>
        <pc:sldMkLst>
          <pc:docMk/>
          <pc:sldMk cId="3436939201" sldId="304"/>
        </pc:sldMkLst>
        <pc:inkChg chg="add">
          <ac:chgData name="Andrej Bogdanov (CSD)" userId="54a3fc38-bcd8-4812-b887-b84a314b9e17" providerId="ADAL" clId="{3D1730E3-35A2-A04E-8C57-80BD62F66873}" dt="2022-02-21T05:28:13.839" v="58" actId="7634"/>
          <ac:inkMkLst>
            <pc:docMk/>
            <pc:sldMk cId="3436939201" sldId="304"/>
            <ac:inkMk id="11" creationId="{D2903A07-43A3-B44C-B2CB-E685795B649B}"/>
          </ac:inkMkLst>
        </pc:inkChg>
      </pc:sldChg>
      <pc:sldChg chg="addSp">
        <pc:chgData name="Andrej Bogdanov (CSD)" userId="54a3fc38-bcd8-4812-b887-b84a314b9e17" providerId="ADAL" clId="{3D1730E3-35A2-A04E-8C57-80BD62F66873}" dt="2022-02-21T05:28:13.839" v="58" actId="7634"/>
        <pc:sldMkLst>
          <pc:docMk/>
          <pc:sldMk cId="1171049812" sldId="305"/>
        </pc:sldMkLst>
        <pc:inkChg chg="add">
          <ac:chgData name="Andrej Bogdanov (CSD)" userId="54a3fc38-bcd8-4812-b887-b84a314b9e17" providerId="ADAL" clId="{3D1730E3-35A2-A04E-8C57-80BD62F66873}" dt="2022-02-21T05:28:13.839" v="58" actId="7634"/>
          <ac:inkMkLst>
            <pc:docMk/>
            <pc:sldMk cId="1171049812" sldId="305"/>
            <ac:inkMk id="2" creationId="{A72FE071-0BF9-C14A-97AA-A4B49339A0EA}"/>
          </ac:inkMkLst>
        </pc:inkChg>
      </pc:sldChg>
      <pc:sldChg chg="addSp">
        <pc:chgData name="Andrej Bogdanov (CSD)" userId="54a3fc38-bcd8-4812-b887-b84a314b9e17" providerId="ADAL" clId="{3D1730E3-35A2-A04E-8C57-80BD62F66873}" dt="2022-02-21T05:28:13.839" v="58" actId="7634"/>
        <pc:sldMkLst>
          <pc:docMk/>
          <pc:sldMk cId="2154237552" sldId="306"/>
        </pc:sldMkLst>
        <pc:inkChg chg="add">
          <ac:chgData name="Andrej Bogdanov (CSD)" userId="54a3fc38-bcd8-4812-b887-b84a314b9e17" providerId="ADAL" clId="{3D1730E3-35A2-A04E-8C57-80BD62F66873}" dt="2022-02-21T05:28:13.839" v="58" actId="7634"/>
          <ac:inkMkLst>
            <pc:docMk/>
            <pc:sldMk cId="2154237552" sldId="306"/>
            <ac:inkMk id="2" creationId="{13120684-945E-604C-8A02-2BB9056AE65F}"/>
          </ac:inkMkLst>
        </pc:inkChg>
      </pc:sldChg>
      <pc:sldChg chg="addSp">
        <pc:chgData name="Andrej Bogdanov (CSD)" userId="54a3fc38-bcd8-4812-b887-b84a314b9e17" providerId="ADAL" clId="{3D1730E3-35A2-A04E-8C57-80BD62F66873}" dt="2022-02-21T05:36:15.316" v="59" actId="7634"/>
        <pc:sldMkLst>
          <pc:docMk/>
          <pc:sldMk cId="1892508627" sldId="310"/>
        </pc:sldMkLst>
        <pc:inkChg chg="add">
          <ac:chgData name="Andrej Bogdanov (CSD)" userId="54a3fc38-bcd8-4812-b887-b84a314b9e17" providerId="ADAL" clId="{3D1730E3-35A2-A04E-8C57-80BD62F66873}" dt="2022-02-21T05:28:13.839" v="58" actId="7634"/>
          <ac:inkMkLst>
            <pc:docMk/>
            <pc:sldMk cId="1892508627" sldId="310"/>
            <ac:inkMk id="2" creationId="{FAF28F4A-2FD1-D34E-B195-C8F761CE31BB}"/>
          </ac:inkMkLst>
        </pc:inkChg>
        <pc:inkChg chg="add">
          <ac:chgData name="Andrej Bogdanov (CSD)" userId="54a3fc38-bcd8-4812-b887-b84a314b9e17" providerId="ADAL" clId="{3D1730E3-35A2-A04E-8C57-80BD62F66873}" dt="2022-02-21T05:36:15.316" v="59" actId="7634"/>
          <ac:inkMkLst>
            <pc:docMk/>
            <pc:sldMk cId="1892508627" sldId="310"/>
            <ac:inkMk id="4" creationId="{BE057326-DE60-9D4A-B2F5-9D03885402BC}"/>
          </ac:inkMkLst>
        </pc:inkChg>
      </pc:sldChg>
      <pc:sldChg chg="addSp delSp modSp">
        <pc:chgData name="Andrej Bogdanov (CSD)" userId="54a3fc38-bcd8-4812-b887-b84a314b9e17" providerId="ADAL" clId="{3D1730E3-35A2-A04E-8C57-80BD62F66873}" dt="2022-02-21T05:53:18.982" v="62" actId="7634"/>
        <pc:sldMkLst>
          <pc:docMk/>
          <pc:sldMk cId="399518868" sldId="311"/>
        </pc:sldMkLst>
        <pc:spChg chg="mod">
          <ac:chgData name="Andrej Bogdanov (CSD)" userId="54a3fc38-bcd8-4812-b887-b84a314b9e17" providerId="ADAL" clId="{3D1730E3-35A2-A04E-8C57-80BD62F66873}" dt="2022-02-21T05:36:24.964" v="61" actId="20577"/>
          <ac:spMkLst>
            <pc:docMk/>
            <pc:sldMk cId="399518868" sldId="311"/>
            <ac:spMk id="6" creationId="{A65BECA8-59A7-0346-BDD7-953F413BB243}"/>
          </ac:spMkLst>
        </pc:spChg>
        <pc:grpChg chg="del">
          <ac:chgData name="Andrej Bogdanov (CSD)" userId="54a3fc38-bcd8-4812-b887-b84a314b9e17" providerId="ADAL" clId="{3D1730E3-35A2-A04E-8C57-80BD62F66873}" dt="2022-02-21T03:33:03.892" v="21" actId="478"/>
          <ac:grpSpMkLst>
            <pc:docMk/>
            <pc:sldMk cId="399518868" sldId="311"/>
            <ac:grpSpMk id="14" creationId="{BC99CB8F-A5F8-674B-8223-B86DBD515BB4}"/>
          </ac:grpSpMkLst>
        </pc:grpChg>
        <pc:grpChg chg="del">
          <ac:chgData name="Andrej Bogdanov (CSD)" userId="54a3fc38-bcd8-4812-b887-b84a314b9e17" providerId="ADAL" clId="{3D1730E3-35A2-A04E-8C57-80BD62F66873}" dt="2022-02-21T03:32:54.613" v="19" actId="478"/>
          <ac:grpSpMkLst>
            <pc:docMk/>
            <pc:sldMk cId="399518868" sldId="311"/>
            <ac:grpSpMk id="29" creationId="{5822B31C-9493-6A43-80A6-6AC2B9131E99}"/>
          </ac:grpSpMkLst>
        </pc:grpChg>
        <pc:inkChg chg="add">
          <ac:chgData name="Andrej Bogdanov (CSD)" userId="54a3fc38-bcd8-4812-b887-b84a314b9e17" providerId="ADAL" clId="{3D1730E3-35A2-A04E-8C57-80BD62F66873}" dt="2022-02-21T05:36:15.316" v="59" actId="7634"/>
          <ac:inkMkLst>
            <pc:docMk/>
            <pc:sldMk cId="399518868" sldId="311"/>
            <ac:inkMk id="3" creationId="{8287DFA9-0E49-2D47-8E07-9104DF42F9C5}"/>
          </ac:inkMkLst>
        </pc:inkChg>
        <pc:inkChg chg="add">
          <ac:chgData name="Andrej Bogdanov (CSD)" userId="54a3fc38-bcd8-4812-b887-b84a314b9e17" providerId="ADAL" clId="{3D1730E3-35A2-A04E-8C57-80BD62F66873}" dt="2022-02-21T05:53:18.982" v="62" actId="7634"/>
          <ac:inkMkLst>
            <pc:docMk/>
            <pc:sldMk cId="399518868" sldId="311"/>
            <ac:inkMk id="4" creationId="{FD43BC7A-ADC6-114F-A0FF-03C5474375BF}"/>
          </ac:inkMkLst>
        </pc:inkChg>
        <pc:cxnChg chg="del">
          <ac:chgData name="Andrej Bogdanov (CSD)" userId="54a3fc38-bcd8-4812-b887-b84a314b9e17" providerId="ADAL" clId="{3D1730E3-35A2-A04E-8C57-80BD62F66873}" dt="2022-02-21T03:33:01.601" v="20" actId="478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addSp">
        <pc:chgData name="Andrej Bogdanov (CSD)" userId="54a3fc38-bcd8-4812-b887-b84a314b9e17" providerId="ADAL" clId="{3D1730E3-35A2-A04E-8C57-80BD62F66873}" dt="2022-02-21T05:53:18.982" v="62" actId="7634"/>
        <pc:sldMkLst>
          <pc:docMk/>
          <pc:sldMk cId="2397216362" sldId="312"/>
        </pc:sldMkLst>
        <pc:inkChg chg="add">
          <ac:chgData name="Andrej Bogdanov (CSD)" userId="54a3fc38-bcd8-4812-b887-b84a314b9e17" providerId="ADAL" clId="{3D1730E3-35A2-A04E-8C57-80BD62F66873}" dt="2022-02-21T05:53:18.982" v="62" actId="7634"/>
          <ac:inkMkLst>
            <pc:docMk/>
            <pc:sldMk cId="2397216362" sldId="312"/>
            <ac:inkMk id="2" creationId="{FDBD9E3F-CDC4-8549-AD1B-C1F706AE5596}"/>
          </ac:inkMkLst>
        </pc:inkChg>
      </pc:sldChg>
      <pc:sldChg chg="addSp">
        <pc:chgData name="Andrej Bogdanov (CSD)" userId="54a3fc38-bcd8-4812-b887-b84a314b9e17" providerId="ADAL" clId="{3D1730E3-35A2-A04E-8C57-80BD62F66873}" dt="2022-02-21T05:36:15.316" v="59" actId="7634"/>
        <pc:sldMkLst>
          <pc:docMk/>
          <pc:sldMk cId="3971322145" sldId="318"/>
        </pc:sldMkLst>
        <pc:inkChg chg="add">
          <ac:chgData name="Andrej Bogdanov (CSD)" userId="54a3fc38-bcd8-4812-b887-b84a314b9e17" providerId="ADAL" clId="{3D1730E3-35A2-A04E-8C57-80BD62F66873}" dt="2022-02-21T05:36:15.316" v="59" actId="7634"/>
          <ac:inkMkLst>
            <pc:docMk/>
            <pc:sldMk cId="3971322145" sldId="318"/>
            <ac:inkMk id="2" creationId="{1939B72D-3483-FC4E-834C-A42FB0CEE9E8}"/>
          </ac:inkMkLst>
        </pc:inkChg>
      </pc:sldChg>
      <pc:sldChg chg="addSp">
        <pc:chgData name="Andrej Bogdanov (CSD)" userId="54a3fc38-bcd8-4812-b887-b84a314b9e17" providerId="ADAL" clId="{3D1730E3-35A2-A04E-8C57-80BD62F66873}" dt="2022-02-21T05:53:18.982" v="62" actId="7634"/>
        <pc:sldMkLst>
          <pc:docMk/>
          <pc:sldMk cId="8133859" sldId="321"/>
        </pc:sldMkLst>
        <pc:inkChg chg="add">
          <ac:chgData name="Andrej Bogdanov (CSD)" userId="54a3fc38-bcd8-4812-b887-b84a314b9e17" providerId="ADAL" clId="{3D1730E3-35A2-A04E-8C57-80BD62F66873}" dt="2022-02-21T05:53:18.982" v="62" actId="7634"/>
          <ac:inkMkLst>
            <pc:docMk/>
            <pc:sldMk cId="8133859" sldId="321"/>
            <ac:inkMk id="2" creationId="{5B2DF35F-C1A4-BB4A-883C-F84494B15702}"/>
          </ac:inkMkLst>
        </pc:inkChg>
      </pc:sldChg>
      <pc:sldChg chg="addSp">
        <pc:chgData name="Andrej Bogdanov (CSD)" userId="54a3fc38-bcd8-4812-b887-b84a314b9e17" providerId="ADAL" clId="{3D1730E3-35A2-A04E-8C57-80BD62F66873}" dt="2022-02-21T05:53:18.982" v="62" actId="7634"/>
        <pc:sldMkLst>
          <pc:docMk/>
          <pc:sldMk cId="4186355493" sldId="323"/>
        </pc:sldMkLst>
        <pc:inkChg chg="add">
          <ac:chgData name="Andrej Bogdanov (CSD)" userId="54a3fc38-bcd8-4812-b887-b84a314b9e17" providerId="ADAL" clId="{3D1730E3-35A2-A04E-8C57-80BD62F66873}" dt="2022-02-21T05:53:18.982" v="62" actId="7634"/>
          <ac:inkMkLst>
            <pc:docMk/>
            <pc:sldMk cId="4186355493" sldId="323"/>
            <ac:inkMk id="3" creationId="{14DD1253-2853-114B-90CC-19330AB2B1B6}"/>
          </ac:inkMkLst>
        </pc:inkChg>
      </pc:sldChg>
      <pc:sldChg chg="delSp modSp">
        <pc:chgData name="Andrej Bogdanov (CSD)" userId="54a3fc38-bcd8-4812-b887-b84a314b9e17" providerId="ADAL" clId="{3D1730E3-35A2-A04E-8C57-80BD62F66873}" dt="2022-02-21T03:15:21.888" v="17" actId="14100"/>
        <pc:sldMkLst>
          <pc:docMk/>
          <pc:sldMk cId="4018358527" sldId="341"/>
        </pc:sldMkLst>
        <pc:spChg chg="del">
          <ac:chgData name="Andrej Bogdanov (CSD)" userId="54a3fc38-bcd8-4812-b887-b84a314b9e17" providerId="ADAL" clId="{3D1730E3-35A2-A04E-8C57-80BD62F66873}" dt="2022-02-21T03:14:56.311" v="11" actId="478"/>
          <ac:spMkLst>
            <pc:docMk/>
            <pc:sldMk cId="4018358527" sldId="341"/>
            <ac:spMk id="11" creationId="{3C14EDBF-419D-7549-8361-63069DA9287B}"/>
          </ac:spMkLst>
        </pc:spChg>
        <pc:spChg chg="del">
          <ac:chgData name="Andrej Bogdanov (CSD)" userId="54a3fc38-bcd8-4812-b887-b84a314b9e17" providerId="ADAL" clId="{3D1730E3-35A2-A04E-8C57-80BD62F66873}" dt="2022-02-21T03:14:54.052" v="10" actId="478"/>
          <ac:spMkLst>
            <pc:docMk/>
            <pc:sldMk cId="4018358527" sldId="341"/>
            <ac:spMk id="12" creationId="{73BD7078-8501-A549-AEB0-D9EE761B5772}"/>
          </ac:spMkLst>
        </pc:spChg>
        <pc:spChg chg="mod">
          <ac:chgData name="Andrej Bogdanov (CSD)" userId="54a3fc38-bcd8-4812-b887-b84a314b9e17" providerId="ADAL" clId="{3D1730E3-35A2-A04E-8C57-80BD62F66873}" dt="2022-02-21T03:15:00.545" v="12" actId="1076"/>
          <ac:spMkLst>
            <pc:docMk/>
            <pc:sldMk cId="4018358527" sldId="341"/>
            <ac:spMk id="13" creationId="{334AFB58-7B7A-8643-B25C-F53D2D8BE80B}"/>
          </ac:spMkLst>
        </pc:spChg>
        <pc:spChg chg="mod">
          <ac:chgData name="Andrej Bogdanov (CSD)" userId="54a3fc38-bcd8-4812-b887-b84a314b9e17" providerId="ADAL" clId="{3D1730E3-35A2-A04E-8C57-80BD62F66873}" dt="2022-02-21T03:15:21.888" v="17" actId="14100"/>
          <ac:spMkLst>
            <pc:docMk/>
            <pc:sldMk cId="4018358527" sldId="341"/>
            <ac:spMk id="14" creationId="{65D99F6C-6B49-8C4F-A26F-EABD8B72BD3F}"/>
          </ac:spMkLst>
        </pc:spChg>
      </pc:sldChg>
      <pc:sldChg chg="addSp delSp modSp add ord">
        <pc:chgData name="Andrej Bogdanov (CSD)" userId="54a3fc38-bcd8-4812-b887-b84a314b9e17" providerId="ADAL" clId="{3D1730E3-35A2-A04E-8C57-80BD62F66873}" dt="2022-02-21T05:28:13.839" v="58" actId="7634"/>
        <pc:sldMkLst>
          <pc:docMk/>
          <pc:sldMk cId="3932784796" sldId="346"/>
        </pc:sldMkLst>
        <pc:spChg chg="mod">
          <ac:chgData name="Andrej Bogdanov (CSD)" userId="54a3fc38-bcd8-4812-b887-b84a314b9e17" providerId="ADAL" clId="{3D1730E3-35A2-A04E-8C57-80BD62F66873}" dt="2022-02-21T03:14:26.893" v="3" actId="20577"/>
          <ac:spMkLst>
            <pc:docMk/>
            <pc:sldMk cId="3932784796" sldId="346"/>
            <ac:spMk id="9" creationId="{75A511FA-B0DD-D448-8975-417F7FF118DB}"/>
          </ac:spMkLst>
        </pc:spChg>
        <pc:spChg chg="del">
          <ac:chgData name="Andrej Bogdanov (CSD)" userId="54a3fc38-bcd8-4812-b887-b84a314b9e17" providerId="ADAL" clId="{3D1730E3-35A2-A04E-8C57-80BD62F66873}" dt="2022-02-21T03:14:20.732" v="2" actId="478"/>
          <ac:spMkLst>
            <pc:docMk/>
            <pc:sldMk cId="3932784796" sldId="346"/>
            <ac:spMk id="10" creationId="{6064898D-7EB4-B84B-9FA3-717405E95126}"/>
          </ac:spMkLst>
        </pc:spChg>
        <pc:spChg chg="mod">
          <ac:chgData name="Andrej Bogdanov (CSD)" userId="54a3fc38-bcd8-4812-b887-b84a314b9e17" providerId="ADAL" clId="{3D1730E3-35A2-A04E-8C57-80BD62F66873}" dt="2022-02-21T03:14:35.372" v="6" actId="20577"/>
          <ac:spMkLst>
            <pc:docMk/>
            <pc:sldMk cId="3932784796" sldId="346"/>
            <ac:spMk id="11" creationId="{3C14EDBF-419D-7549-8361-63069DA9287B}"/>
          </ac:spMkLst>
        </pc:spChg>
        <pc:spChg chg="mod">
          <ac:chgData name="Andrej Bogdanov (CSD)" userId="54a3fc38-bcd8-4812-b887-b84a314b9e17" providerId="ADAL" clId="{3D1730E3-35A2-A04E-8C57-80BD62F66873}" dt="2022-02-21T03:14:40.615" v="7" actId="20577"/>
          <ac:spMkLst>
            <pc:docMk/>
            <pc:sldMk cId="3932784796" sldId="346"/>
            <ac:spMk id="12" creationId="{73BD7078-8501-A549-AEB0-D9EE761B5772}"/>
          </ac:spMkLst>
        </pc:spChg>
        <pc:spChg chg="del">
          <ac:chgData name="Andrej Bogdanov (CSD)" userId="54a3fc38-bcd8-4812-b887-b84a314b9e17" providerId="ADAL" clId="{3D1730E3-35A2-A04E-8C57-80BD62F66873}" dt="2022-02-21T03:14:44.906" v="8" actId="478"/>
          <ac:spMkLst>
            <pc:docMk/>
            <pc:sldMk cId="3932784796" sldId="346"/>
            <ac:spMk id="13" creationId="{334AFB58-7B7A-8643-B25C-F53D2D8BE80B}"/>
          </ac:spMkLst>
        </pc:spChg>
        <pc:spChg chg="del">
          <ac:chgData name="Andrej Bogdanov (CSD)" userId="54a3fc38-bcd8-4812-b887-b84a314b9e17" providerId="ADAL" clId="{3D1730E3-35A2-A04E-8C57-80BD62F66873}" dt="2022-02-21T03:14:48.051" v="9" actId="478"/>
          <ac:spMkLst>
            <pc:docMk/>
            <pc:sldMk cId="3932784796" sldId="346"/>
            <ac:spMk id="14" creationId="{65D99F6C-6B49-8C4F-A26F-EABD8B72BD3F}"/>
          </ac:spMkLst>
        </pc:spChg>
        <pc:inkChg chg="add">
          <ac:chgData name="Andrej Bogdanov (CSD)" userId="54a3fc38-bcd8-4812-b887-b84a314b9e17" providerId="ADAL" clId="{3D1730E3-35A2-A04E-8C57-80BD62F66873}" dt="2022-02-21T05:28:13.839" v="58" actId="7634"/>
          <ac:inkMkLst>
            <pc:docMk/>
            <pc:sldMk cId="3932784796" sldId="346"/>
            <ac:inkMk id="3" creationId="{1CC004B1-BA93-0B42-BA6E-9052AE4DF76E}"/>
          </ac:inkMkLst>
        </pc:inkChg>
      </pc:sldChg>
      <pc:sldChg chg="addSp add">
        <pc:chgData name="Andrej Bogdanov (CSD)" userId="54a3fc38-bcd8-4812-b887-b84a314b9e17" providerId="ADAL" clId="{3D1730E3-35A2-A04E-8C57-80BD62F66873}" dt="2022-02-21T05:53:18.982" v="62" actId="7634"/>
        <pc:sldMkLst>
          <pc:docMk/>
          <pc:sldMk cId="3689646708" sldId="347"/>
        </pc:sldMkLst>
        <pc:inkChg chg="add">
          <ac:chgData name="Andrej Bogdanov (CSD)" userId="54a3fc38-bcd8-4812-b887-b84a314b9e17" providerId="ADAL" clId="{3D1730E3-35A2-A04E-8C57-80BD62F66873}" dt="2022-02-21T05:53:18.982" v="62" actId="7634"/>
          <ac:inkMkLst>
            <pc:docMk/>
            <pc:sldMk cId="3689646708" sldId="347"/>
            <ac:inkMk id="3" creationId="{11D8AE70-A4C8-7947-9641-F94CE6628D87}"/>
          </ac:inkMkLst>
        </pc:inkChg>
      </pc:sldChg>
    </pc:docChg>
  </pc:docChgLst>
  <pc:docChgLst>
    <pc:chgData name="Andrej Bogdanov (CSD)" userId="54a3fc38-bcd8-4812-b887-b84a314b9e17" providerId="ADAL" clId="{6389E647-2042-9745-BD0B-83E3FBA4ACBA}"/>
    <pc:docChg chg="undo redo custSel addSld delSld modSld sldOrd modMainMaster">
      <pc:chgData name="Andrej Bogdanov (CSD)" userId="54a3fc38-bcd8-4812-b887-b84a314b9e17" providerId="ADAL" clId="{6389E647-2042-9745-BD0B-83E3FBA4ACBA}" dt="2021-03-10T02:56:48.843" v="3248" actId="20577"/>
      <pc:docMkLst>
        <pc:docMk/>
      </pc:docMkLst>
      <pc:sldChg chg="modSp mod">
        <pc:chgData name="Andrej Bogdanov (CSD)" userId="54a3fc38-bcd8-4812-b887-b84a314b9e17" providerId="ADAL" clId="{6389E647-2042-9745-BD0B-83E3FBA4ACBA}" dt="2021-02-04T04:57:29.265" v="18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389E647-2042-9745-BD0B-83E3FBA4ACBA}" dt="2021-02-04T04:57:29.265" v="18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mod modClrScheme modAnim chgLayout">
        <pc:chgData name="Andrej Bogdanov (CSD)" userId="54a3fc38-bcd8-4812-b887-b84a314b9e17" providerId="ADAL" clId="{6389E647-2042-9745-BD0B-83E3FBA4ACBA}" dt="2021-02-04T05:01:59.479" v="225" actId="700"/>
        <pc:sldMkLst>
          <pc:docMk/>
          <pc:sldMk cId="1989951147" sldId="257"/>
        </pc:sldMkLst>
        <pc:spChg chg="mod">
          <ac:chgData name="Andrej Bogdanov (CSD)" userId="54a3fc38-bcd8-4812-b887-b84a314b9e17" providerId="ADAL" clId="{6389E647-2042-9745-BD0B-83E3FBA4ACBA}" dt="2021-02-04T04:58:40.642" v="62"/>
          <ac:spMkLst>
            <pc:docMk/>
            <pc:sldMk cId="1989951147" sldId="257"/>
            <ac:spMk id="19" creationId="{B7E1F82D-3B97-A046-9115-EDEFD3322ADB}"/>
          </ac:spMkLst>
        </pc:spChg>
        <pc:spChg chg="add del mod">
          <ac:chgData name="Andrej Bogdanov (CSD)" userId="54a3fc38-bcd8-4812-b887-b84a314b9e17" providerId="ADAL" clId="{6389E647-2042-9745-BD0B-83E3FBA4ACBA}" dt="2021-02-04T05:01:54.052" v="224" actId="478"/>
          <ac:spMkLst>
            <pc:docMk/>
            <pc:sldMk cId="1989951147" sldId="257"/>
            <ac:spMk id="22" creationId="{01FB397A-1E82-9F4D-B1B1-638DA296576B}"/>
          </ac:spMkLst>
        </pc:spChg>
        <pc:grpChg chg="add mod">
          <ac:chgData name="Andrej Bogdanov (CSD)" userId="54a3fc38-bcd8-4812-b887-b84a314b9e17" providerId="ADAL" clId="{6389E647-2042-9745-BD0B-83E3FBA4ACBA}" dt="2021-02-04T04:59:07.763" v="141" actId="1035"/>
          <ac:grpSpMkLst>
            <pc:docMk/>
            <pc:sldMk cId="1989951147" sldId="257"/>
            <ac:grpSpMk id="16" creationId="{B279E0C7-7EE4-6746-BF1B-5AB55E773DD1}"/>
          </ac:grpSpMkLst>
        </pc:grpChg>
        <pc:grpChg chg="mod">
          <ac:chgData name="Andrej Bogdanov (CSD)" userId="54a3fc38-bcd8-4812-b887-b84a314b9e17" providerId="ADAL" clId="{6389E647-2042-9745-BD0B-83E3FBA4ACBA}" dt="2021-02-04T04:58:40.642" v="62"/>
          <ac:grpSpMkLst>
            <pc:docMk/>
            <pc:sldMk cId="1989951147" sldId="257"/>
            <ac:grpSpMk id="18" creationId="{9874DAB9-A56C-AB45-8B01-4AC7EC454A92}"/>
          </ac:grpSpMkLst>
        </pc:grp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2" creationId="{387B5150-BDD0-2D46-9418-0CEA9758A6B6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3" creationId="{3B029AD9-D929-5745-B4F2-E3344AF012E8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4" creationId="{9348AE58-998A-5D47-9A00-D07AEA49167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5" creationId="{3E3FFA03-7718-A646-8A2F-DA5F3E11F4A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6" creationId="{11672341-0D08-C64C-8F18-5706100FE3F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7" creationId="{DE4F6B73-3DEB-7144-8DA0-D7004D7CBA9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8" creationId="{D2A0532E-7266-DE45-AB26-29BCE0144EA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9" creationId="{AC983FEB-AF97-4341-AC8E-29982C1DDFE3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0" creationId="{3A5CA19E-5953-464D-A5DA-4E913795610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1" creationId="{8A4D5BC8-97E1-234B-A858-8A633866472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2" creationId="{62E2126C-7C86-8447-917A-79760A361F30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3" creationId="{BE34B474-DD02-8544-95AD-429EEBBBBB3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4" creationId="{806E570F-70B4-434B-97F4-5C84CB347C1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5" creationId="{B929E692-67F8-AC46-9CAD-0402D22FD4C5}"/>
          </ac:graphicFrameMkLst>
        </pc:graphicFrameChg>
        <pc:picChg chg="mod">
          <ac:chgData name="Andrej Bogdanov (CSD)" userId="54a3fc38-bcd8-4812-b887-b84a314b9e17" providerId="ADAL" clId="{6389E647-2042-9745-BD0B-83E3FBA4ACBA}" dt="2021-02-04T04:58:40.642" v="62"/>
          <ac:picMkLst>
            <pc:docMk/>
            <pc:sldMk cId="1989951147" sldId="257"/>
            <ac:picMk id="17" creationId="{F59C941A-D34D-2D4A-B074-76F89EA24C85}"/>
          </ac:picMkLst>
        </pc:picChg>
        <pc:cxnChg chg="mod">
          <ac:chgData name="Andrej Bogdanov (CSD)" userId="54a3fc38-bcd8-4812-b887-b84a314b9e17" providerId="ADAL" clId="{6389E647-2042-9745-BD0B-83E3FBA4ACBA}" dt="2021-02-04T04:58:40.642" v="62"/>
          <ac:cxnSpMkLst>
            <pc:docMk/>
            <pc:sldMk cId="1989951147" sldId="257"/>
            <ac:cxnSpMk id="20" creationId="{5DB7C1AB-15E8-6C4B-BA6C-7BF313F1BFD5}"/>
          </ac:cxnSpMkLst>
        </pc:cxnChg>
        <pc:cxnChg chg="add mod">
          <ac:chgData name="Andrej Bogdanov (CSD)" userId="54a3fc38-bcd8-4812-b887-b84a314b9e17" providerId="ADAL" clId="{6389E647-2042-9745-BD0B-83E3FBA4ACBA}" dt="2021-02-04T04:59:18.004" v="184" actId="1035"/>
          <ac:cxnSpMkLst>
            <pc:docMk/>
            <pc:sldMk cId="1989951147" sldId="257"/>
            <ac:cxnSpMk id="21" creationId="{0C4AF100-293A-BA4F-A9B4-C86A9784DFC0}"/>
          </ac:cxnSpMkLst>
        </pc:cxnChg>
      </pc:sldChg>
      <pc:sldChg chg="addSp delSp modSp new mod modClrScheme modAnim chgLayout">
        <pc:chgData name="Andrej Bogdanov (CSD)" userId="54a3fc38-bcd8-4812-b887-b84a314b9e17" providerId="ADAL" clId="{6389E647-2042-9745-BD0B-83E3FBA4ACBA}" dt="2021-02-08T11:56:39.469" v="3165" actId="1036"/>
        <pc:sldMkLst>
          <pc:docMk/>
          <pc:sldMk cId="2405073769" sldId="258"/>
        </pc:sldMkLst>
        <pc:spChg chg="add mod">
          <ac:chgData name="Andrej Bogdanov (CSD)" userId="54a3fc38-bcd8-4812-b887-b84a314b9e17" providerId="ADAL" clId="{6389E647-2042-9745-BD0B-83E3FBA4ACBA}" dt="2021-02-04T06:46:04.694" v="319" actId="20577"/>
          <ac:spMkLst>
            <pc:docMk/>
            <pc:sldMk cId="2405073769" sldId="258"/>
            <ac:spMk id="2" creationId="{6E461681-4394-104E-8588-C36F1BD5CD3F}"/>
          </ac:spMkLst>
        </pc:spChg>
        <pc:spChg chg="add mod">
          <ac:chgData name="Andrej Bogdanov (CSD)" userId="54a3fc38-bcd8-4812-b887-b84a314b9e17" providerId="ADAL" clId="{6389E647-2042-9745-BD0B-83E3FBA4ACBA}" dt="2021-02-04T06:47:03.282" v="397" actId="114"/>
          <ac:spMkLst>
            <pc:docMk/>
            <pc:sldMk cId="2405073769" sldId="258"/>
            <ac:spMk id="3" creationId="{D4AEEEAB-15DB-B745-9BEE-72FFC6EB0D43}"/>
          </ac:spMkLst>
        </pc:spChg>
        <pc:spChg chg="add mod">
          <ac:chgData name="Andrej Bogdanov (CSD)" userId="54a3fc38-bcd8-4812-b887-b84a314b9e17" providerId="ADAL" clId="{6389E647-2042-9745-BD0B-83E3FBA4ACBA}" dt="2021-02-04T06:57:20.021" v="713" actId="1035"/>
          <ac:spMkLst>
            <pc:docMk/>
            <pc:sldMk cId="2405073769" sldId="258"/>
            <ac:spMk id="4" creationId="{2678D65E-34C7-5347-B9F8-E59EB2BB571F}"/>
          </ac:spMkLst>
        </pc:spChg>
        <pc:spChg chg="add mod">
          <ac:chgData name="Andrej Bogdanov (CSD)" userId="54a3fc38-bcd8-4812-b887-b84a314b9e17" providerId="ADAL" clId="{6389E647-2042-9745-BD0B-83E3FBA4ACBA}" dt="2021-02-04T07:59:31.988" v="1196"/>
          <ac:spMkLst>
            <pc:docMk/>
            <pc:sldMk cId="2405073769" sldId="258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4T09:42:57.964" v="2699" actId="20577"/>
          <ac:spMkLst>
            <pc:docMk/>
            <pc:sldMk cId="2405073769" sldId="258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7:59:39.093" v="1200" actId="14100"/>
          <ac:spMkLst>
            <pc:docMk/>
            <pc:sldMk cId="2405073769" sldId="258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00:03.455" v="1225" actId="1036"/>
          <ac:spMkLst>
            <pc:docMk/>
            <pc:sldMk cId="2405073769" sldId="258"/>
            <ac:spMk id="17" creationId="{89B38A7A-D23B-A245-BCC0-2A816149E118}"/>
          </ac:spMkLst>
        </pc:spChg>
        <pc:spChg chg="add del mod">
          <ac:chgData name="Andrej Bogdanov (CSD)" userId="54a3fc38-bcd8-4812-b887-b84a314b9e17" providerId="ADAL" clId="{6389E647-2042-9745-BD0B-83E3FBA4ACBA}" dt="2021-02-04T08:34:18.921" v="1513"/>
          <ac:spMkLst>
            <pc:docMk/>
            <pc:sldMk cId="2405073769" sldId="258"/>
            <ac:spMk id="18" creationId="{E42D78AD-76D9-304A-B82D-F16E45C8BDD0}"/>
          </ac:spMkLst>
        </pc:spChg>
        <pc:grpChg chg="add mod">
          <ac:chgData name="Andrej Bogdanov (CSD)" userId="54a3fc38-bcd8-4812-b887-b84a314b9e17" providerId="ADAL" clId="{6389E647-2042-9745-BD0B-83E3FBA4ACBA}" dt="2021-02-04T07:59:42.643" v="1201" actId="1076"/>
          <ac:grpSpMkLst>
            <pc:docMk/>
            <pc:sldMk cId="2405073769" sldId="258"/>
            <ac:grpSpMk id="14" creationId="{DA27FE01-A62A-D341-9242-A94C70E1ACF7}"/>
          </ac:grpSpMkLst>
        </pc:grpChg>
        <pc:grpChg chg="add">
          <ac:chgData name="Andrej Bogdanov (CSD)" userId="54a3fc38-bcd8-4812-b887-b84a314b9e17" providerId="ADAL" clId="{6389E647-2042-9745-BD0B-83E3FBA4ACBA}" dt="2021-02-04T06:57:27.256" v="723" actId="164"/>
          <ac:grpSpMkLst>
            <pc:docMk/>
            <pc:sldMk cId="2405073769" sldId="258"/>
            <ac:grpSpMk id="15" creationId="{677BC84D-17AF-5244-9001-F6BBADE0C8F6}"/>
          </ac:grpSpMkLst>
        </pc:grpChg>
        <pc:cxnChg chg="add mod">
          <ac:chgData name="Andrej Bogdanov (CSD)" userId="54a3fc38-bcd8-4812-b887-b84a314b9e17" providerId="ADAL" clId="{6389E647-2042-9745-BD0B-83E3FBA4ACBA}" dt="2021-02-04T06:57:16.157" v="705" actId="1035"/>
          <ac:cxnSpMkLst>
            <pc:docMk/>
            <pc:sldMk cId="2405073769" sldId="258"/>
            <ac:cxnSpMk id="5" creationId="{C9A85E39-288A-DF41-9AF0-AB0B738499C8}"/>
          </ac:cxnSpMkLst>
        </pc:cxnChg>
        <pc:cxnChg chg="add mod">
          <ac:chgData name="Andrej Bogdanov (CSD)" userId="54a3fc38-bcd8-4812-b887-b84a314b9e17" providerId="ADAL" clId="{6389E647-2042-9745-BD0B-83E3FBA4ACBA}" dt="2021-02-08T11:56:39.469" v="3165" actId="1036"/>
          <ac:cxnSpMkLst>
            <pc:docMk/>
            <pc:sldMk cId="2405073769" sldId="258"/>
            <ac:cxnSpMk id="7" creationId="{5895E0CB-4BCB-734D-BEAD-4E39C9F80E3D}"/>
          </ac:cxnSpMkLst>
        </pc:cxnChg>
        <pc:cxnChg chg="add mod">
          <ac:chgData name="Andrej Bogdanov (CSD)" userId="54a3fc38-bcd8-4812-b887-b84a314b9e17" providerId="ADAL" clId="{6389E647-2042-9745-BD0B-83E3FBA4ACBA}" dt="2021-02-08T11:56:36.404" v="3163" actId="1036"/>
          <ac:cxnSpMkLst>
            <pc:docMk/>
            <pc:sldMk cId="2405073769" sldId="258"/>
            <ac:cxnSpMk id="8" creationId="{B511F30F-D56A-664F-8F94-53AAC37F798B}"/>
          </ac:cxnSpMkLst>
        </pc:cxnChg>
        <pc:cxnChg chg="add del mod">
          <ac:chgData name="Andrej Bogdanov (CSD)" userId="54a3fc38-bcd8-4812-b887-b84a314b9e17" providerId="ADAL" clId="{6389E647-2042-9745-BD0B-83E3FBA4ACBA}" dt="2021-02-04T06:54:21.772" v="582" actId="478"/>
          <ac:cxnSpMkLst>
            <pc:docMk/>
            <pc:sldMk cId="2405073769" sldId="258"/>
            <ac:cxnSpMk id="9" creationId="{64768B73-A784-CE4D-A61E-3F1BEA0173E0}"/>
          </ac:cxnSpMkLst>
        </pc:cxnChg>
        <pc:cxnChg chg="add del mod">
          <ac:chgData name="Andrej Bogdanov (CSD)" userId="54a3fc38-bcd8-4812-b887-b84a314b9e17" providerId="ADAL" clId="{6389E647-2042-9745-BD0B-83E3FBA4ACBA}" dt="2021-02-04T06:54:29.454" v="587" actId="478"/>
          <ac:cxnSpMkLst>
            <pc:docMk/>
            <pc:sldMk cId="2405073769" sldId="258"/>
            <ac:cxnSpMk id="11" creationId="{F0759C81-2ABF-ED4C-999A-50B7E55FAA15}"/>
          </ac:cxnSpMkLst>
        </pc:cxnChg>
        <pc:cxnChg chg="add del mod">
          <ac:chgData name="Andrej Bogdanov (CSD)" userId="54a3fc38-bcd8-4812-b887-b84a314b9e17" providerId="ADAL" clId="{6389E647-2042-9745-BD0B-83E3FBA4ACBA}" dt="2021-02-04T06:54:37.608" v="594" actId="478"/>
          <ac:cxnSpMkLst>
            <pc:docMk/>
            <pc:sldMk cId="2405073769" sldId="258"/>
            <ac:cxnSpMk id="12" creationId="{ED6C4686-052B-7E48-8AB7-B7DBD0CE035F}"/>
          </ac:cxnSpMkLst>
        </pc:cxnChg>
        <pc:cxnChg chg="add del mod">
          <ac:chgData name="Andrej Bogdanov (CSD)" userId="54a3fc38-bcd8-4812-b887-b84a314b9e17" providerId="ADAL" clId="{6389E647-2042-9745-BD0B-83E3FBA4ACBA}" dt="2021-02-04T07:40:06.136" v="760" actId="478"/>
          <ac:cxnSpMkLst>
            <pc:docMk/>
            <pc:sldMk cId="2405073769" sldId="258"/>
            <ac:cxnSpMk id="16" creationId="{06C35216-45D3-2C4D-ABCD-B8EBED402611}"/>
          </ac:cxnSpMkLst>
        </pc:cxn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575290213" sldId="25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590128982" sldId="287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77043815" sldId="28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744781874" sldId="28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093432108" sldId="290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46535786" sldId="29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179497053" sldId="293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432916960" sldId="294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74758262" sldId="295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833050716" sldId="29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060829544" sldId="30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978739404" sldId="302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386635419" sldId="304"/>
        </pc:sldMkLst>
      </pc:sldChg>
      <pc:sldChg chg="delSp modSp add mod">
        <pc:chgData name="Andrej Bogdanov (CSD)" userId="54a3fc38-bcd8-4812-b887-b84a314b9e17" providerId="ADAL" clId="{6389E647-2042-9745-BD0B-83E3FBA4ACBA}" dt="2021-02-04T07:39:49.479" v="758" actId="114"/>
        <pc:sldMkLst>
          <pc:docMk/>
          <pc:sldMk cId="3436939201" sldId="304"/>
        </pc:sldMkLst>
        <pc:spChg chg="mod">
          <ac:chgData name="Andrej Bogdanov (CSD)" userId="54a3fc38-bcd8-4812-b887-b84a314b9e17" providerId="ADAL" clId="{6389E647-2042-9745-BD0B-83E3FBA4ACBA}" dt="2021-02-04T07:39:49.479" v="758" actId="114"/>
          <ac:spMkLst>
            <pc:docMk/>
            <pc:sldMk cId="3436939201" sldId="304"/>
            <ac:spMk id="3" creationId="{48B08EA4-B1E5-CF44-B012-0329E87BE1F5}"/>
          </ac:spMkLst>
        </pc:spChg>
        <pc:spChg chg="mod">
          <ac:chgData name="Andrej Bogdanov (CSD)" userId="54a3fc38-bcd8-4812-b887-b84a314b9e17" providerId="ADAL" clId="{6389E647-2042-9745-BD0B-83E3FBA4ACBA}" dt="2021-02-04T06:43:35.673" v="244" actId="1037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6389E647-2042-9745-BD0B-83E3FBA4ACBA}" dt="2021-02-04T06:43:40.971" v="256" actId="1038"/>
          <ac:spMkLst>
            <pc:docMk/>
            <pc:sldMk cId="3436939201" sldId="304"/>
            <ac:spMk id="5" creationId="{51AB4C45-02EB-044D-819C-23E5BCBEA202}"/>
          </ac:spMkLst>
        </pc:spChg>
        <pc:inkChg chg="del">
          <ac:chgData name="Andrej Bogdanov (CSD)" userId="54a3fc38-bcd8-4812-b887-b84a314b9e17" providerId="ADAL" clId="{6389E647-2042-9745-BD0B-83E3FBA4ACBA}" dt="2021-02-04T06:43:11.397" v="229" actId="478"/>
          <ac:inkMkLst>
            <pc:docMk/>
            <pc:sldMk cId="3436939201" sldId="304"/>
            <ac:inkMk id="9" creationId="{C826AA5D-3674-2F4A-A272-A3055859DDE2}"/>
          </ac:inkMkLst>
        </pc:inkChg>
        <pc:inkChg chg="del">
          <ac:chgData name="Andrej Bogdanov (CSD)" userId="54a3fc38-bcd8-4812-b887-b84a314b9e17" providerId="ADAL" clId="{6389E647-2042-9745-BD0B-83E3FBA4ACBA}" dt="2021-02-04T06:43:13.836" v="230" actId="478"/>
          <ac:inkMkLst>
            <pc:docMk/>
            <pc:sldMk cId="3436939201" sldId="304"/>
            <ac:inkMk id="10" creationId="{6F3CBEB4-A32A-9B4B-91E2-51CCA6237A20}"/>
          </ac:inkMkLst>
        </pc:ink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9708931" sldId="305"/>
        </pc:sldMkLst>
      </pc:sldChg>
      <pc:sldChg chg="addSp delSp modSp new mod modClrScheme chgLayout">
        <pc:chgData name="Andrej Bogdanov (CSD)" userId="54a3fc38-bcd8-4812-b887-b84a314b9e17" providerId="ADAL" clId="{6389E647-2042-9745-BD0B-83E3FBA4ACBA}" dt="2021-02-04T07:42:25.905" v="895" actId="14100"/>
        <pc:sldMkLst>
          <pc:docMk/>
          <pc:sldMk cId="1171049812" sldId="305"/>
        </pc:sldMkLst>
        <pc:spChg chg="del">
          <ac:chgData name="Andrej Bogdanov (CSD)" userId="54a3fc38-bcd8-4812-b887-b84a314b9e17" providerId="ADAL" clId="{6389E647-2042-9745-BD0B-83E3FBA4ACBA}" dt="2021-02-04T06:58:02.863" v="727" actId="700"/>
          <ac:spMkLst>
            <pc:docMk/>
            <pc:sldMk cId="1171049812" sldId="305"/>
            <ac:spMk id="2" creationId="{033A5A5C-1C72-3046-8CB8-085A622C448F}"/>
          </ac:spMkLst>
        </pc:spChg>
        <pc:spChg chg="add mod">
          <ac:chgData name="Andrej Bogdanov (CSD)" userId="54a3fc38-bcd8-4812-b887-b84a314b9e17" providerId="ADAL" clId="{6389E647-2042-9745-BD0B-83E3FBA4ACBA}" dt="2021-02-04T07:42:25.905" v="895" actId="14100"/>
          <ac:spMkLst>
            <pc:docMk/>
            <pc:sldMk cId="1171049812" sldId="305"/>
            <ac:spMk id="3" creationId="{5165EFEF-DC91-184D-BFBF-72E75D71884B}"/>
          </ac:spMkLst>
        </pc:sp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633641927" sldId="306"/>
        </pc:sldMkLst>
      </pc:sldChg>
      <pc:sldChg chg="modSp add mod">
        <pc:chgData name="Andrej Bogdanov (CSD)" userId="54a3fc38-bcd8-4812-b887-b84a314b9e17" providerId="ADAL" clId="{6389E647-2042-9745-BD0B-83E3FBA4ACBA}" dt="2021-02-04T07:45:02.074" v="1024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6389E647-2042-9745-BD0B-83E3FBA4ACBA}" dt="2021-02-04T07:45:02.074" v="1024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addSp modSp new mod">
        <pc:chgData name="Andrej Bogdanov (CSD)" userId="54a3fc38-bcd8-4812-b887-b84a314b9e17" providerId="ADAL" clId="{6389E647-2042-9745-BD0B-83E3FBA4ACBA}" dt="2021-02-04T08:00:17.575" v="1238" actId="20577"/>
        <pc:sldMkLst>
          <pc:docMk/>
          <pc:sldMk cId="789010085" sldId="307"/>
        </pc:sldMkLst>
        <pc:spChg chg="add mod">
          <ac:chgData name="Andrej Bogdanov (CSD)" userId="54a3fc38-bcd8-4812-b887-b84a314b9e17" providerId="ADAL" clId="{6389E647-2042-9745-BD0B-83E3FBA4ACBA}" dt="2021-02-04T08:00:17.575" v="1238" actId="20577"/>
          <ac:spMkLst>
            <pc:docMk/>
            <pc:sldMk cId="789010085" sldId="307"/>
            <ac:spMk id="2" creationId="{C2391147-F729-1041-BA59-6DE87BBBE51D}"/>
          </ac:spMkLst>
        </pc:spChg>
      </pc:sldChg>
      <pc:sldChg chg="new">
        <pc:chgData name="Andrej Bogdanov (CSD)" userId="54a3fc38-bcd8-4812-b887-b84a314b9e17" providerId="ADAL" clId="{6389E647-2042-9745-BD0B-83E3FBA4ACBA}" dt="2021-02-04T08:00:27.630" v="1239" actId="680"/>
        <pc:sldMkLst>
          <pc:docMk/>
          <pc:sldMk cId="3965353605" sldId="308"/>
        </pc:sldMkLst>
      </pc:sldChg>
      <pc:sldChg chg="addSp delSp modSp add mod delAnim">
        <pc:chgData name="Andrej Bogdanov (CSD)" userId="54a3fc38-bcd8-4812-b887-b84a314b9e17" providerId="ADAL" clId="{6389E647-2042-9745-BD0B-83E3FBA4ACBA}" dt="2021-02-08T11:58:37.638" v="3204" actId="1035"/>
        <pc:sldMkLst>
          <pc:docMk/>
          <pc:sldMk cId="86086639" sldId="309"/>
        </pc:sldMkLst>
        <pc:spChg chg="mod">
          <ac:chgData name="Andrej Bogdanov (CSD)" userId="54a3fc38-bcd8-4812-b887-b84a314b9e17" providerId="ADAL" clId="{6389E647-2042-9745-BD0B-83E3FBA4ACBA}" dt="2021-02-04T08:21:20.446" v="1253" actId="20577"/>
          <ac:spMkLst>
            <pc:docMk/>
            <pc:sldMk cId="86086639" sldId="309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23:11.146" v="1268" actId="20577"/>
          <ac:spMkLst>
            <pc:docMk/>
            <pc:sldMk cId="86086639" sldId="309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28:10.663" v="1421" actId="2711"/>
          <ac:spMkLst>
            <pc:docMk/>
            <pc:sldMk cId="86086639" sldId="309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6389E647-2042-9745-BD0B-83E3FBA4ACBA}" dt="2021-02-04T08:31:18.327" v="1490" actId="114"/>
          <ac:spMkLst>
            <pc:docMk/>
            <pc:sldMk cId="86086639" sldId="309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8T11:58:37.638" v="3204" actId="1035"/>
          <ac:spMkLst>
            <pc:docMk/>
            <pc:sldMk cId="86086639" sldId="309"/>
            <ac:spMk id="9" creationId="{D27D97F2-A2A9-5342-A00F-600182A4DE22}"/>
          </ac:spMkLst>
        </pc:spChg>
        <pc:spChg chg="mod">
          <ac:chgData name="Andrej Bogdanov (CSD)" userId="54a3fc38-bcd8-4812-b887-b84a314b9e17" providerId="ADAL" clId="{6389E647-2042-9745-BD0B-83E3FBA4ACBA}" dt="2021-02-04T08:31:26.731" v="1509" actId="20577"/>
          <ac:spMkLst>
            <pc:docMk/>
            <pc:sldMk cId="86086639" sldId="309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6389E647-2042-9745-BD0B-83E3FBA4ACBA}" dt="2021-02-04T08:30:56.563" v="1483"/>
          <ac:spMkLst>
            <pc:docMk/>
            <pc:sldMk cId="86086639" sldId="309"/>
            <ac:spMk id="13" creationId="{134D3F25-8111-FC41-BEC5-113B91A1884B}"/>
          </ac:spMkLst>
        </pc:spChg>
        <pc:spChg chg="del">
          <ac:chgData name="Andrej Bogdanov (CSD)" userId="54a3fc38-bcd8-4812-b887-b84a314b9e17" providerId="ADAL" clId="{6389E647-2042-9745-BD0B-83E3FBA4ACBA}" dt="2021-02-04T08:29:46.682" v="1447" actId="478"/>
          <ac:spMkLst>
            <pc:docMk/>
            <pc:sldMk cId="86086639" sldId="309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0:56.563" v="1483"/>
          <ac:grpSpMkLst>
            <pc:docMk/>
            <pc:sldMk cId="86086639" sldId="309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6389E647-2042-9745-BD0B-83E3FBA4ACBA}" dt="2021-02-04T08:25:22.211" v="1392" actId="1037"/>
          <ac:cxnSpMkLst>
            <pc:docMk/>
            <pc:sldMk cId="86086639" sldId="309"/>
            <ac:cxnSpMk id="5" creationId="{C9A85E39-288A-DF41-9AF0-AB0B738499C8}"/>
          </ac:cxnSpMkLst>
        </pc:cxnChg>
        <pc:cxnChg chg="mod">
          <ac:chgData name="Andrej Bogdanov (CSD)" userId="54a3fc38-bcd8-4812-b887-b84a314b9e17" providerId="ADAL" clId="{6389E647-2042-9745-BD0B-83E3FBA4ACBA}" dt="2021-02-04T08:30:56.563" v="1483"/>
          <ac:cxnSpMkLst>
            <pc:docMk/>
            <pc:sldMk cId="86086639" sldId="309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1:25.219" v="1508" actId="1037"/>
          <ac:cxnSpMkLst>
            <pc:docMk/>
            <pc:sldMk cId="86086639" sldId="309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8T11:59:18.512" v="3242" actId="1036"/>
        <pc:sldMkLst>
          <pc:docMk/>
          <pc:sldMk cId="1892508627" sldId="310"/>
        </pc:sldMkLst>
        <pc:spChg chg="del">
          <ac:chgData name="Andrej Bogdanov (CSD)" userId="54a3fc38-bcd8-4812-b887-b84a314b9e17" providerId="ADAL" clId="{6389E647-2042-9745-BD0B-83E3FBA4ACBA}" dt="2021-02-04T08:32:47.052" v="1511" actId="700"/>
          <ac:spMkLst>
            <pc:docMk/>
            <pc:sldMk cId="1892508627" sldId="310"/>
            <ac:spMk id="2" creationId="{5E12D6AC-862F-654F-87E5-0B57899E7158}"/>
          </ac:spMkLst>
        </pc:spChg>
        <pc:spChg chg="add mod">
          <ac:chgData name="Andrej Bogdanov (CSD)" userId="54a3fc38-bcd8-4812-b887-b84a314b9e17" providerId="ADAL" clId="{6389E647-2042-9745-BD0B-83E3FBA4ACBA}" dt="2021-02-04T13:22:57.770" v="3042" actId="20577"/>
          <ac:spMkLst>
            <pc:docMk/>
            <pc:sldMk cId="1892508627" sldId="310"/>
            <ac:spMk id="3" creationId="{B6246A77-4A12-5C44-9304-D06673995170}"/>
          </ac:spMkLst>
        </pc:spChg>
        <pc:spChg chg="add mod">
          <ac:chgData name="Andrej Bogdanov (CSD)" userId="54a3fc38-bcd8-4812-b887-b84a314b9e17" providerId="ADAL" clId="{6389E647-2042-9745-BD0B-83E3FBA4ACBA}" dt="2021-02-08T11:59:18.512" v="3242" actId="1036"/>
          <ac:spMkLst>
            <pc:docMk/>
            <pc:sldMk cId="1892508627" sldId="310"/>
            <ac:spMk id="9" creationId="{646FF74A-2EA1-AD4C-9686-C4C68D068D18}"/>
          </ac:spMkLst>
        </pc:spChg>
      </pc:sldChg>
      <pc:sldChg chg="addSp delSp modSp add mod delAnim modAnim">
        <pc:chgData name="Andrej Bogdanov (CSD)" userId="54a3fc38-bcd8-4812-b887-b84a314b9e17" providerId="ADAL" clId="{6389E647-2042-9745-BD0B-83E3FBA4ACBA}" dt="2021-02-08T11:55:52.785" v="3142"/>
        <pc:sldMkLst>
          <pc:docMk/>
          <pc:sldMk cId="399518868" sldId="311"/>
        </pc:sldMkLst>
        <pc:spChg chg="mod">
          <ac:chgData name="Andrej Bogdanov (CSD)" userId="54a3fc38-bcd8-4812-b887-b84a314b9e17" providerId="ADAL" clId="{6389E647-2042-9745-BD0B-83E3FBA4ACBA}" dt="2021-02-04T08:40:25.138" v="1601" actId="114"/>
          <ac:spMkLst>
            <pc:docMk/>
            <pc:sldMk cId="399518868" sldId="311"/>
            <ac:spMk id="2" creationId="{6E461681-4394-104E-8588-C36F1BD5CD3F}"/>
          </ac:spMkLst>
        </pc:spChg>
        <pc:spChg chg="del">
          <ac:chgData name="Andrej Bogdanov (CSD)" userId="54a3fc38-bcd8-4812-b887-b84a314b9e17" providerId="ADAL" clId="{6389E647-2042-9745-BD0B-83E3FBA4ACBA}" dt="2021-02-04T08:45:34.197" v="1726" actId="478"/>
          <ac:spMkLst>
            <pc:docMk/>
            <pc:sldMk cId="399518868" sldId="311"/>
            <ac:spMk id="3" creationId="{D4AEEEAB-15DB-B745-9BEE-72FFC6EB0D43}"/>
          </ac:spMkLst>
        </pc:spChg>
        <pc:spChg chg="mod topLvl">
          <ac:chgData name="Andrej Bogdanov (CSD)" userId="54a3fc38-bcd8-4812-b887-b84a314b9e17" providerId="ADAL" clId="{6389E647-2042-9745-BD0B-83E3FBA4ACBA}" dt="2021-02-08T11:55:52.785" v="3142"/>
          <ac:spMkLst>
            <pc:docMk/>
            <pc:sldMk cId="399518868" sldId="311"/>
            <ac:spMk id="6" creationId="{A65BECA8-59A7-0346-BDD7-953F413BB243}"/>
          </ac:spMkLst>
        </pc:spChg>
        <pc:spChg chg="add del mod">
          <ac:chgData name="Andrej Bogdanov (CSD)" userId="54a3fc38-bcd8-4812-b887-b84a314b9e17" providerId="ADAL" clId="{6389E647-2042-9745-BD0B-83E3FBA4ACBA}" dt="2021-02-04T08:49:58.719" v="1772" actId="478"/>
          <ac:spMkLst>
            <pc:docMk/>
            <pc:sldMk cId="399518868" sldId="311"/>
            <ac:spMk id="9" creationId="{FC5E21FE-B8EA-5A42-A88D-09D950567D0C}"/>
          </ac:spMkLst>
        </pc:spChg>
        <pc:spChg chg="del mod topLvl">
          <ac:chgData name="Andrej Bogdanov (CSD)" userId="54a3fc38-bcd8-4812-b887-b84a314b9e17" providerId="ADAL" clId="{6389E647-2042-9745-BD0B-83E3FBA4ACBA}" dt="2021-02-04T08:53:21.978" v="1832" actId="478"/>
          <ac:spMkLst>
            <pc:docMk/>
            <pc:sldMk cId="399518868" sldId="311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8:54:21.116" v="1848" actId="1038"/>
          <ac:spMkLst>
            <pc:docMk/>
            <pc:sldMk cId="399518868" sldId="311"/>
            <ac:spMk id="11" creationId="{60AE106B-F6F4-E941-92B5-522314C7B041}"/>
          </ac:spMkLst>
        </pc:spChg>
        <pc:spChg chg="add mod">
          <ac:chgData name="Andrej Bogdanov (CSD)" userId="54a3fc38-bcd8-4812-b887-b84a314b9e17" providerId="ADAL" clId="{6389E647-2042-9745-BD0B-83E3FBA4ACBA}" dt="2021-02-04T08:55:00.621" v="1871" actId="114"/>
          <ac:spMkLst>
            <pc:docMk/>
            <pc:sldMk cId="399518868" sldId="311"/>
            <ac:spMk id="12" creationId="{9872BC71-012A-3A4E-878D-BE832CC393A0}"/>
          </ac:spMkLst>
        </pc:spChg>
        <pc:spChg chg="del">
          <ac:chgData name="Andrej Bogdanov (CSD)" userId="54a3fc38-bcd8-4812-b887-b84a314b9e17" providerId="ADAL" clId="{6389E647-2042-9745-BD0B-83E3FBA4ACBA}" dt="2021-02-04T08:45:39.359" v="1728" actId="478"/>
          <ac:spMkLst>
            <pc:docMk/>
            <pc:sldMk cId="399518868" sldId="311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54:27.282" v="1856" actId="1038"/>
          <ac:spMkLst>
            <pc:docMk/>
            <pc:sldMk cId="399518868" sldId="311"/>
            <ac:spMk id="16" creationId="{30F7EA66-ACEA-4C48-973F-A912CDC95204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17" creationId="{F55DBFE5-7053-D146-8D54-D5EAE35F6196}"/>
          </ac:spMkLst>
        </pc:spChg>
        <pc:spChg chg="add del mod">
          <ac:chgData name="Andrej Bogdanov (CSD)" userId="54a3fc38-bcd8-4812-b887-b84a314b9e17" providerId="ADAL" clId="{6389E647-2042-9745-BD0B-83E3FBA4ACBA}" dt="2021-02-04T08:52:18.153" v="1813" actId="478"/>
          <ac:spMkLst>
            <pc:docMk/>
            <pc:sldMk cId="399518868" sldId="311"/>
            <ac:spMk id="18" creationId="{D42ADAE5-6D04-D14A-9BA7-D493FD762945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1" creationId="{B4C49FE5-1213-1343-8310-7A57E657A203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2" creationId="{F6F282F1-2438-3B44-B922-050D2F275C2A}"/>
          </ac:spMkLst>
        </pc:s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14" creationId="{BC99CB8F-A5F8-674B-8223-B86DBD515BB4}"/>
          </ac:grpSpMkLst>
        </pc:grpChg>
        <pc:grpChg chg="add del mod">
          <ac:chgData name="Andrej Bogdanov (CSD)" userId="54a3fc38-bcd8-4812-b887-b84a314b9e17" providerId="ADAL" clId="{6389E647-2042-9745-BD0B-83E3FBA4ACBA}" dt="2021-02-04T08:53:19.206" v="1831" actId="165"/>
          <ac:grpSpMkLst>
            <pc:docMk/>
            <pc:sldMk cId="399518868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45:34.197" v="1726" actId="478"/>
          <ac:grpSpMkLst>
            <pc:docMk/>
            <pc:sldMk cId="399518868" sldId="311"/>
            <ac:grpSpMk id="15" creationId="{677BC84D-17AF-5244-9001-F6BBADE0C8F6}"/>
          </ac:grpSpMkLst>
        </pc:grpChg>
        <pc:grpChg chg="add del">
          <ac:chgData name="Andrej Bogdanov (CSD)" userId="54a3fc38-bcd8-4812-b887-b84a314b9e17" providerId="ADAL" clId="{6389E647-2042-9745-BD0B-83E3FBA4ACBA}" dt="2021-02-04T08:56:29.720" v="1900" actId="165"/>
          <ac:grpSpMkLst>
            <pc:docMk/>
            <pc:sldMk cId="399518868" sldId="311"/>
            <ac:grpSpMk id="28" creationId="{26B69203-B8CF-3D47-A27E-89A278F2B793}"/>
          </ac:grpSpMkLst>
        </pc:gr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29" creationId="{5822B31C-9493-6A43-80A6-6AC2B9131E99}"/>
          </ac:grpSpMkLst>
        </pc:grpChg>
        <pc:cxnChg chg="del">
          <ac:chgData name="Andrej Bogdanov (CSD)" userId="54a3fc38-bcd8-4812-b887-b84a314b9e17" providerId="ADAL" clId="{6389E647-2042-9745-BD0B-83E3FBA4ACBA}" dt="2021-02-04T08:46:29.774" v="1735" actId="478"/>
          <ac:cxnSpMkLst>
            <pc:docMk/>
            <pc:sldMk cId="399518868" sldId="311"/>
            <ac:cxnSpMk id="7" creationId="{5895E0CB-4BCB-734D-BEAD-4E39C9F80E3D}"/>
          </ac:cxnSpMkLst>
        </pc:cxnChg>
        <pc:cxnChg chg="del mod">
          <ac:chgData name="Andrej Bogdanov (CSD)" userId="54a3fc38-bcd8-4812-b887-b84a314b9e17" providerId="ADAL" clId="{6389E647-2042-9745-BD0B-83E3FBA4ACBA}" dt="2021-02-04T08:47:00.891" v="1750" actId="478"/>
          <ac:cxnSpMkLst>
            <pc:docMk/>
            <pc:sldMk cId="399518868" sldId="311"/>
            <ac:cxnSpMk id="8" creationId="{B511F30F-D56A-664F-8F94-53AAC37F798B}"/>
          </ac:cxnSpMkLst>
        </pc:cxnChg>
        <pc:cxnChg chg="add mod">
          <ac:chgData name="Andrej Bogdanov (CSD)" userId="54a3fc38-bcd8-4812-b887-b84a314b9e17" providerId="ADAL" clId="{6389E647-2042-9745-BD0B-83E3FBA4ACBA}" dt="2021-02-04T08:54:56.066" v="1868" actId="1582"/>
          <ac:cxnSpMkLst>
            <pc:docMk/>
            <pc:sldMk cId="399518868" sldId="311"/>
            <ac:cxnSpMk id="20" creationId="{43D487C2-DEC8-6149-8BDA-6CD2885A7058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3" creationId="{8753159B-2451-D546-8652-584040D1C951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6" creationId="{08901C5B-0F3E-D44B-A7E2-E1877795D091}"/>
          </ac:cxnSpMkLst>
        </pc:cxnChg>
        <pc:cxnChg chg="add mod">
          <ac:chgData name="Andrej Bogdanov (CSD)" userId="54a3fc38-bcd8-4812-b887-b84a314b9e17" providerId="ADAL" clId="{6389E647-2042-9745-BD0B-83E3FBA4ACBA}" dt="2021-02-04T08:56:41.295" v="1909" actId="1035"/>
          <ac:cxnSpMkLst>
            <pc:docMk/>
            <pc:sldMk cId="399518868" sldId="311"/>
            <ac:cxnSpMk id="30" creationId="{24BFC26B-A742-7647-BF9D-43D6BFD0900B}"/>
          </ac:cxnSpMkLst>
        </pc:cxnChg>
        <pc:cxnChg chg="add mod">
          <ac:chgData name="Andrej Bogdanov (CSD)" userId="54a3fc38-bcd8-4812-b887-b84a314b9e17" providerId="ADAL" clId="{6389E647-2042-9745-BD0B-83E3FBA4ACBA}" dt="2021-02-04T08:56:46.454" v="1911" actId="1076"/>
          <ac:cxnSpMkLst>
            <pc:docMk/>
            <pc:sldMk cId="399518868" sldId="311"/>
            <ac:cxnSpMk id="32" creationId="{3D7A9015-23D4-F747-9F21-D5985C87B66C}"/>
          </ac:cxnSpMkLst>
        </pc:cxnChg>
        <pc:cxnChg chg="add mod">
          <ac:chgData name="Andrej Bogdanov (CSD)" userId="54a3fc38-bcd8-4812-b887-b84a314b9e17" providerId="ADAL" clId="{6389E647-2042-9745-BD0B-83E3FBA4ACBA}" dt="2021-02-04T08:56:56.378" v="1914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delSp modSp add del mod modAnim">
        <pc:chgData name="Andrej Bogdanov (CSD)" userId="54a3fc38-bcd8-4812-b887-b84a314b9e17" providerId="ADAL" clId="{6389E647-2042-9745-BD0B-83E3FBA4ACBA}" dt="2021-02-04T08:38:29.058" v="1584" actId="2696"/>
        <pc:sldMkLst>
          <pc:docMk/>
          <pc:sldMk cId="579952194" sldId="311"/>
        </pc:sldMkLst>
        <pc:spChg chg="mod">
          <ac:chgData name="Andrej Bogdanov (CSD)" userId="54a3fc38-bcd8-4812-b887-b84a314b9e17" providerId="ADAL" clId="{6389E647-2042-9745-BD0B-83E3FBA4ACBA}" dt="2021-02-04T08:34:54.543" v="1536" actId="20577"/>
          <ac:spMkLst>
            <pc:docMk/>
            <pc:sldMk cId="579952194" sldId="311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35:05.849" v="1538" actId="2711"/>
          <ac:spMkLst>
            <pc:docMk/>
            <pc:sldMk cId="579952194" sldId="311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37:51.335" v="1583" actId="20577"/>
          <ac:spMkLst>
            <pc:docMk/>
            <pc:sldMk cId="579952194" sldId="311"/>
            <ac:spMk id="6" creationId="{A65BECA8-59A7-0346-BDD7-953F413BB243}"/>
          </ac:spMkLst>
        </pc:spChg>
        <pc:spChg chg="del mod">
          <ac:chgData name="Andrej Bogdanov (CSD)" userId="54a3fc38-bcd8-4812-b887-b84a314b9e17" providerId="ADAL" clId="{6389E647-2042-9745-BD0B-83E3FBA4ACBA}" dt="2021-02-04T08:37:23.961" v="1579" actId="21"/>
          <ac:spMkLst>
            <pc:docMk/>
            <pc:sldMk cId="579952194" sldId="311"/>
            <ac:spMk id="10" creationId="{98621B53-A87A-3345-9F67-E5BA81CF3C77}"/>
          </ac:spMkLst>
        </pc:spChg>
        <pc:spChg chg="del mod">
          <ac:chgData name="Andrej Bogdanov (CSD)" userId="54a3fc38-bcd8-4812-b887-b84a314b9e17" providerId="ADAL" clId="{6389E647-2042-9745-BD0B-83E3FBA4ACBA}" dt="2021-02-04T08:37:10.777" v="1574" actId="478"/>
          <ac:spMkLst>
            <pc:docMk/>
            <pc:sldMk cId="579952194" sldId="311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6389E647-2042-9745-BD0B-83E3FBA4ACBA}" dt="2021-02-04T08:37:37.693" v="1581" actId="1076"/>
          <ac:spMkLst>
            <pc:docMk/>
            <pc:sldMk cId="579952194" sldId="311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7:30.518" v="1580" actId="1076"/>
          <ac:grpSpMkLst>
            <pc:docMk/>
            <pc:sldMk cId="579952194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37:14.555" v="1576" actId="478"/>
          <ac:grpSpMkLst>
            <pc:docMk/>
            <pc:sldMk cId="579952194" sldId="311"/>
            <ac:grpSpMk id="15" creationId="{677BC84D-17AF-5244-9001-F6BBADE0C8F6}"/>
          </ac:grpSpMkLst>
        </pc:grp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4T08:59:46.983" v="2037" actId="20577"/>
        <pc:sldMkLst>
          <pc:docMk/>
          <pc:sldMk cId="2397216362" sldId="312"/>
        </pc:sldMkLst>
        <pc:spChg chg="del">
          <ac:chgData name="Andrej Bogdanov (CSD)" userId="54a3fc38-bcd8-4812-b887-b84a314b9e17" providerId="ADAL" clId="{6389E647-2042-9745-BD0B-83E3FBA4ACBA}" dt="2021-02-04T08:57:25.198" v="1916" actId="700"/>
          <ac:spMkLst>
            <pc:docMk/>
            <pc:sldMk cId="2397216362" sldId="312"/>
            <ac:spMk id="2" creationId="{757E7C54-B7B9-3343-B947-D121B9307D2A}"/>
          </ac:spMkLst>
        </pc:spChg>
        <pc:spChg chg="add mod">
          <ac:chgData name="Andrej Bogdanov (CSD)" userId="54a3fc38-bcd8-4812-b887-b84a314b9e17" providerId="ADAL" clId="{6389E647-2042-9745-BD0B-83E3FBA4ACBA}" dt="2021-02-04T08:59:46.983" v="2037" actId="20577"/>
          <ac:spMkLst>
            <pc:docMk/>
            <pc:sldMk cId="2397216362" sldId="312"/>
            <ac:spMk id="3" creationId="{30053D74-DB57-7F43-AF3E-636957A639DC}"/>
          </ac:spMkLst>
        </pc:spChg>
      </pc:sldChg>
      <pc:sldChg chg="addSp delSp modSp new mod modClrScheme chgLayout">
        <pc:chgData name="Andrej Bogdanov (CSD)" userId="54a3fc38-bcd8-4812-b887-b84a314b9e17" providerId="ADAL" clId="{6389E647-2042-9745-BD0B-83E3FBA4ACBA}" dt="2021-02-04T13:08:19.109" v="2994" actId="20577"/>
        <pc:sldMkLst>
          <pc:docMk/>
          <pc:sldMk cId="610065109" sldId="313"/>
        </pc:sldMkLst>
        <pc:spChg chg="add mod">
          <ac:chgData name="Andrej Bogdanov (CSD)" userId="54a3fc38-bcd8-4812-b887-b84a314b9e17" providerId="ADAL" clId="{6389E647-2042-9745-BD0B-83E3FBA4ACBA}" dt="2021-02-04T13:03:16.235" v="2826" actId="14100"/>
          <ac:spMkLst>
            <pc:docMk/>
            <pc:sldMk cId="610065109" sldId="313"/>
            <ac:spMk id="4" creationId="{F532851A-DC25-D547-B42B-EB1C0D7712C4}"/>
          </ac:spMkLst>
        </pc:spChg>
        <pc:spChg chg="add mod">
          <ac:chgData name="Andrej Bogdanov (CSD)" userId="54a3fc38-bcd8-4812-b887-b84a314b9e17" providerId="ADAL" clId="{6389E647-2042-9745-BD0B-83E3FBA4ACBA}" dt="2021-02-04T12:02:59.101" v="2746" actId="20577"/>
          <ac:spMkLst>
            <pc:docMk/>
            <pc:sldMk cId="610065109" sldId="313"/>
            <ac:spMk id="5" creationId="{EE6CD16D-5B1B-D040-ABAA-35B23E092D7D}"/>
          </ac:spMkLst>
        </pc:spChg>
        <pc:spChg chg="add mod">
          <ac:chgData name="Andrej Bogdanov (CSD)" userId="54a3fc38-bcd8-4812-b887-b84a314b9e17" providerId="ADAL" clId="{6389E647-2042-9745-BD0B-83E3FBA4ACBA}" dt="2021-02-04T13:08:00.072" v="2968" actId="20577"/>
          <ac:spMkLst>
            <pc:docMk/>
            <pc:sldMk cId="610065109" sldId="313"/>
            <ac:spMk id="9" creationId="{82141657-3E21-634F-B6EA-B7B85A93B8C8}"/>
          </ac:spMkLst>
        </pc:spChg>
        <pc:spChg chg="add mod">
          <ac:chgData name="Andrej Bogdanov (CSD)" userId="54a3fc38-bcd8-4812-b887-b84a314b9e17" providerId="ADAL" clId="{6389E647-2042-9745-BD0B-83E3FBA4ACBA}" dt="2021-02-04T13:08:19.109" v="2994" actId="20577"/>
          <ac:spMkLst>
            <pc:docMk/>
            <pc:sldMk cId="610065109" sldId="313"/>
            <ac:spMk id="10" creationId="{FB3AB371-4FEA-434E-B76E-3E27CEDAC2D8}"/>
          </ac:spMkLst>
        </pc:spChg>
        <pc:spChg chg="add mod">
          <ac:chgData name="Andrej Bogdanov (CSD)" userId="54a3fc38-bcd8-4812-b887-b84a314b9e17" providerId="ADAL" clId="{6389E647-2042-9745-BD0B-83E3FBA4ACBA}" dt="2021-02-04T12:58:38.753" v="2783" actId="1035"/>
          <ac:spMkLst>
            <pc:docMk/>
            <pc:sldMk cId="610065109" sldId="313"/>
            <ac:spMk id="12" creationId="{64D00D45-9CFE-8E44-841F-3DACFEA4A392}"/>
          </ac:spMkLst>
        </pc:spChg>
        <pc:picChg chg="add del mod">
          <ac:chgData name="Andrej Bogdanov (CSD)" userId="54a3fc38-bcd8-4812-b887-b84a314b9e17" providerId="ADAL" clId="{6389E647-2042-9745-BD0B-83E3FBA4ACBA}" dt="2021-02-04T12:02:30.192" v="2714" actId="478"/>
          <ac:picMkLst>
            <pc:docMk/>
            <pc:sldMk cId="610065109" sldId="313"/>
            <ac:picMk id="3" creationId="{47864798-3DA0-4143-B329-53D6127F836C}"/>
          </ac:picMkLst>
        </pc:picChg>
        <pc:picChg chg="add mod">
          <ac:chgData name="Andrej Bogdanov (CSD)" userId="54a3fc38-bcd8-4812-b887-b84a314b9e17" providerId="ADAL" clId="{6389E647-2042-9745-BD0B-83E3FBA4ACBA}" dt="2021-02-04T12:02:55.738" v="2745" actId="1036"/>
          <ac:picMkLst>
            <pc:docMk/>
            <pc:sldMk cId="610065109" sldId="313"/>
            <ac:picMk id="6" creationId="{54F05C54-79E4-ED4D-A423-E6BB82636BA8}"/>
          </ac:picMkLst>
        </pc:picChg>
        <pc:cxnChg chg="add mod">
          <ac:chgData name="Andrej Bogdanov (CSD)" userId="54a3fc38-bcd8-4812-b887-b84a314b9e17" providerId="ADAL" clId="{6389E647-2042-9745-BD0B-83E3FBA4ACBA}" dt="2021-02-04T09:20:27.960" v="2189" actId="1035"/>
          <ac:cxnSpMkLst>
            <pc:docMk/>
            <pc:sldMk cId="610065109" sldId="313"/>
            <ac:cxnSpMk id="7" creationId="{EC0255A2-6438-9F4F-A436-D752AF113E01}"/>
          </ac:cxnSpMkLst>
        </pc:cxnChg>
        <pc:cxnChg chg="add mod">
          <ac:chgData name="Andrej Bogdanov (CSD)" userId="54a3fc38-bcd8-4812-b887-b84a314b9e17" providerId="ADAL" clId="{6389E647-2042-9745-BD0B-83E3FBA4ACBA}" dt="2021-02-04T09:20:25.583" v="2186" actId="1035"/>
          <ac:cxnSpMkLst>
            <pc:docMk/>
            <pc:sldMk cId="610065109" sldId="313"/>
            <ac:cxnSpMk id="8" creationId="{FD2CC67D-9107-8D4F-8371-78F577537437}"/>
          </ac:cxnSpMkLst>
        </pc:cxnChg>
        <pc:cxnChg chg="add mod">
          <ac:chgData name="Andrej Bogdanov (CSD)" userId="54a3fc38-bcd8-4812-b887-b84a314b9e17" providerId="ADAL" clId="{6389E647-2042-9745-BD0B-83E3FBA4ACBA}" dt="2021-02-04T12:03:43.442" v="2767" actId="1036"/>
          <ac:cxnSpMkLst>
            <pc:docMk/>
            <pc:sldMk cId="610065109" sldId="313"/>
            <ac:cxnSpMk id="11" creationId="{63167364-61AF-E54B-8A2B-B6BF15884A5C}"/>
          </ac:cxnSpMkLst>
        </pc:cxnChg>
      </pc:sldChg>
      <pc:sldChg chg="addSp modSp new mod modClrScheme chgLayout">
        <pc:chgData name="Andrej Bogdanov (CSD)" userId="54a3fc38-bcd8-4812-b887-b84a314b9e17" providerId="ADAL" clId="{6389E647-2042-9745-BD0B-83E3FBA4ACBA}" dt="2021-02-04T09:23:53.115" v="2306" actId="20577"/>
        <pc:sldMkLst>
          <pc:docMk/>
          <pc:sldMk cId="4250907085" sldId="314"/>
        </pc:sldMkLst>
        <pc:spChg chg="add mod">
          <ac:chgData name="Andrej Bogdanov (CSD)" userId="54a3fc38-bcd8-4812-b887-b84a314b9e17" providerId="ADAL" clId="{6389E647-2042-9745-BD0B-83E3FBA4ACBA}" dt="2021-02-04T09:23:53.115" v="2306" actId="20577"/>
          <ac:spMkLst>
            <pc:docMk/>
            <pc:sldMk cId="4250907085" sldId="314"/>
            <ac:spMk id="2" creationId="{2ECF9F58-D31C-5042-A41B-2368BC360D62}"/>
          </ac:spMkLst>
        </pc:spChg>
      </pc:sldChg>
      <pc:sldChg chg="modSp add mod">
        <pc:chgData name="Andrej Bogdanov (CSD)" userId="54a3fc38-bcd8-4812-b887-b84a314b9e17" providerId="ADAL" clId="{6389E647-2042-9745-BD0B-83E3FBA4ACBA}" dt="2021-02-04T09:28:39.693" v="2352" actId="207"/>
        <pc:sldMkLst>
          <pc:docMk/>
          <pc:sldMk cId="2548337945" sldId="315"/>
        </pc:sldMkLst>
        <pc:spChg chg="mod">
          <ac:chgData name="Andrej Bogdanov (CSD)" userId="54a3fc38-bcd8-4812-b887-b84a314b9e17" providerId="ADAL" clId="{6389E647-2042-9745-BD0B-83E3FBA4ACBA}" dt="2021-02-04T09:28:39.693" v="2352" actId="207"/>
          <ac:spMkLst>
            <pc:docMk/>
            <pc:sldMk cId="2548337945" sldId="315"/>
            <ac:spMk id="2" creationId="{C2391147-F729-1041-BA59-6DE87BBBE51D}"/>
          </ac:spMkLst>
        </pc:spChg>
      </pc:sldChg>
      <pc:sldChg chg="addSp modSp new mod modClrScheme chgLayout">
        <pc:chgData name="Andrej Bogdanov (CSD)" userId="54a3fc38-bcd8-4812-b887-b84a314b9e17" providerId="ADAL" clId="{6389E647-2042-9745-BD0B-83E3FBA4ACBA}" dt="2021-02-04T09:31:02.900" v="2483"/>
        <pc:sldMkLst>
          <pc:docMk/>
          <pc:sldMk cId="2198511903" sldId="316"/>
        </pc:sldMkLst>
        <pc:spChg chg="add mod">
          <ac:chgData name="Andrej Bogdanov (CSD)" userId="54a3fc38-bcd8-4812-b887-b84a314b9e17" providerId="ADAL" clId="{6389E647-2042-9745-BD0B-83E3FBA4ACBA}" dt="2021-02-04T09:29:01.809" v="2370" actId="20577"/>
          <ac:spMkLst>
            <pc:docMk/>
            <pc:sldMk cId="2198511903" sldId="316"/>
            <ac:spMk id="2" creationId="{24A05B39-5200-B649-BD35-461C982B37A6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3" creationId="{9B5BB641-98A0-4340-B9D0-93B1B95BBCDA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4" creationId="{3F47993A-88EE-5146-AB81-B3D18D35D7B6}"/>
          </ac:spMkLst>
        </pc:spChg>
        <pc:spChg chg="add mod">
          <ac:chgData name="Andrej Bogdanov (CSD)" userId="54a3fc38-bcd8-4812-b887-b84a314b9e17" providerId="ADAL" clId="{6389E647-2042-9745-BD0B-83E3FBA4ACBA}" dt="2021-02-04T09:30:57.112" v="2482" actId="20577"/>
          <ac:spMkLst>
            <pc:docMk/>
            <pc:sldMk cId="2198511903" sldId="316"/>
            <ac:spMk id="5" creationId="{66238C17-EBF9-444A-9847-80DFD2FFFC0C}"/>
          </ac:spMkLst>
        </pc:spChg>
        <pc:spChg chg="add mod">
          <ac:chgData name="Andrej Bogdanov (CSD)" userId="54a3fc38-bcd8-4812-b887-b84a314b9e17" providerId="ADAL" clId="{6389E647-2042-9745-BD0B-83E3FBA4ACBA}" dt="2021-02-04T09:31:02.900" v="2483"/>
          <ac:spMkLst>
            <pc:docMk/>
            <pc:sldMk cId="2198511903" sldId="316"/>
            <ac:spMk id="6" creationId="{071975A5-4A1D-2745-828B-4EB2F1B382C4}"/>
          </ac:spMkLst>
        </pc:spChg>
      </pc:sldChg>
      <pc:sldChg chg="addSp delSp modSp new mod modAnim">
        <pc:chgData name="Andrej Bogdanov (CSD)" userId="54a3fc38-bcd8-4812-b887-b84a314b9e17" providerId="ADAL" clId="{6389E647-2042-9745-BD0B-83E3FBA4ACBA}" dt="2021-02-04T09:44:23.482" v="2713" actId="1038"/>
        <pc:sldMkLst>
          <pc:docMk/>
          <pc:sldMk cId="998310423" sldId="317"/>
        </pc:sldMkLst>
        <pc:spChg chg="mod">
          <ac:chgData name="Andrej Bogdanov (CSD)" userId="54a3fc38-bcd8-4812-b887-b84a314b9e17" providerId="ADAL" clId="{6389E647-2042-9745-BD0B-83E3FBA4ACBA}" dt="2021-02-04T09:33:48.933" v="2505" actId="20577"/>
          <ac:spMkLst>
            <pc:docMk/>
            <pc:sldMk cId="998310423" sldId="317"/>
            <ac:spMk id="2" creationId="{2DAF643F-9A5A-004F-99AB-69D398CE8B78}"/>
          </ac:spMkLst>
        </pc:spChg>
        <pc:spChg chg="mod">
          <ac:chgData name="Andrej Bogdanov (CSD)" userId="54a3fc38-bcd8-4812-b887-b84a314b9e17" providerId="ADAL" clId="{6389E647-2042-9745-BD0B-83E3FBA4ACBA}" dt="2021-02-04T09:36:52.122" v="2654" actId="207"/>
          <ac:spMkLst>
            <pc:docMk/>
            <pc:sldMk cId="998310423" sldId="317"/>
            <ac:spMk id="4" creationId="{7B113038-7734-604D-8CA0-9DF9E048FF50}"/>
          </ac:spMkLst>
        </pc:spChg>
        <pc:spChg chg="add mod">
          <ac:chgData name="Andrej Bogdanov (CSD)" userId="54a3fc38-bcd8-4812-b887-b84a314b9e17" providerId="ADAL" clId="{6389E647-2042-9745-BD0B-83E3FBA4ACBA}" dt="2021-02-04T09:40:18.334" v="2674" actId="1035"/>
          <ac:spMkLst>
            <pc:docMk/>
            <pc:sldMk cId="998310423" sldId="317"/>
            <ac:spMk id="6" creationId="{3B060C4C-11D7-DC47-8778-A73D895D0E86}"/>
          </ac:spMkLst>
        </pc:spChg>
        <pc:spChg chg="add mod">
          <ac:chgData name="Andrej Bogdanov (CSD)" userId="54a3fc38-bcd8-4812-b887-b84a314b9e17" providerId="ADAL" clId="{6389E647-2042-9745-BD0B-83E3FBA4ACBA}" dt="2021-02-04T09:44:17.564" v="2706" actId="20577"/>
          <ac:spMkLst>
            <pc:docMk/>
            <pc:sldMk cId="998310423" sldId="317"/>
            <ac:spMk id="7" creationId="{8D23927E-66F7-1B45-B17E-842794E620AA}"/>
          </ac:spMkLst>
        </pc:spChg>
        <pc:spChg chg="add mod">
          <ac:chgData name="Andrej Bogdanov (CSD)" userId="54a3fc38-bcd8-4812-b887-b84a314b9e17" providerId="ADAL" clId="{6389E647-2042-9745-BD0B-83E3FBA4ACBA}" dt="2021-02-04T09:44:23.482" v="2713" actId="1038"/>
          <ac:spMkLst>
            <pc:docMk/>
            <pc:sldMk cId="998310423" sldId="317"/>
            <ac:spMk id="10" creationId="{0879381D-E504-3E4F-843F-80536D4A71A6}"/>
          </ac:spMkLst>
        </pc:spChg>
        <pc:grpChg chg="add mod">
          <ac:chgData name="Andrej Bogdanov (CSD)" userId="54a3fc38-bcd8-4812-b887-b84a314b9e17" providerId="ADAL" clId="{6389E647-2042-9745-BD0B-83E3FBA4ACBA}" dt="2021-02-04T09:34:02.909" v="2507" actId="1076"/>
          <ac:grpSpMkLst>
            <pc:docMk/>
            <pc:sldMk cId="998310423" sldId="317"/>
            <ac:grpSpMk id="3" creationId="{AA469C74-6943-FE44-9261-C7C4DBC03BC8}"/>
          </ac:grpSpMkLst>
        </pc:grpChg>
        <pc:cxnChg chg="mod">
          <ac:chgData name="Andrej Bogdanov (CSD)" userId="54a3fc38-bcd8-4812-b887-b84a314b9e17" providerId="ADAL" clId="{6389E647-2042-9745-BD0B-83E3FBA4ACBA}" dt="2021-02-04T09:34:55.612" v="2647" actId="1037"/>
          <ac:cxnSpMkLst>
            <pc:docMk/>
            <pc:sldMk cId="998310423" sldId="317"/>
            <ac:cxnSpMk id="5" creationId="{68821369-555C-B04A-994F-842D73BFEFA7}"/>
          </ac:cxnSpMkLst>
        </pc:cxnChg>
        <pc:cxnChg chg="add del mod">
          <ac:chgData name="Andrej Bogdanov (CSD)" userId="54a3fc38-bcd8-4812-b887-b84a314b9e17" providerId="ADAL" clId="{6389E647-2042-9745-BD0B-83E3FBA4ACBA}" dt="2021-02-04T09:41:06.108" v="2677" actId="478"/>
          <ac:cxnSpMkLst>
            <pc:docMk/>
            <pc:sldMk cId="998310423" sldId="317"/>
            <ac:cxnSpMk id="8" creationId="{56B9CABF-FE6D-0A42-8B98-5AB280EC8BE7}"/>
          </ac:cxnSpMkLst>
        </pc:cxnChg>
        <pc:cxnChg chg="add mod">
          <ac:chgData name="Andrej Bogdanov (CSD)" userId="54a3fc38-bcd8-4812-b887-b84a314b9e17" providerId="ADAL" clId="{6389E647-2042-9745-BD0B-83E3FBA4ACBA}" dt="2021-02-04T09:42:01.330" v="2694" actId="1076"/>
          <ac:cxnSpMkLst>
            <pc:docMk/>
            <pc:sldMk cId="998310423" sldId="317"/>
            <ac:cxnSpMk id="9" creationId="{6EB52830-FCA4-C644-A677-4EB6F3404E56}"/>
          </ac:cxnSpMkLst>
        </pc:cxnChg>
        <pc:cxnChg chg="add mod">
          <ac:chgData name="Andrej Bogdanov (CSD)" userId="54a3fc38-bcd8-4812-b887-b84a314b9e17" providerId="ADAL" clId="{6389E647-2042-9745-BD0B-83E3FBA4ACBA}" dt="2021-02-04T09:42:07.086" v="2696" actId="1076"/>
          <ac:cxnSpMkLst>
            <pc:docMk/>
            <pc:sldMk cId="998310423" sldId="317"/>
            <ac:cxnSpMk id="11" creationId="{115CB92F-3EFD-E741-8D6A-F4A2F443B641}"/>
          </ac:cxnSpMkLst>
        </pc:cxnChg>
      </pc:sldChg>
      <pc:sldChg chg="addSp delSp modSp new mod ord modAnim">
        <pc:chgData name="Andrej Bogdanov (CSD)" userId="54a3fc38-bcd8-4812-b887-b84a314b9e17" providerId="ADAL" clId="{6389E647-2042-9745-BD0B-83E3FBA4ACBA}" dt="2021-02-04T13:26:59.506" v="3091"/>
        <pc:sldMkLst>
          <pc:docMk/>
          <pc:sldMk cId="3971322145" sldId="318"/>
        </pc:sldMkLst>
        <pc:spChg chg="add del mod">
          <ac:chgData name="Andrej Bogdanov (CSD)" userId="54a3fc38-bcd8-4812-b887-b84a314b9e17" providerId="ADAL" clId="{6389E647-2042-9745-BD0B-83E3FBA4ACBA}" dt="2021-02-04T13:22:50.407" v="3036" actId="478"/>
          <ac:spMkLst>
            <pc:docMk/>
            <pc:sldMk cId="3971322145" sldId="318"/>
            <ac:spMk id="6" creationId="{73253EF3-7110-7C46-AE27-862F6744E91E}"/>
          </ac:spMkLst>
        </pc:spChg>
        <pc:spChg chg="add mod">
          <ac:chgData name="Andrej Bogdanov (CSD)" userId="54a3fc38-bcd8-4812-b887-b84a314b9e17" providerId="ADAL" clId="{6389E647-2042-9745-BD0B-83E3FBA4ACBA}" dt="2021-02-04T13:23:44.566" v="3060" actId="1036"/>
          <ac:spMkLst>
            <pc:docMk/>
            <pc:sldMk cId="3971322145" sldId="318"/>
            <ac:spMk id="7" creationId="{6392FD58-939C-C540-ABA9-C9BEFCFF68B3}"/>
          </ac:spMkLst>
        </pc:spChg>
        <pc:spChg chg="add mod">
          <ac:chgData name="Andrej Bogdanov (CSD)" userId="54a3fc38-bcd8-4812-b887-b84a314b9e17" providerId="ADAL" clId="{6389E647-2042-9745-BD0B-83E3FBA4ACBA}" dt="2021-02-04T13:26:30.975" v="3086" actId="1076"/>
          <ac:spMkLst>
            <pc:docMk/>
            <pc:sldMk cId="3971322145" sldId="318"/>
            <ac:spMk id="9" creationId="{0377CA53-BC9D-424E-A69E-47EE4F03AC1D}"/>
          </ac:spMkLst>
        </pc:spChg>
        <pc:spChg chg="add mod">
          <ac:chgData name="Andrej Bogdanov (CSD)" userId="54a3fc38-bcd8-4812-b887-b84a314b9e17" providerId="ADAL" clId="{6389E647-2042-9745-BD0B-83E3FBA4ACBA}" dt="2021-02-04T13:26:16.840" v="3083" actId="1076"/>
          <ac:spMkLst>
            <pc:docMk/>
            <pc:sldMk cId="3971322145" sldId="318"/>
            <ac:spMk id="11" creationId="{D3E70FF8-DC4B-CA40-AB99-0B6D160C12E2}"/>
          </ac:spMkLst>
        </pc:spChg>
        <pc:spChg chg="add mod">
          <ac:chgData name="Andrej Bogdanov (CSD)" userId="54a3fc38-bcd8-4812-b887-b84a314b9e17" providerId="ADAL" clId="{6389E647-2042-9745-BD0B-83E3FBA4ACBA}" dt="2021-02-04T13:26:37.081" v="3088" actId="1076"/>
          <ac:spMkLst>
            <pc:docMk/>
            <pc:sldMk cId="3971322145" sldId="318"/>
            <ac:spMk id="13" creationId="{B4509732-C5E0-C847-BEF1-F41BBC06F982}"/>
          </ac:spMkLst>
        </pc:spChg>
        <pc:grpChg chg="add">
          <ac:chgData name="Andrej Bogdanov (CSD)" userId="54a3fc38-bcd8-4812-b887-b84a314b9e17" providerId="ADAL" clId="{6389E647-2042-9745-BD0B-83E3FBA4ACBA}" dt="2021-02-04T13:26:42.130" v="3089" actId="164"/>
          <ac:grpSpMkLst>
            <pc:docMk/>
            <pc:sldMk cId="3971322145" sldId="318"/>
            <ac:grpSpMk id="14" creationId="{439F3915-1943-004F-A432-BF61E4BE70EF}"/>
          </ac:grpSpMkLst>
        </pc:grpChg>
        <pc:grpChg chg="add">
          <ac:chgData name="Andrej Bogdanov (CSD)" userId="54a3fc38-bcd8-4812-b887-b84a314b9e17" providerId="ADAL" clId="{6389E647-2042-9745-BD0B-83E3FBA4ACBA}" dt="2021-02-04T13:26:55.321" v="3090" actId="164"/>
          <ac:grpSpMkLst>
            <pc:docMk/>
            <pc:sldMk cId="3971322145" sldId="318"/>
            <ac:grpSpMk id="15" creationId="{89A83E15-D116-0546-A937-CCF58A1C4CFD}"/>
          </ac:grpSpMkLst>
        </pc:grpChg>
        <pc:picChg chg="add mod">
          <ac:chgData name="Andrej Bogdanov (CSD)" userId="54a3fc38-bcd8-4812-b887-b84a314b9e17" providerId="ADAL" clId="{6389E647-2042-9745-BD0B-83E3FBA4ACBA}" dt="2021-02-04T13:26:19.656" v="3085" actId="1076"/>
          <ac:picMkLst>
            <pc:docMk/>
            <pc:sldMk cId="3971322145" sldId="318"/>
            <ac:picMk id="3" creationId="{10792FB7-237C-8749-93D8-4C64131ED152}"/>
          </ac:picMkLst>
        </pc:picChg>
        <pc:picChg chg="add del mod">
          <ac:chgData name="Andrej Bogdanov (CSD)" userId="54a3fc38-bcd8-4812-b887-b84a314b9e17" providerId="ADAL" clId="{6389E647-2042-9745-BD0B-83E3FBA4ACBA}" dt="2021-02-04T13:00:48.383" v="2784" actId="478"/>
          <ac:picMkLst>
            <pc:docMk/>
            <pc:sldMk cId="3971322145" sldId="318"/>
            <ac:picMk id="3" creationId="{8D4E5FD8-0027-8144-870C-965C0AAB3A53}"/>
          </ac:picMkLst>
        </pc:picChg>
        <pc:picChg chg="add del mod">
          <ac:chgData name="Andrej Bogdanov (CSD)" userId="54a3fc38-bcd8-4812-b887-b84a314b9e17" providerId="ADAL" clId="{6389E647-2042-9745-BD0B-83E3FBA4ACBA}" dt="2021-02-04T13:23:01.259" v="3043" actId="478"/>
          <ac:picMkLst>
            <pc:docMk/>
            <pc:sldMk cId="3971322145" sldId="318"/>
            <ac:picMk id="5" creationId="{2A334C52-C9F1-024B-9784-C83431DF749E}"/>
          </ac:picMkLst>
        </pc:picChg>
        <pc:picChg chg="add mod">
          <ac:chgData name="Andrej Bogdanov (CSD)" userId="54a3fc38-bcd8-4812-b887-b84a314b9e17" providerId="ADAL" clId="{6389E647-2042-9745-BD0B-83E3FBA4ACBA}" dt="2021-02-04T13:25:13.895" v="3078" actId="1076"/>
          <ac:picMkLst>
            <pc:docMk/>
            <pc:sldMk cId="3971322145" sldId="318"/>
            <ac:picMk id="10" creationId="{9FF00651-7655-9C41-8F36-A3F0F5E6E36B}"/>
          </ac:picMkLst>
        </pc:picChg>
        <pc:cxnChg chg="add mod">
          <ac:chgData name="Andrej Bogdanov (CSD)" userId="54a3fc38-bcd8-4812-b887-b84a314b9e17" providerId="ADAL" clId="{6389E647-2042-9745-BD0B-83E3FBA4ACBA}" dt="2021-02-04T13:23:52.316" v="3067" actId="1036"/>
          <ac:cxnSpMkLst>
            <pc:docMk/>
            <pc:sldMk cId="3971322145" sldId="318"/>
            <ac:cxnSpMk id="8" creationId="{D7BDC2CA-7B7E-2F49-BFFB-C793F28669FB}"/>
          </ac:cxnSpMkLst>
        </pc:cxnChg>
        <pc:cxnChg chg="add mod">
          <ac:chgData name="Andrej Bogdanov (CSD)" userId="54a3fc38-bcd8-4812-b887-b84a314b9e17" providerId="ADAL" clId="{6389E647-2042-9745-BD0B-83E3FBA4ACBA}" dt="2021-02-04T13:26:16.840" v="3083" actId="1076"/>
          <ac:cxnSpMkLst>
            <pc:docMk/>
            <pc:sldMk cId="3971322145" sldId="318"/>
            <ac:cxnSpMk id="12" creationId="{5790C52A-FA05-3645-825C-123094235D93}"/>
          </ac:cxnSpMkLst>
        </pc:cxnChg>
      </pc:sldChg>
      <pc:sldChg chg="new del">
        <pc:chgData name="Andrej Bogdanov (CSD)" userId="54a3fc38-bcd8-4812-b887-b84a314b9e17" providerId="ADAL" clId="{6389E647-2042-9745-BD0B-83E3FBA4ACBA}" dt="2021-02-04T13:03:31.988" v="2828" actId="2696"/>
        <pc:sldMkLst>
          <pc:docMk/>
          <pc:sldMk cId="1513211091" sldId="319"/>
        </pc:sldMkLst>
      </pc:sldChg>
      <pc:sldChg chg="addSp modSp new mod ord">
        <pc:chgData name="Andrej Bogdanov (CSD)" userId="54a3fc38-bcd8-4812-b887-b84a314b9e17" providerId="ADAL" clId="{6389E647-2042-9745-BD0B-83E3FBA4ACBA}" dt="2021-02-04T13:08:31.296" v="3035" actId="1035"/>
        <pc:sldMkLst>
          <pc:docMk/>
          <pc:sldMk cId="4181752716" sldId="319"/>
        </pc:sldMkLst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4" creationId="{28FF766E-565A-C34B-9632-8CB0DE339953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5" creationId="{F748E8D6-DB1D-F84A-93A7-86CC14C25522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7" creationId="{310CBADD-0E9C-B64C-960A-0383C57B7DF9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0" creationId="{C93074E0-BEEC-4E40-AB44-8D7765BC9B98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1" creationId="{FFAA000E-90B4-4346-BD7C-9E2CAF11B212}"/>
          </ac:spMkLst>
        </pc:spChg>
        <pc:picChg chg="add mod">
          <ac:chgData name="Andrej Bogdanov (CSD)" userId="54a3fc38-bcd8-4812-b887-b84a314b9e17" providerId="ADAL" clId="{6389E647-2042-9745-BD0B-83E3FBA4ACBA}" dt="2021-02-04T13:05:21.405" v="2881" actId="1036"/>
          <ac:picMkLst>
            <pc:docMk/>
            <pc:sldMk cId="4181752716" sldId="319"/>
            <ac:picMk id="3" creationId="{C7FC705A-FD13-5840-AB0E-428E58F55D90}"/>
          </ac:picMkLst>
        </pc:picChg>
        <pc:cxnChg chg="add mod">
          <ac:chgData name="Andrej Bogdanov (CSD)" userId="54a3fc38-bcd8-4812-b887-b84a314b9e17" providerId="ADAL" clId="{6389E647-2042-9745-BD0B-83E3FBA4ACBA}" dt="2021-02-04T13:05:14.790" v="2868"/>
          <ac:cxnSpMkLst>
            <pc:docMk/>
            <pc:sldMk cId="4181752716" sldId="319"/>
            <ac:cxnSpMk id="6" creationId="{1D193758-5671-834E-B422-6A347B81646D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8" creationId="{0AAAADEC-1F36-CF43-B877-070FFB50656C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9" creationId="{18BDFCA3-51A2-414F-90C0-C1CE7576C3D9}"/>
          </ac:cxnSpMkLst>
        </pc:cxnChg>
      </pc:sldChg>
      <pc:sldChg chg="modSp add del mod">
        <pc:chgData name="Andrej Bogdanov (CSD)" userId="54a3fc38-bcd8-4812-b887-b84a314b9e17" providerId="ADAL" clId="{6389E647-2042-9745-BD0B-83E3FBA4ACBA}" dt="2021-02-08T11:56:24.237" v="3155" actId="2696"/>
        <pc:sldMkLst>
          <pc:docMk/>
          <pc:sldMk cId="3440653892" sldId="320"/>
        </pc:sldMkLst>
        <pc:spChg chg="mod">
          <ac:chgData name="Andrej Bogdanov (CSD)" userId="54a3fc38-bcd8-4812-b887-b84a314b9e17" providerId="ADAL" clId="{6389E647-2042-9745-BD0B-83E3FBA4ACBA}" dt="2021-02-04T13:28:09.427" v="3114" actId="20577"/>
          <ac:spMkLst>
            <pc:docMk/>
            <pc:sldMk cId="3440653892" sldId="320"/>
            <ac:spMk id="2" creationId="{6E461681-4394-104E-8588-C36F1BD5CD3F}"/>
          </ac:spMkLst>
        </pc:spChg>
      </pc:sldChg>
      <pc:sldChg chg="delSp modSp add mod">
        <pc:chgData name="Andrej Bogdanov (CSD)" userId="54a3fc38-bcd8-4812-b887-b84a314b9e17" providerId="ADAL" clId="{6389E647-2042-9745-BD0B-83E3FBA4ACBA}" dt="2021-02-08T11:56:22.414" v="3154"/>
        <pc:sldMkLst>
          <pc:docMk/>
          <pc:sldMk cId="4186355493" sldId="323"/>
        </pc:sldMkLst>
        <pc:spChg chg="mod">
          <ac:chgData name="Andrej Bogdanov (CSD)" userId="54a3fc38-bcd8-4812-b887-b84a314b9e17" providerId="ADAL" clId="{6389E647-2042-9745-BD0B-83E3FBA4ACBA}" dt="2021-02-08T11:56:22.414" v="3154"/>
          <ac:spMkLst>
            <pc:docMk/>
            <pc:sldMk cId="4186355493" sldId="323"/>
            <ac:spMk id="2" creationId="{6E461681-4394-104E-8588-C36F1BD5CD3F}"/>
          </ac:spMkLst>
        </pc:spChg>
        <pc:inkChg chg="del">
          <ac:chgData name="Andrej Bogdanov (CSD)" userId="54a3fc38-bcd8-4812-b887-b84a314b9e17" providerId="ADAL" clId="{6389E647-2042-9745-BD0B-83E3FBA4ACBA}" dt="2021-02-08T11:56:05.806" v="3146" actId="478"/>
          <ac:inkMkLst>
            <pc:docMk/>
            <pc:sldMk cId="4186355493" sldId="323"/>
            <ac:inkMk id="3" creationId="{CC54287E-C799-CD42-82A5-7D559077AD81}"/>
          </ac:inkMkLst>
        </pc:inkChg>
        <pc:inkChg chg="del">
          <ac:chgData name="Andrej Bogdanov (CSD)" userId="54a3fc38-bcd8-4812-b887-b84a314b9e17" providerId="ADAL" clId="{6389E647-2042-9745-BD0B-83E3FBA4ACBA}" dt="2021-02-08T11:56:07.267" v="3147" actId="478"/>
          <ac:inkMkLst>
            <pc:docMk/>
            <pc:sldMk cId="4186355493" sldId="323"/>
            <ac:inkMk id="4" creationId="{3C1B81E5-8478-7346-A053-FC540C09EB0A}"/>
          </ac:inkMkLst>
        </pc:inkChg>
        <pc:inkChg chg="del">
          <ac:chgData name="Andrej Bogdanov (CSD)" userId="54a3fc38-bcd8-4812-b887-b84a314b9e17" providerId="ADAL" clId="{6389E647-2042-9745-BD0B-83E3FBA4ACBA}" dt="2021-02-08T11:56:09.948" v="3149" actId="478"/>
          <ac:inkMkLst>
            <pc:docMk/>
            <pc:sldMk cId="4186355493" sldId="323"/>
            <ac:inkMk id="5" creationId="{720350AD-F685-7E48-B582-0D4BB35DCC6F}"/>
          </ac:inkMkLst>
        </pc:inkChg>
        <pc:inkChg chg="del">
          <ac:chgData name="Andrej Bogdanov (CSD)" userId="54a3fc38-bcd8-4812-b887-b84a314b9e17" providerId="ADAL" clId="{6389E647-2042-9745-BD0B-83E3FBA4ACBA}" dt="2021-02-08T11:56:11.040" v="3150" actId="478"/>
          <ac:inkMkLst>
            <pc:docMk/>
            <pc:sldMk cId="4186355493" sldId="323"/>
            <ac:inkMk id="7" creationId="{6680B58A-040A-4D44-9483-9341FCA784F3}"/>
          </ac:inkMkLst>
        </pc:inkChg>
        <pc:inkChg chg="del">
          <ac:chgData name="Andrej Bogdanov (CSD)" userId="54a3fc38-bcd8-4812-b887-b84a314b9e17" providerId="ADAL" clId="{6389E647-2042-9745-BD0B-83E3FBA4ACBA}" dt="2021-02-08T11:56:11.968" v="3151" actId="478"/>
          <ac:inkMkLst>
            <pc:docMk/>
            <pc:sldMk cId="4186355493" sldId="323"/>
            <ac:inkMk id="8" creationId="{DB9FAEF5-ADC9-7A44-BD4A-1871151DD4A9}"/>
          </ac:inkMkLst>
        </pc:inkChg>
        <pc:inkChg chg="del">
          <ac:chgData name="Andrej Bogdanov (CSD)" userId="54a3fc38-bcd8-4812-b887-b84a314b9e17" providerId="ADAL" clId="{6389E647-2042-9745-BD0B-83E3FBA4ACBA}" dt="2021-02-08T11:56:14.329" v="3153" actId="478"/>
          <ac:inkMkLst>
            <pc:docMk/>
            <pc:sldMk cId="4186355493" sldId="323"/>
            <ac:inkMk id="9" creationId="{320DDC76-C7CC-DE49-9CA0-1F3A87C65C8B}"/>
          </ac:inkMkLst>
        </pc:inkChg>
        <pc:inkChg chg="del">
          <ac:chgData name="Andrej Bogdanov (CSD)" userId="54a3fc38-bcd8-4812-b887-b84a314b9e17" providerId="ADAL" clId="{6389E647-2042-9745-BD0B-83E3FBA4ACBA}" dt="2021-02-08T11:56:08.911" v="3148" actId="478"/>
          <ac:inkMkLst>
            <pc:docMk/>
            <pc:sldMk cId="4186355493" sldId="323"/>
            <ac:inkMk id="10" creationId="{29504BD9-D039-AF4C-BF22-EDCC650F7A3F}"/>
          </ac:inkMkLst>
        </pc:inkChg>
        <pc:inkChg chg="del">
          <ac:chgData name="Andrej Bogdanov (CSD)" userId="54a3fc38-bcd8-4812-b887-b84a314b9e17" providerId="ADAL" clId="{6389E647-2042-9745-BD0B-83E3FBA4ACBA}" dt="2021-02-08T11:56:13.359" v="3152" actId="478"/>
          <ac:inkMkLst>
            <pc:docMk/>
            <pc:sldMk cId="4186355493" sldId="323"/>
            <ac:inkMk id="13" creationId="{F1526A73-EC43-7E48-9258-E90A15C1B538}"/>
          </ac:inkMkLst>
        </pc:inkChg>
      </pc:sldChg>
      <pc:sldMasterChg chg="modSldLayout">
        <pc:chgData name="Andrej Bogdanov (CSD)" userId="54a3fc38-bcd8-4812-b887-b84a314b9e17" providerId="ADAL" clId="{6389E647-2042-9745-BD0B-83E3FBA4ACBA}" dt="2021-03-10T02:56:48.843" v="32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6389E647-2042-9745-BD0B-83E3FBA4ACBA}" dt="2021-03-10T02:56:48.843" v="32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6389E647-2042-9745-BD0B-83E3FBA4ACBA}" dt="2021-03-10T02:56:48.843" v="32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F0399EC9-0AED-F447-9CAF-5CBF7E0617D3}"/>
    <pc:docChg chg="custSel addSld delSld modSld">
      <pc:chgData name="Andrej Bogdanov (CSD)" userId="54a3fc38-bcd8-4812-b887-b84a314b9e17" providerId="ADAL" clId="{F0399EC9-0AED-F447-9CAF-5CBF7E0617D3}" dt="2022-02-18T12:26:49.091" v="220"/>
      <pc:docMkLst>
        <pc:docMk/>
      </pc:docMkLst>
      <pc:sldChg chg="modSp mod">
        <pc:chgData name="Andrej Bogdanov (CSD)" userId="54a3fc38-bcd8-4812-b887-b84a314b9e17" providerId="ADAL" clId="{F0399EC9-0AED-F447-9CAF-5CBF7E0617D3}" dt="2022-02-18T12:19:23.771" v="19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F0399EC9-0AED-F447-9CAF-5CBF7E0617D3}" dt="2022-02-18T12:19:23.771" v="19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F0399EC9-0AED-F447-9CAF-5CBF7E0617D3}" dt="2022-02-18T12:20:12.595" v="20" actId="2696"/>
        <pc:sldMkLst>
          <pc:docMk/>
          <pc:sldMk cId="1989951147" sldId="257"/>
        </pc:sldMkLst>
      </pc:sldChg>
      <pc:sldChg chg="del">
        <pc:chgData name="Andrej Bogdanov (CSD)" userId="54a3fc38-bcd8-4812-b887-b84a314b9e17" providerId="ADAL" clId="{F0399EC9-0AED-F447-9CAF-5CBF7E0617D3}" dt="2022-02-18T12:21:16.948" v="21" actId="2696"/>
        <pc:sldMkLst>
          <pc:docMk/>
          <pc:sldMk cId="789010085" sldId="307"/>
        </pc:sldMkLst>
      </pc:sldChg>
      <pc:sldChg chg="del">
        <pc:chgData name="Andrej Bogdanov (CSD)" userId="54a3fc38-bcd8-4812-b887-b84a314b9e17" providerId="ADAL" clId="{F0399EC9-0AED-F447-9CAF-5CBF7E0617D3}" dt="2022-02-18T12:21:16.948" v="21" actId="2696"/>
        <pc:sldMkLst>
          <pc:docMk/>
          <pc:sldMk cId="3965353605" sldId="308"/>
        </pc:sldMkLst>
      </pc:sldChg>
      <pc:sldChg chg="del">
        <pc:chgData name="Andrej Bogdanov (CSD)" userId="54a3fc38-bcd8-4812-b887-b84a314b9e17" providerId="ADAL" clId="{F0399EC9-0AED-F447-9CAF-5CBF7E0617D3}" dt="2022-02-18T12:21:16.948" v="21" actId="2696"/>
        <pc:sldMkLst>
          <pc:docMk/>
          <pc:sldMk cId="86086639" sldId="309"/>
        </pc:sldMkLst>
      </pc:sldChg>
      <pc:sldChg chg="modSp mod">
        <pc:chgData name="Andrej Bogdanov (CSD)" userId="54a3fc38-bcd8-4812-b887-b84a314b9e17" providerId="ADAL" clId="{F0399EC9-0AED-F447-9CAF-5CBF7E0617D3}" dt="2022-02-18T12:21:33.318" v="32" actId="20577"/>
        <pc:sldMkLst>
          <pc:docMk/>
          <pc:sldMk cId="610065109" sldId="313"/>
        </pc:sldMkLst>
        <pc:spChg chg="mod">
          <ac:chgData name="Andrej Bogdanov (CSD)" userId="54a3fc38-bcd8-4812-b887-b84a314b9e17" providerId="ADAL" clId="{F0399EC9-0AED-F447-9CAF-5CBF7E0617D3}" dt="2022-02-18T12:21:33.318" v="32" actId="20577"/>
          <ac:spMkLst>
            <pc:docMk/>
            <pc:sldMk cId="610065109" sldId="313"/>
            <ac:spMk id="9" creationId="{82141657-3E21-634F-B6EA-B7B85A93B8C8}"/>
          </ac:spMkLst>
        </pc:spChg>
      </pc:sldChg>
      <pc:sldChg chg="del">
        <pc:chgData name="Andrej Bogdanov (CSD)" userId="54a3fc38-bcd8-4812-b887-b84a314b9e17" providerId="ADAL" clId="{F0399EC9-0AED-F447-9CAF-5CBF7E0617D3}" dt="2022-02-18T12:22:03.304" v="33" actId="2696"/>
        <pc:sldMkLst>
          <pc:docMk/>
          <pc:sldMk cId="2548337945" sldId="315"/>
        </pc:sldMkLst>
      </pc:sldChg>
      <pc:sldChg chg="addSp delSp modSp mod">
        <pc:chgData name="Andrej Bogdanov (CSD)" userId="54a3fc38-bcd8-4812-b887-b84a314b9e17" providerId="ADAL" clId="{F0399EC9-0AED-F447-9CAF-5CBF7E0617D3}" dt="2022-02-18T12:26:23.856" v="219" actId="20577"/>
        <pc:sldMkLst>
          <pc:docMk/>
          <pc:sldMk cId="2198511903" sldId="316"/>
        </pc:sldMkLst>
        <pc:spChg chg="mod">
          <ac:chgData name="Andrej Bogdanov (CSD)" userId="54a3fc38-bcd8-4812-b887-b84a314b9e17" providerId="ADAL" clId="{F0399EC9-0AED-F447-9CAF-5CBF7E0617D3}" dt="2022-02-18T12:26:23.856" v="219" actId="20577"/>
          <ac:spMkLst>
            <pc:docMk/>
            <pc:sldMk cId="2198511903" sldId="316"/>
            <ac:spMk id="2" creationId="{24A05B39-5200-B649-BD35-461C982B37A6}"/>
          </ac:spMkLst>
        </pc:spChg>
        <pc:spChg chg="mod">
          <ac:chgData name="Andrej Bogdanov (CSD)" userId="54a3fc38-bcd8-4812-b887-b84a314b9e17" providerId="ADAL" clId="{F0399EC9-0AED-F447-9CAF-5CBF7E0617D3}" dt="2022-02-18T12:25:30.199" v="168" actId="20577"/>
          <ac:spMkLst>
            <pc:docMk/>
            <pc:sldMk cId="2198511903" sldId="316"/>
            <ac:spMk id="3" creationId="{9B5BB641-98A0-4340-B9D0-93B1B95BBCDA}"/>
          </ac:spMkLst>
        </pc:spChg>
        <pc:spChg chg="del">
          <ac:chgData name="Andrej Bogdanov (CSD)" userId="54a3fc38-bcd8-4812-b887-b84a314b9e17" providerId="ADAL" clId="{F0399EC9-0AED-F447-9CAF-5CBF7E0617D3}" dt="2022-02-18T12:23:40.114" v="83" actId="478"/>
          <ac:spMkLst>
            <pc:docMk/>
            <pc:sldMk cId="2198511903" sldId="316"/>
            <ac:spMk id="4" creationId="{3F47993A-88EE-5146-AB81-B3D18D35D7B6}"/>
          </ac:spMkLst>
        </pc:spChg>
        <pc:spChg chg="del">
          <ac:chgData name="Andrej Bogdanov (CSD)" userId="54a3fc38-bcd8-4812-b887-b84a314b9e17" providerId="ADAL" clId="{F0399EC9-0AED-F447-9CAF-5CBF7E0617D3}" dt="2022-02-18T12:24:49.182" v="140" actId="478"/>
          <ac:spMkLst>
            <pc:docMk/>
            <pc:sldMk cId="2198511903" sldId="316"/>
            <ac:spMk id="5" creationId="{66238C17-EBF9-444A-9847-80DFD2FFFC0C}"/>
          </ac:spMkLst>
        </pc:spChg>
        <pc:spChg chg="del">
          <ac:chgData name="Andrej Bogdanov (CSD)" userId="54a3fc38-bcd8-4812-b887-b84a314b9e17" providerId="ADAL" clId="{F0399EC9-0AED-F447-9CAF-5CBF7E0617D3}" dt="2022-02-18T12:24:49.182" v="140" actId="478"/>
          <ac:spMkLst>
            <pc:docMk/>
            <pc:sldMk cId="2198511903" sldId="316"/>
            <ac:spMk id="6" creationId="{071975A5-4A1D-2745-828B-4EB2F1B382C4}"/>
          </ac:spMkLst>
        </pc:spChg>
        <pc:spChg chg="add mod">
          <ac:chgData name="Andrej Bogdanov (CSD)" userId="54a3fc38-bcd8-4812-b887-b84a314b9e17" providerId="ADAL" clId="{F0399EC9-0AED-F447-9CAF-5CBF7E0617D3}" dt="2022-02-18T12:25:44.782" v="171" actId="58"/>
          <ac:spMkLst>
            <pc:docMk/>
            <pc:sldMk cId="2198511903" sldId="316"/>
            <ac:spMk id="7" creationId="{B56CB5C9-DAE0-D043-8E54-2BCC09703688}"/>
          </ac:spMkLst>
        </pc:spChg>
      </pc:sldChg>
      <pc:sldChg chg="modSp mod">
        <pc:chgData name="Andrej Bogdanov (CSD)" userId="54a3fc38-bcd8-4812-b887-b84a314b9e17" providerId="ADAL" clId="{F0399EC9-0AED-F447-9CAF-5CBF7E0617D3}" dt="2022-02-18T12:26:06.099" v="177" actId="20577"/>
        <pc:sldMkLst>
          <pc:docMk/>
          <pc:sldMk cId="998310423" sldId="317"/>
        </pc:sldMkLst>
        <pc:spChg chg="mod">
          <ac:chgData name="Andrej Bogdanov (CSD)" userId="54a3fc38-bcd8-4812-b887-b84a314b9e17" providerId="ADAL" clId="{F0399EC9-0AED-F447-9CAF-5CBF7E0617D3}" dt="2022-02-18T12:26:06.099" v="177" actId="20577"/>
          <ac:spMkLst>
            <pc:docMk/>
            <pc:sldMk cId="998310423" sldId="317"/>
            <ac:spMk id="2" creationId="{2DAF643F-9A5A-004F-99AB-69D398CE8B78}"/>
          </ac:spMkLst>
        </pc:spChg>
      </pc:sldChg>
      <pc:sldChg chg="del">
        <pc:chgData name="Andrej Bogdanov (CSD)" userId="54a3fc38-bcd8-4812-b887-b84a314b9e17" providerId="ADAL" clId="{F0399EC9-0AED-F447-9CAF-5CBF7E0617D3}" dt="2022-02-18T12:20:12.595" v="20" actId="2696"/>
        <pc:sldMkLst>
          <pc:docMk/>
          <pc:sldMk cId="3605796306" sldId="322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3550106769" sldId="324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3333352670" sldId="325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1854997407" sldId="326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952276677" sldId="327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2508502271" sldId="328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2716114428" sldId="329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351016479" sldId="331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55323223" sldId="332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870056491" sldId="333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1920346700" sldId="334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1922373272" sldId="335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4203333580" sldId="336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1042251454" sldId="337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3469355701" sldId="338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3103330044" sldId="340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922415899" sldId="341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2592757567" sldId="342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4046743645" sldId="343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2199746606" sldId="344"/>
        </pc:sldMkLst>
      </pc:sldChg>
      <pc:sldChg chg="add">
        <pc:chgData name="Andrej Bogdanov (CSD)" userId="54a3fc38-bcd8-4812-b887-b84a314b9e17" providerId="ADAL" clId="{F0399EC9-0AED-F447-9CAF-5CBF7E0617D3}" dt="2022-02-18T12:26:49.091" v="220"/>
        <pc:sldMkLst>
          <pc:docMk/>
          <pc:sldMk cId="3066411309" sldId="345"/>
        </pc:sldMkLst>
      </pc:sldChg>
    </pc:docChg>
  </pc:docChgLst>
  <pc:docChgLst>
    <pc:chgData name="Andrej Bogdanov (CSD)" userId="54a3fc38-bcd8-4812-b887-b84a314b9e17" providerId="ADAL" clId="{CB0367FB-76E8-6245-A44D-D0A532754CDE}"/>
    <pc:docChg chg="undo custSel addSld delSld modSld sldOrd">
      <pc:chgData name="Andrej Bogdanov (CSD)" userId="54a3fc38-bcd8-4812-b887-b84a314b9e17" providerId="ADAL" clId="{CB0367FB-76E8-6245-A44D-D0A532754CDE}" dt="2021-02-01T07:43:28.041" v="1683" actId="2696"/>
      <pc:docMkLst>
        <pc:docMk/>
      </pc:docMkLst>
      <pc:sldChg chg="modSp mod">
        <pc:chgData name="Andrej Bogdanov (CSD)" userId="54a3fc38-bcd8-4812-b887-b84a314b9e17" providerId="ADAL" clId="{CB0367FB-76E8-6245-A44D-D0A532754CDE}" dt="2021-01-29T04:26:34.154" v="16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B0367FB-76E8-6245-A44D-D0A532754CDE}" dt="2021-01-29T04:26:34.154" v="16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4435539" sldId="25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028429763" sldId="258"/>
        </pc:sldMkLst>
      </pc:sldChg>
      <pc:sldChg chg="delSp add mod">
        <pc:chgData name="Andrej Bogdanov (CSD)" userId="54a3fc38-bcd8-4812-b887-b84a314b9e17" providerId="ADAL" clId="{CB0367FB-76E8-6245-A44D-D0A532754CDE}" dt="2021-01-29T04:27:13.195" v="19" actId="478"/>
        <pc:sldMkLst>
          <pc:docMk/>
          <pc:sldMk cId="3575290213" sldId="258"/>
        </pc:sldMkLst>
        <pc:inkChg chg="del">
          <ac:chgData name="Andrej Bogdanov (CSD)" userId="54a3fc38-bcd8-4812-b887-b84a314b9e17" providerId="ADAL" clId="{CB0367FB-76E8-6245-A44D-D0A532754CDE}" dt="2021-01-29T04:27:13.195" v="19" actId="478"/>
          <ac:inkMkLst>
            <pc:docMk/>
            <pc:sldMk cId="3575290213" sldId="258"/>
            <ac:inkMk id="2" creationId="{91A8C046-4D91-5340-9038-B8FC33D6A187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031797" sldId="25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53385911" sldId="26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46909800" sldId="26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223953489" sldId="262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642582840" sldId="263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8209802" sldId="264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32346036" sldId="26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122845433" sldId="26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398619159" sldId="26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294743168" sldId="268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2468892" sldId="26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444934352" sldId="27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28546336" sldId="27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015896405" sldId="272"/>
        </pc:sldMkLst>
      </pc:sldChg>
      <pc:sldChg chg="delSp modSp add mod">
        <pc:chgData name="Andrej Bogdanov (CSD)" userId="54a3fc38-bcd8-4812-b887-b84a314b9e17" providerId="ADAL" clId="{CB0367FB-76E8-6245-A44D-D0A532754CDE}" dt="2021-02-01T07:42:36.737" v="1678"/>
        <pc:sldMkLst>
          <pc:docMk/>
          <pc:sldMk cId="590128982" sldId="287"/>
        </pc:sldMkLst>
        <pc:spChg chg="mod">
          <ac:chgData name="Andrej Bogdanov (CSD)" userId="54a3fc38-bcd8-4812-b887-b84a314b9e17" providerId="ADAL" clId="{CB0367FB-76E8-6245-A44D-D0A532754CDE}" dt="2021-01-29T06:31:02.234" v="1318" actId="1035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CB0367FB-76E8-6245-A44D-D0A532754CDE}" dt="2021-01-29T06:31:31.918" v="1330" actId="207"/>
          <ac:spMkLst>
            <pc:docMk/>
            <pc:sldMk cId="590128982" sldId="287"/>
            <ac:spMk id="6" creationId="{B7118985-10A7-8941-9C2F-5C134B8DF55C}"/>
          </ac:spMkLst>
        </pc:spChg>
        <pc:spChg chg="del">
          <ac:chgData name="Andrej Bogdanov (CSD)" userId="54a3fc38-bcd8-4812-b887-b84a314b9e17" providerId="ADAL" clId="{CB0367FB-76E8-6245-A44D-D0A532754CDE}" dt="2021-01-29T06:30:39.123" v="1265" actId="478"/>
          <ac:spMkLst>
            <pc:docMk/>
            <pc:sldMk cId="590128982" sldId="287"/>
            <ac:spMk id="7" creationId="{03B69B80-44CC-084E-AFF9-6D81FBC971BD}"/>
          </ac:spMkLst>
        </pc:spChg>
        <pc:spChg chg="mod">
          <ac:chgData name="Andrej Bogdanov (CSD)" userId="54a3fc38-bcd8-4812-b887-b84a314b9e17" providerId="ADAL" clId="{CB0367FB-76E8-6245-A44D-D0A532754CDE}" dt="2021-01-29T06:32:43.411" v="1341" actId="1076"/>
          <ac:spMkLst>
            <pc:docMk/>
            <pc:sldMk cId="590128982" sldId="287"/>
            <ac:spMk id="8" creationId="{1DB74459-91CC-F946-9251-E389A9038412}"/>
          </ac:spMkLst>
        </pc:spChg>
        <pc:inkChg chg="mod">
          <ac:chgData name="Andrej Bogdanov (CSD)" userId="54a3fc38-bcd8-4812-b887-b84a314b9e17" providerId="ADAL" clId="{CB0367FB-76E8-6245-A44D-D0A532754CDE}" dt="2021-02-01T07:42:36.737" v="1678"/>
          <ac:inkMkLst>
            <pc:docMk/>
            <pc:sldMk cId="590128982" sldId="287"/>
            <ac:inkMk id="3" creationId="{A8261027-F1A4-DA4D-9475-AD50B6958933}"/>
          </ac:inkMkLst>
        </pc:inkChg>
        <pc:inkChg chg="del">
          <ac:chgData name="Andrej Bogdanov (CSD)" userId="54a3fc38-bcd8-4812-b887-b84a314b9e17" providerId="ADAL" clId="{CB0367FB-76E8-6245-A44D-D0A532754CDE}" dt="2021-01-29T06:31:37.370" v="1332" actId="478"/>
          <ac:inkMkLst>
            <pc:docMk/>
            <pc:sldMk cId="590128982" sldId="287"/>
            <ac:inkMk id="3" creationId="{F3C310A8-27E4-4749-BED8-D88088D32887}"/>
          </ac:inkMkLst>
        </pc:inkChg>
        <pc:inkChg chg="del">
          <ac:chgData name="Andrej Bogdanov (CSD)" userId="54a3fc38-bcd8-4812-b887-b84a314b9e17" providerId="ADAL" clId="{CB0367FB-76E8-6245-A44D-D0A532754CDE}" dt="2021-01-29T06:30:48.778" v="1266" actId="478"/>
          <ac:inkMkLst>
            <pc:docMk/>
            <pc:sldMk cId="590128982" sldId="287"/>
            <ac:inkMk id="4" creationId="{0EAD9328-A116-2749-94C5-C1EF2A31584B}"/>
          </ac:inkMkLst>
        </pc:inkChg>
      </pc:sldChg>
      <pc:sldChg chg="addSp delSp modSp add mod">
        <pc:chgData name="Andrej Bogdanov (CSD)" userId="54a3fc38-bcd8-4812-b887-b84a314b9e17" providerId="ADAL" clId="{CB0367FB-76E8-6245-A44D-D0A532754CDE}" dt="2021-01-29T04:40:42.777" v="395" actId="114"/>
        <pc:sldMkLst>
          <pc:docMk/>
          <pc:sldMk cId="377043815" sldId="288"/>
        </pc:sldMkLst>
        <pc:spChg chg="mod">
          <ac:chgData name="Andrej Bogdanov (CSD)" userId="54a3fc38-bcd8-4812-b887-b84a314b9e17" providerId="ADAL" clId="{CB0367FB-76E8-6245-A44D-D0A532754CDE}" dt="2021-01-29T04:40:40.401" v="394" actId="114"/>
          <ac:spMkLst>
            <pc:docMk/>
            <pc:sldMk cId="377043815" sldId="288"/>
            <ac:spMk id="6" creationId="{AF5D25B8-1D03-AB4B-A8F6-E4A3BD4C3D10}"/>
          </ac:spMkLst>
        </pc:spChg>
        <pc:spChg chg="mod">
          <ac:chgData name="Andrej Bogdanov (CSD)" userId="54a3fc38-bcd8-4812-b887-b84a314b9e17" providerId="ADAL" clId="{CB0367FB-76E8-6245-A44D-D0A532754CDE}" dt="2021-01-29T04:40:42.777" v="395" actId="114"/>
          <ac:spMkLst>
            <pc:docMk/>
            <pc:sldMk cId="377043815" sldId="288"/>
            <ac:spMk id="7" creationId="{DCCDF984-BD55-C141-9212-3489B74D320F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0" creationId="{71B9727D-3BBD-1F4E-B37A-37CEB7F8EA16}"/>
          </ac:spMkLst>
        </pc:spChg>
        <pc:spChg chg="mod">
          <ac:chgData name="Andrej Bogdanov (CSD)" userId="54a3fc38-bcd8-4812-b887-b84a314b9e17" providerId="ADAL" clId="{CB0367FB-76E8-6245-A44D-D0A532754CDE}" dt="2021-01-29T04:36:07.016" v="253" actId="1035"/>
          <ac:spMkLst>
            <pc:docMk/>
            <pc:sldMk cId="377043815" sldId="288"/>
            <ac:spMk id="11" creationId="{88A32CAA-2BCB-FF4D-804C-DF31F01F9AD0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2" creationId="{A09D57BB-5BFC-7248-B3AE-BEA6A251A7C7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3" creationId="{891D647C-86C7-0441-8E4D-812DD7230BC0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4" creationId="{23B4595F-96B0-E24F-A6B4-8E717470C153}"/>
          </ac:spMkLst>
        </pc:spChg>
        <pc:inkChg chg="del">
          <ac:chgData name="Andrej Bogdanov (CSD)" userId="54a3fc38-bcd8-4812-b887-b84a314b9e17" providerId="ADAL" clId="{CB0367FB-76E8-6245-A44D-D0A532754CDE}" dt="2021-01-29T04:27:16.386" v="20" actId="478"/>
          <ac:inkMkLst>
            <pc:docMk/>
            <pc:sldMk cId="377043815" sldId="288"/>
            <ac:inkMk id="4" creationId="{E1E61946-BF1F-5546-81A3-FA199F060C64}"/>
          </ac:inkMkLst>
        </pc:inkChg>
      </pc:sldChg>
      <pc:sldChg chg="addSp delSp modSp new mod modClrScheme chgLayout">
        <pc:chgData name="Andrej Bogdanov (CSD)" userId="54a3fc38-bcd8-4812-b887-b84a314b9e17" providerId="ADAL" clId="{CB0367FB-76E8-6245-A44D-D0A532754CDE}" dt="2021-01-29T04:40:51.795" v="400" actId="1036"/>
        <pc:sldMkLst>
          <pc:docMk/>
          <pc:sldMk cId="744781874" sldId="289"/>
        </pc:sldMkLst>
        <pc:spChg chg="del">
          <ac:chgData name="Andrej Bogdanov (CSD)" userId="54a3fc38-bcd8-4812-b887-b84a314b9e17" providerId="ADAL" clId="{CB0367FB-76E8-6245-A44D-D0A532754CDE}" dt="2021-01-29T04:39:07.470" v="255" actId="700"/>
          <ac:spMkLst>
            <pc:docMk/>
            <pc:sldMk cId="744781874" sldId="289"/>
            <ac:spMk id="2" creationId="{75B16B0C-72D0-404B-8760-A137291B58EE}"/>
          </ac:spMkLst>
        </pc:spChg>
        <pc:spChg chg="add mod">
          <ac:chgData name="Andrej Bogdanov (CSD)" userId="54a3fc38-bcd8-4812-b887-b84a314b9e17" providerId="ADAL" clId="{CB0367FB-76E8-6245-A44D-D0A532754CDE}" dt="2021-01-29T04:40:51.795" v="400" actId="1036"/>
          <ac:spMkLst>
            <pc:docMk/>
            <pc:sldMk cId="744781874" sldId="289"/>
            <ac:spMk id="3" creationId="{71ED709A-FA11-6A42-A9E7-54534428BC77}"/>
          </ac:spMkLst>
        </pc:spChg>
      </pc:sldChg>
      <pc:sldChg chg="addSp modSp new mod modClrScheme modAnim chgLayout">
        <pc:chgData name="Andrej Bogdanov (CSD)" userId="54a3fc38-bcd8-4812-b887-b84a314b9e17" providerId="ADAL" clId="{CB0367FB-76E8-6245-A44D-D0A532754CDE}" dt="2021-01-29T06:10:52.632" v="700" actId="20577"/>
        <pc:sldMkLst>
          <pc:docMk/>
          <pc:sldMk cId="3093432108" sldId="290"/>
        </pc:sldMkLst>
        <pc:spChg chg="add mod">
          <ac:chgData name="Andrej Bogdanov (CSD)" userId="54a3fc38-bcd8-4812-b887-b84a314b9e17" providerId="ADAL" clId="{CB0367FB-76E8-6245-A44D-D0A532754CDE}" dt="2021-01-29T06:10:52.632" v="700" actId="20577"/>
          <ac:spMkLst>
            <pc:docMk/>
            <pc:sldMk cId="3093432108" sldId="290"/>
            <ac:spMk id="2" creationId="{BE751CA0-D2ED-DC49-89FF-FD0F2BADFBB0}"/>
          </ac:spMkLst>
        </pc:spChg>
        <pc:spChg chg="add mod">
          <ac:chgData name="Andrej Bogdanov (CSD)" userId="54a3fc38-bcd8-4812-b887-b84a314b9e17" providerId="ADAL" clId="{CB0367FB-76E8-6245-A44D-D0A532754CDE}" dt="2021-01-29T06:04:03.369" v="511" actId="207"/>
          <ac:spMkLst>
            <pc:docMk/>
            <pc:sldMk cId="3093432108" sldId="290"/>
            <ac:spMk id="3" creationId="{551BC6AA-9BA7-274C-BC2C-AA75712D18B6}"/>
          </ac:spMkLst>
        </pc:spChg>
        <pc:spChg chg="add mod">
          <ac:chgData name="Andrej Bogdanov (CSD)" userId="54a3fc38-bcd8-4812-b887-b84a314b9e17" providerId="ADAL" clId="{CB0367FB-76E8-6245-A44D-D0A532754CDE}" dt="2021-01-29T06:07:33.946" v="568" actId="20577"/>
          <ac:spMkLst>
            <pc:docMk/>
            <pc:sldMk cId="3093432108" sldId="290"/>
            <ac:spMk id="4" creationId="{92C5E0E2-7818-4E45-A138-B915781E22FB}"/>
          </ac:spMkLst>
        </pc:spChg>
      </pc:sldChg>
      <pc:sldChg chg="addSp delSp modSp new mod modClrScheme modAnim chgLayout">
        <pc:chgData name="Andrej Bogdanov (CSD)" userId="54a3fc38-bcd8-4812-b887-b84a314b9e17" providerId="ADAL" clId="{CB0367FB-76E8-6245-A44D-D0A532754CDE}" dt="2021-02-01T07:41:50.135" v="1671"/>
        <pc:sldMkLst>
          <pc:docMk/>
          <pc:sldMk cId="46535786" sldId="291"/>
        </pc:sldMkLst>
        <pc:spChg chg="add mod">
          <ac:chgData name="Andrej Bogdanov (CSD)" userId="54a3fc38-bcd8-4812-b887-b84a314b9e17" providerId="ADAL" clId="{CB0367FB-76E8-6245-A44D-D0A532754CDE}" dt="2021-01-29T06:11:34.608" v="763" actId="1037"/>
          <ac:spMkLst>
            <pc:docMk/>
            <pc:sldMk cId="46535786" sldId="291"/>
            <ac:spMk id="6" creationId="{A4215438-5E71-9C45-AA40-7EAC938762D1}"/>
          </ac:spMkLst>
        </pc:spChg>
        <pc:spChg chg="add del mod">
          <ac:chgData name="Andrej Bogdanov (CSD)" userId="54a3fc38-bcd8-4812-b887-b84a314b9e17" providerId="ADAL" clId="{CB0367FB-76E8-6245-A44D-D0A532754CDE}" dt="2021-01-29T06:10:56.568" v="701" actId="478"/>
          <ac:spMkLst>
            <pc:docMk/>
            <pc:sldMk cId="46535786" sldId="291"/>
            <ac:spMk id="7" creationId="{AC4ABCEE-464C-ED48-85E9-3F06C90047AF}"/>
          </ac:spMkLst>
        </pc:spChg>
        <pc:spChg chg="add mod">
          <ac:chgData name="Andrej Bogdanov (CSD)" userId="54a3fc38-bcd8-4812-b887-b84a314b9e17" providerId="ADAL" clId="{CB0367FB-76E8-6245-A44D-D0A532754CDE}" dt="2021-02-01T07:41:34.904" v="1670" actId="2711"/>
          <ac:spMkLst>
            <pc:docMk/>
            <pc:sldMk cId="46535786" sldId="291"/>
            <ac:spMk id="8" creationId="{90B8163D-AEF3-5847-8377-F54782B2E1C6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2" creationId="{D2A20166-9C42-6943-94D9-ED25A1A7807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3" creationId="{000848E7-3A50-B141-A1BB-057AEB3B454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4" creationId="{D5137210-CEA2-104B-BCFD-5E0A7596991B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5" creationId="{BEB73D19-E1BB-1942-8BA8-D7B75311A0D5}"/>
          </ac:spMkLst>
        </pc:spChg>
        <pc:spChg chg="add mod">
          <ac:chgData name="Andrej Bogdanov (CSD)" userId="54a3fc38-bcd8-4812-b887-b84a314b9e17" providerId="ADAL" clId="{CB0367FB-76E8-6245-A44D-D0A532754CDE}" dt="2021-01-29T06:20:58.648" v="1060" actId="207"/>
          <ac:spMkLst>
            <pc:docMk/>
            <pc:sldMk cId="46535786" sldId="291"/>
            <ac:spMk id="18" creationId="{AA906694-4965-804F-AED2-8521BC79CB65}"/>
          </ac:spMkLst>
        </pc:spChg>
        <pc:spChg chg="add mod">
          <ac:chgData name="Andrej Bogdanov (CSD)" userId="54a3fc38-bcd8-4812-b887-b84a314b9e17" providerId="ADAL" clId="{CB0367FB-76E8-6245-A44D-D0A532754CDE}" dt="2021-01-29T06:20:50.872" v="1035" actId="207"/>
          <ac:spMkLst>
            <pc:docMk/>
            <pc:sldMk cId="46535786" sldId="291"/>
            <ac:spMk id="19" creationId="{C4FB7160-2AAB-0C47-B182-5845D2CAE9C5}"/>
          </ac:spMkLst>
        </pc:sp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3" creationId="{3D005A30-F96B-2641-B1A8-F36FCB1DBD32}"/>
          </ac:picMkLst>
        </pc:pic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5" creationId="{BDDDE2CB-964F-4141-9E4B-136BE3F3E485}"/>
          </ac:picMkLst>
        </pc:picChg>
        <pc:inkChg chg="mod">
          <ac:chgData name="Andrej Bogdanov (CSD)" userId="54a3fc38-bcd8-4812-b887-b84a314b9e17" providerId="ADAL" clId="{CB0367FB-76E8-6245-A44D-D0A532754CDE}" dt="2021-02-01T07:41:50.135" v="1671"/>
          <ac:inkMkLst>
            <pc:docMk/>
            <pc:sldMk cId="46535786" sldId="291"/>
            <ac:inkMk id="2" creationId="{FD9EEF3E-3C4B-F248-9300-E1AB2BF2CEDA}"/>
          </ac:inkMkLst>
        </pc:inkChg>
        <pc:cxnChg chg="add mod">
          <ac:chgData name="Andrej Bogdanov (CSD)" userId="54a3fc38-bcd8-4812-b887-b84a314b9e17" providerId="ADAL" clId="{CB0367FB-76E8-6245-A44D-D0A532754CDE}" dt="2021-01-29T06:19:18.206" v="928" actId="166"/>
          <ac:cxnSpMkLst>
            <pc:docMk/>
            <pc:sldMk cId="46535786" sldId="291"/>
            <ac:cxnSpMk id="10" creationId="{7A174EBF-BCC6-FA4C-AA92-B2877146D718}"/>
          </ac:cxnSpMkLst>
        </pc:cxnChg>
        <pc:cxnChg chg="add mod">
          <ac:chgData name="Andrej Bogdanov (CSD)" userId="54a3fc38-bcd8-4812-b887-b84a314b9e17" providerId="ADAL" clId="{CB0367FB-76E8-6245-A44D-D0A532754CDE}" dt="2021-01-29T06:19:23.787" v="929" actId="166"/>
          <ac:cxnSpMkLst>
            <pc:docMk/>
            <pc:sldMk cId="46535786" sldId="291"/>
            <ac:cxnSpMk id="11" creationId="{4C9AFBC1-91A7-C74F-9D4C-1D731B7A5985}"/>
          </ac:cxnSpMkLst>
        </pc:cxnChg>
        <pc:cxnChg chg="add del mod">
          <ac:chgData name="Andrej Bogdanov (CSD)" userId="54a3fc38-bcd8-4812-b887-b84a314b9e17" providerId="ADAL" clId="{CB0367FB-76E8-6245-A44D-D0A532754CDE}" dt="2021-01-29T06:16:28.280" v="869" actId="478"/>
          <ac:cxnSpMkLst>
            <pc:docMk/>
            <pc:sldMk cId="46535786" sldId="291"/>
            <ac:cxnSpMk id="16" creationId="{18A6BC74-A4DA-D347-80C0-A4425177D6F6}"/>
          </ac:cxnSpMkLst>
        </pc:cxnChg>
        <pc:cxnChg chg="add del mod">
          <ac:chgData name="Andrej Bogdanov (CSD)" userId="54a3fc38-bcd8-4812-b887-b84a314b9e17" providerId="ADAL" clId="{CB0367FB-76E8-6245-A44D-D0A532754CDE}" dt="2021-01-29T06:16:29.560" v="870" actId="478"/>
          <ac:cxnSpMkLst>
            <pc:docMk/>
            <pc:sldMk cId="46535786" sldId="291"/>
            <ac:cxnSpMk id="17" creationId="{BB84E4F2-8FF6-504E-BD1C-DAD59B537F2A}"/>
          </ac:cxnSpMkLst>
        </pc:cxnChg>
      </pc:sldChg>
      <pc:sldChg chg="new del">
        <pc:chgData name="Andrej Bogdanov (CSD)" userId="54a3fc38-bcd8-4812-b887-b84a314b9e17" providerId="ADAL" clId="{CB0367FB-76E8-6245-A44D-D0A532754CDE}" dt="2021-01-29T06:42:31.752" v="1364" actId="2696"/>
        <pc:sldMkLst>
          <pc:docMk/>
          <pc:sldMk cId="236262304" sldId="292"/>
        </pc:sldMkLst>
      </pc:sldChg>
      <pc:sldChg chg="delSp modSp add mod">
        <pc:chgData name="Andrej Bogdanov (CSD)" userId="54a3fc38-bcd8-4812-b887-b84a314b9e17" providerId="ADAL" clId="{CB0367FB-76E8-6245-A44D-D0A532754CDE}" dt="2021-02-01T07:42:15.641" v="1675"/>
        <pc:sldMkLst>
          <pc:docMk/>
          <pc:sldMk cId="3179497053" sldId="293"/>
        </pc:sldMkLst>
        <pc:spChg chg="mod">
          <ac:chgData name="Andrej Bogdanov (CSD)" userId="54a3fc38-bcd8-4812-b887-b84a314b9e17" providerId="ADAL" clId="{CB0367FB-76E8-6245-A44D-D0A532754CDE}" dt="2021-01-29T06:23:18.373" v="1140" actId="20577"/>
          <ac:spMkLst>
            <pc:docMk/>
            <pc:sldMk cId="3179497053" sldId="293"/>
            <ac:spMk id="2" creationId="{530F46BE-A3CB-EC44-86AF-6AB0583331B6}"/>
          </ac:spMkLst>
        </pc:spChg>
        <pc:spChg chg="mod">
          <ac:chgData name="Andrej Bogdanov (CSD)" userId="54a3fc38-bcd8-4812-b887-b84a314b9e17" providerId="ADAL" clId="{CB0367FB-76E8-6245-A44D-D0A532754CDE}" dt="2021-02-01T03:09:39.955" v="1657" actId="20577"/>
          <ac:spMkLst>
            <pc:docMk/>
            <pc:sldMk cId="3179497053" sldId="293"/>
            <ac:spMk id="5" creationId="{DDC59685-F75C-4D42-80C9-B388D5E71A32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6" creationId="{AF5D25B8-1D03-AB4B-A8F6-E4A3BD4C3D10}"/>
          </ac:spMkLst>
        </pc:spChg>
        <pc:spChg chg="del">
          <ac:chgData name="Andrej Bogdanov (CSD)" userId="54a3fc38-bcd8-4812-b887-b84a314b9e17" providerId="ADAL" clId="{CB0367FB-76E8-6245-A44D-D0A532754CDE}" dt="2021-01-29T06:24:20.444" v="1234" actId="478"/>
          <ac:spMkLst>
            <pc:docMk/>
            <pc:sldMk cId="3179497053" sldId="293"/>
            <ac:spMk id="7" creationId="{DCCDF984-BD55-C141-9212-3489B74D320F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8" creationId="{1CC7F2A2-0B41-9341-9542-729EEB3C4136}"/>
          </ac:spMkLst>
        </pc:spChg>
        <pc:spChg chg="del">
          <ac:chgData name="Andrej Bogdanov (CSD)" userId="54a3fc38-bcd8-4812-b887-b84a314b9e17" providerId="ADAL" clId="{CB0367FB-76E8-6245-A44D-D0A532754CDE}" dt="2021-01-29T06:24:23.276" v="1235" actId="478"/>
          <ac:spMkLst>
            <pc:docMk/>
            <pc:sldMk cId="3179497053" sldId="293"/>
            <ac:spMk id="11" creationId="{88A32CAA-2BCB-FF4D-804C-DF31F01F9AD0}"/>
          </ac:spMkLst>
        </pc:spChg>
        <pc:inkChg chg="del">
          <ac:chgData name="Andrej Bogdanov (CSD)" userId="54a3fc38-bcd8-4812-b887-b84a314b9e17" providerId="ADAL" clId="{CB0367FB-76E8-6245-A44D-D0A532754CDE}" dt="2021-01-29T06:32:35.985" v="1339" actId="478"/>
          <ac:inkMkLst>
            <pc:docMk/>
            <pc:sldMk cId="3179497053" sldId="293"/>
            <ac:inkMk id="3" creationId="{475F0F15-EA56-8740-9127-1F1E9ECE4274}"/>
          </ac:inkMkLst>
        </pc:inkChg>
        <pc:inkChg chg="del mod">
          <ac:chgData name="Andrej Bogdanov (CSD)" userId="54a3fc38-bcd8-4812-b887-b84a314b9e17" providerId="ADAL" clId="{CB0367FB-76E8-6245-A44D-D0A532754CDE}" dt="2021-02-01T07:42:15.641" v="1675"/>
          <ac:inkMkLst>
            <pc:docMk/>
            <pc:sldMk cId="3179497053" sldId="293"/>
            <ac:inkMk id="3" creationId="{656ABB0A-46B0-8E4F-A621-9DD5E0E52444}"/>
          </ac:inkMkLst>
        </pc:inkChg>
      </pc:sldChg>
      <pc:sldChg chg="modSp add mod ord">
        <pc:chgData name="Andrej Bogdanov (CSD)" userId="54a3fc38-bcd8-4812-b887-b84a314b9e17" providerId="ADAL" clId="{CB0367FB-76E8-6245-A44D-D0A532754CDE}" dt="2021-02-01T07:42:43.136" v="1679"/>
        <pc:sldMkLst>
          <pc:docMk/>
          <pc:sldMk cId="1432916960" sldId="294"/>
        </pc:sldMkLst>
        <pc:spChg chg="mod">
          <ac:chgData name="Andrej Bogdanov (CSD)" userId="54a3fc38-bcd8-4812-b887-b84a314b9e17" providerId="ADAL" clId="{CB0367FB-76E8-6245-A44D-D0A532754CDE}" dt="2021-01-29T06:35:33.406" v="1363"/>
          <ac:spMkLst>
            <pc:docMk/>
            <pc:sldMk cId="1432916960" sldId="294"/>
            <ac:spMk id="3" creationId="{71ED709A-FA11-6A42-A9E7-54534428BC77}"/>
          </ac:spMkLst>
        </pc:spChg>
        <pc:inkChg chg="mod">
          <ac:chgData name="Andrej Bogdanov (CSD)" userId="54a3fc38-bcd8-4812-b887-b84a314b9e17" providerId="ADAL" clId="{CB0367FB-76E8-6245-A44D-D0A532754CDE}" dt="2021-02-01T07:42:43.136" v="1679"/>
          <ac:inkMkLst>
            <pc:docMk/>
            <pc:sldMk cId="1432916960" sldId="294"/>
            <ac:inkMk id="2" creationId="{65070A1E-9505-1C43-B8BE-A65896EFD9CA}"/>
          </ac:inkMkLst>
        </pc:inkChg>
      </pc:sldChg>
      <pc:sldChg chg="delSp modSp add mod">
        <pc:chgData name="Andrej Bogdanov (CSD)" userId="54a3fc38-bcd8-4812-b887-b84a314b9e17" providerId="ADAL" clId="{CB0367FB-76E8-6245-A44D-D0A532754CDE}" dt="2021-02-01T03:01:57.536" v="1656"/>
        <pc:sldMkLst>
          <pc:docMk/>
          <pc:sldMk cId="2574758262" sldId="295"/>
        </pc:sldMkLst>
        <pc:spChg chg="mod">
          <ac:chgData name="Andrej Bogdanov (CSD)" userId="54a3fc38-bcd8-4812-b887-b84a314b9e17" providerId="ADAL" clId="{CB0367FB-76E8-6245-A44D-D0A532754CDE}" dt="2021-02-01T03:01:57.536" v="1656"/>
          <ac:spMkLst>
            <pc:docMk/>
            <pc:sldMk cId="2574758262" sldId="295"/>
            <ac:spMk id="2" creationId="{A001B82E-B318-A944-A2C4-229BF3A8484E}"/>
          </ac:spMkLst>
        </pc:spChg>
        <pc:inkChg chg="del">
          <ac:chgData name="Andrej Bogdanov (CSD)" userId="54a3fc38-bcd8-4812-b887-b84a314b9e17" providerId="ADAL" clId="{CB0367FB-76E8-6245-A44D-D0A532754CDE}" dt="2021-01-29T06:42:53.852" v="1368" actId="478"/>
          <ac:inkMkLst>
            <pc:docMk/>
            <pc:sldMk cId="2574758262" sldId="295"/>
            <ac:inkMk id="4" creationId="{7290733B-D506-5C4D-A69F-770572C5E4D6}"/>
          </ac:inkMkLst>
        </pc:inkChg>
        <pc:inkChg chg="del">
          <ac:chgData name="Andrej Bogdanov (CSD)" userId="54a3fc38-bcd8-4812-b887-b84a314b9e17" providerId="ADAL" clId="{CB0367FB-76E8-6245-A44D-D0A532754CDE}" dt="2021-01-29T06:42:52.205" v="1367" actId="478"/>
          <ac:inkMkLst>
            <pc:docMk/>
            <pc:sldMk cId="2574758262" sldId="295"/>
            <ac:inkMk id="5" creationId="{13F66C97-F1B1-E147-AFF0-28C5F41CB8AB}"/>
          </ac:inkMkLst>
        </pc:inkChg>
        <pc:inkChg chg="del">
          <ac:chgData name="Andrej Bogdanov (CSD)" userId="54a3fc38-bcd8-4812-b887-b84a314b9e17" providerId="ADAL" clId="{CB0367FB-76E8-6245-A44D-D0A532754CDE}" dt="2021-01-29T06:42:55.540" v="1369" actId="478"/>
          <ac:inkMkLst>
            <pc:docMk/>
            <pc:sldMk cId="2574758262" sldId="295"/>
            <ac:inkMk id="6" creationId="{B82978E4-7B83-D143-A932-7A9CD10C38CA}"/>
          </ac:inkMkLst>
        </pc:inkChg>
      </pc:sldChg>
      <pc:sldChg chg="delSp modSp add del mod">
        <pc:chgData name="Andrej Bogdanov (CSD)" userId="54a3fc38-bcd8-4812-b887-b84a314b9e17" providerId="ADAL" clId="{CB0367FB-76E8-6245-A44D-D0A532754CDE}" dt="2021-02-01T07:43:25.570" v="1681" actId="2696"/>
        <pc:sldMkLst>
          <pc:docMk/>
          <pc:sldMk cId="2569822296" sldId="296"/>
        </pc:sldMkLst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5" creationId="{9443AE40-45B2-3749-9A19-0745ED4D8268}"/>
          </ac:spMkLst>
        </pc:spChg>
        <pc:spChg chg="mod">
          <ac:chgData name="Andrej Bogdanov (CSD)" userId="54a3fc38-bcd8-4812-b887-b84a314b9e17" providerId="ADAL" clId="{CB0367FB-76E8-6245-A44D-D0A532754CDE}" dt="2021-01-29T06:47:47.788" v="1441" actId="1035"/>
          <ac:spMkLst>
            <pc:docMk/>
            <pc:sldMk cId="2569822296" sldId="296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50.301" v="1377" actId="478"/>
          <ac:inkMkLst>
            <pc:docMk/>
            <pc:sldMk cId="2569822296" sldId="296"/>
            <ac:inkMk id="2" creationId="{E16CD28E-8B38-1040-8EAE-FC0191FE6209}"/>
          </ac:inkMkLst>
        </pc:inkChg>
        <pc:inkChg chg="del">
          <ac:chgData name="Andrej Bogdanov (CSD)" userId="54a3fc38-bcd8-4812-b887-b84a314b9e17" providerId="ADAL" clId="{CB0367FB-76E8-6245-A44D-D0A532754CDE}" dt="2021-01-29T06:44:56.053" v="1380" actId="478"/>
          <ac:inkMkLst>
            <pc:docMk/>
            <pc:sldMk cId="2569822296" sldId="296"/>
            <ac:inkMk id="7" creationId="{5D74087D-68BA-9748-A40A-20B5EC2703C7}"/>
          </ac:inkMkLst>
        </pc:inkChg>
        <pc:inkChg chg="del">
          <ac:chgData name="Andrej Bogdanov (CSD)" userId="54a3fc38-bcd8-4812-b887-b84a314b9e17" providerId="ADAL" clId="{CB0367FB-76E8-6245-A44D-D0A532754CDE}" dt="2021-01-29T06:44:52.285" v="1378" actId="478"/>
          <ac:inkMkLst>
            <pc:docMk/>
            <pc:sldMk cId="2569822296" sldId="296"/>
            <ac:inkMk id="10" creationId="{AD00840E-5842-4C46-943A-2E2BA41DCCF3}"/>
          </ac:inkMkLst>
        </pc:inkChg>
        <pc:inkChg chg="del">
          <ac:chgData name="Andrej Bogdanov (CSD)" userId="54a3fc38-bcd8-4812-b887-b84a314b9e17" providerId="ADAL" clId="{CB0367FB-76E8-6245-A44D-D0A532754CDE}" dt="2021-01-29T06:44:54.357" v="1379" actId="478"/>
          <ac:inkMkLst>
            <pc:docMk/>
            <pc:sldMk cId="2569822296" sldId="296"/>
            <ac:inkMk id="11" creationId="{954869A2-6162-6541-8D20-896591BEE659}"/>
          </ac:inkMkLst>
        </pc:ink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8" creationId="{562D2B2C-B9D2-964A-8387-B49E00EE998E}"/>
          </ac:cxnSpMkLst>
        </pc:cxnChg>
        <pc:cxnChg chg="mod">
          <ac:chgData name="Andrej Bogdanov (CSD)" userId="54a3fc38-bcd8-4812-b887-b84a314b9e17" providerId="ADAL" clId="{CB0367FB-76E8-6245-A44D-D0A532754CDE}" dt="2021-01-29T06:48:08.772" v="1461" actId="1035"/>
          <ac:cxnSpMkLst>
            <pc:docMk/>
            <pc:sldMk cId="2569822296" sldId="296"/>
            <ac:cxnSpMk id="14" creationId="{F85E7310-F2BB-AD4D-852D-6495CB765F0C}"/>
          </ac:cxnSpMkLst>
        </pc:cxnChg>
      </pc:sldChg>
      <pc:sldChg chg="addSp delSp modSp add del mod">
        <pc:chgData name="Andrej Bogdanov (CSD)" userId="54a3fc38-bcd8-4812-b887-b84a314b9e17" providerId="ADAL" clId="{CB0367FB-76E8-6245-A44D-D0A532754CDE}" dt="2021-02-01T07:43:27.183" v="1682" actId="2696"/>
        <pc:sldMkLst>
          <pc:docMk/>
          <pc:sldMk cId="3900272028" sldId="297"/>
        </pc:sldMkLst>
        <pc:spChg chg="mod">
          <ac:chgData name="Andrej Bogdanov (CSD)" userId="54a3fc38-bcd8-4812-b887-b84a314b9e17" providerId="ADAL" clId="{CB0367FB-76E8-6245-A44D-D0A532754CDE}" dt="2021-01-29T06:47:38.604" v="1430" actId="1035"/>
          <ac:spMkLst>
            <pc:docMk/>
            <pc:sldMk cId="3900272028" sldId="297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29.007" v="1417" actId="1035"/>
          <ac:spMkLst>
            <pc:docMk/>
            <pc:sldMk cId="3900272028" sldId="297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37.605" v="1375" actId="478"/>
          <ac:inkMkLst>
            <pc:docMk/>
            <pc:sldMk cId="3900272028" sldId="297"/>
            <ac:inkMk id="2" creationId="{D3B6E1A1-0601-4542-913F-0DC09D7FD987}"/>
          </ac:inkMkLst>
        </pc:inkChg>
        <pc:inkChg chg="add del">
          <ac:chgData name="Andrej Bogdanov (CSD)" userId="54a3fc38-bcd8-4812-b887-b84a314b9e17" providerId="ADAL" clId="{CB0367FB-76E8-6245-A44D-D0A532754CDE}" dt="2021-01-29T06:44:35.573" v="1374" actId="478"/>
          <ac:inkMkLst>
            <pc:docMk/>
            <pc:sldMk cId="3900272028" sldId="297"/>
            <ac:inkMk id="5" creationId="{FA035ADE-6A59-1B4B-9FA0-247CA39A4D48}"/>
          </ac:inkMkLst>
        </pc:inkChg>
        <pc:inkChg chg="del">
          <ac:chgData name="Andrej Bogdanov (CSD)" userId="54a3fc38-bcd8-4812-b887-b84a314b9e17" providerId="ADAL" clId="{CB0367FB-76E8-6245-A44D-D0A532754CDE}" dt="2021-01-29T06:44:40.245" v="1376" actId="478"/>
          <ac:inkMkLst>
            <pc:docMk/>
            <pc:sldMk cId="3900272028" sldId="297"/>
            <ac:inkMk id="7" creationId="{792D4A12-CC0A-E14E-96EF-8E3F18493DCD}"/>
          </ac:inkMkLst>
        </pc:ink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8" creationId="{562D2B2C-B9D2-964A-8387-B49E00EE998E}"/>
          </ac:cxnSpMkLst>
        </pc:cxnChg>
      </pc:sldChg>
      <pc:sldChg chg="delSp add del mod">
        <pc:chgData name="Andrej Bogdanov (CSD)" userId="54a3fc38-bcd8-4812-b887-b84a314b9e17" providerId="ADAL" clId="{CB0367FB-76E8-6245-A44D-D0A532754CDE}" dt="2021-02-01T07:43:28.041" v="1683" actId="2696"/>
        <pc:sldMkLst>
          <pc:docMk/>
          <pc:sldMk cId="1608021716" sldId="298"/>
        </pc:sldMkLst>
        <pc:inkChg chg="del">
          <ac:chgData name="Andrej Bogdanov (CSD)" userId="54a3fc38-bcd8-4812-b887-b84a314b9e17" providerId="ADAL" clId="{CB0367FB-76E8-6245-A44D-D0A532754CDE}" dt="2021-01-29T06:45:26.054" v="1385" actId="478"/>
          <ac:inkMkLst>
            <pc:docMk/>
            <pc:sldMk cId="1608021716" sldId="298"/>
            <ac:inkMk id="3" creationId="{28FF0F44-9D15-DF4C-A89D-6A3FDCD41E6B}"/>
          </ac:inkMkLst>
        </pc:inkChg>
        <pc:inkChg chg="del">
          <ac:chgData name="Andrej Bogdanov (CSD)" userId="54a3fc38-bcd8-4812-b887-b84a314b9e17" providerId="ADAL" clId="{CB0367FB-76E8-6245-A44D-D0A532754CDE}" dt="2021-01-29T06:45:23.373" v="1383" actId="478"/>
          <ac:inkMkLst>
            <pc:docMk/>
            <pc:sldMk cId="1608021716" sldId="298"/>
            <ac:inkMk id="4" creationId="{D7D81C20-4AA2-2F4C-A752-E20B0882167F}"/>
          </ac:inkMkLst>
        </pc:inkChg>
        <pc:inkChg chg="del">
          <ac:chgData name="Andrej Bogdanov (CSD)" userId="54a3fc38-bcd8-4812-b887-b84a314b9e17" providerId="ADAL" clId="{CB0367FB-76E8-6245-A44D-D0A532754CDE}" dt="2021-01-29T06:45:24.453" v="1384" actId="478"/>
          <ac:inkMkLst>
            <pc:docMk/>
            <pc:sldMk cId="1608021716" sldId="298"/>
            <ac:inkMk id="5" creationId="{2893055C-DE12-B340-84C2-93789776BBC5}"/>
          </ac:inkMkLst>
        </pc:inkChg>
        <pc:inkChg chg="del">
          <ac:chgData name="Andrej Bogdanov (CSD)" userId="54a3fc38-bcd8-4812-b887-b84a314b9e17" providerId="ADAL" clId="{CB0367FB-76E8-6245-A44D-D0A532754CDE}" dt="2021-01-29T06:45:21.973" v="1382" actId="478"/>
          <ac:inkMkLst>
            <pc:docMk/>
            <pc:sldMk cId="1608021716" sldId="298"/>
            <ac:inkMk id="6" creationId="{90B6FB0C-860A-354E-810F-9BB7258710D1}"/>
          </ac:inkMkLst>
        </pc:inkChg>
      </pc:sldChg>
      <pc:sldChg chg="delSp modSp add mod ord">
        <pc:chgData name="Andrej Bogdanov (CSD)" userId="54a3fc38-bcd8-4812-b887-b84a314b9e17" providerId="ADAL" clId="{CB0367FB-76E8-6245-A44D-D0A532754CDE}" dt="2021-01-29T06:47:22.804" v="1406" actId="1036"/>
        <pc:sldMkLst>
          <pc:docMk/>
          <pc:sldMk cId="2833050716" sldId="299"/>
        </pc:sldMkLst>
        <pc:spChg chg="mod">
          <ac:chgData name="Andrej Bogdanov (CSD)" userId="54a3fc38-bcd8-4812-b887-b84a314b9e17" providerId="ADAL" clId="{CB0367FB-76E8-6245-A44D-D0A532754CDE}" dt="2021-01-29T06:47:22.804" v="1406" actId="1036"/>
          <ac:spMkLst>
            <pc:docMk/>
            <pc:sldMk cId="2833050716" sldId="299"/>
            <ac:spMk id="2" creationId="{AB51A80F-9DAF-6147-BA67-27CBF7DBF2AA}"/>
          </ac:spMkLst>
        </pc:spChg>
        <pc:inkChg chg="del">
          <ac:chgData name="Andrej Bogdanov (CSD)" userId="54a3fc38-bcd8-4812-b887-b84a314b9e17" providerId="ADAL" clId="{CB0367FB-76E8-6245-A44D-D0A532754CDE}" dt="2021-01-29T06:47:12.605" v="1389" actId="478"/>
          <ac:inkMkLst>
            <pc:docMk/>
            <pc:sldMk cId="2833050716" sldId="299"/>
            <ac:inkMk id="4" creationId="{05F7798E-B07B-AD4A-B1FF-855CE52CB134}"/>
          </ac:inkMkLst>
        </pc:inkChg>
        <pc:inkChg chg="del">
          <ac:chgData name="Andrej Bogdanov (CSD)" userId="54a3fc38-bcd8-4812-b887-b84a314b9e17" providerId="ADAL" clId="{CB0367FB-76E8-6245-A44D-D0A532754CDE}" dt="2021-01-29T06:47:11.300" v="1388" actId="478"/>
          <ac:inkMkLst>
            <pc:docMk/>
            <pc:sldMk cId="2833050716" sldId="299"/>
            <ac:inkMk id="5" creationId="{5BAE5D67-7B22-5046-9345-685D54DAFF65}"/>
          </ac:inkMkLst>
        </pc:inkChg>
        <pc:inkChg chg="del">
          <ac:chgData name="Andrej Bogdanov (CSD)" userId="54a3fc38-bcd8-4812-b887-b84a314b9e17" providerId="ADAL" clId="{CB0367FB-76E8-6245-A44D-D0A532754CDE}" dt="2021-01-29T06:47:13.829" v="1390" actId="478"/>
          <ac:inkMkLst>
            <pc:docMk/>
            <pc:sldMk cId="2833050716" sldId="299"/>
            <ac:inkMk id="6" creationId="{B084049C-644F-6644-85A9-C41D03B56F12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959516143" sldId="300"/>
        </pc:sldMkLst>
      </pc:sldChg>
      <pc:sldChg chg="delSp modSp add del mod">
        <pc:chgData name="Andrej Bogdanov (CSD)" userId="54a3fc38-bcd8-4812-b887-b84a314b9e17" providerId="ADAL" clId="{CB0367FB-76E8-6245-A44D-D0A532754CDE}" dt="2021-01-29T06:59:32.872" v="1651" actId="2696"/>
        <pc:sldMkLst>
          <pc:docMk/>
          <pc:sldMk cId="2878103395" sldId="300"/>
        </pc:sldMkLst>
        <pc:spChg chg="mod">
          <ac:chgData name="Andrej Bogdanov (CSD)" userId="54a3fc38-bcd8-4812-b887-b84a314b9e17" providerId="ADAL" clId="{CB0367FB-76E8-6245-A44D-D0A532754CDE}" dt="2021-01-29T06:50:05.307" v="1466" actId="20577"/>
          <ac:spMkLst>
            <pc:docMk/>
            <pc:sldMk cId="2878103395" sldId="300"/>
            <ac:spMk id="5" creationId="{3DD77E13-BD57-7C41-A849-C4BD7E83A77E}"/>
          </ac:spMkLst>
        </pc:spChg>
        <pc:spChg chg="del">
          <ac:chgData name="Andrej Bogdanov (CSD)" userId="54a3fc38-bcd8-4812-b887-b84a314b9e17" providerId="ADAL" clId="{CB0367FB-76E8-6245-A44D-D0A532754CDE}" dt="2021-01-29T06:50:01.884" v="1464" actId="478"/>
          <ac:spMkLst>
            <pc:docMk/>
            <pc:sldMk cId="2878103395" sldId="300"/>
            <ac:spMk id="6" creationId="{7378A463-F6A1-3844-A677-D5ECE2279BEF}"/>
          </ac:spMkLst>
        </pc:spChg>
        <pc:spChg chg="mod">
          <ac:chgData name="Andrej Bogdanov (CSD)" userId="54a3fc38-bcd8-4812-b887-b84a314b9e17" providerId="ADAL" clId="{CB0367FB-76E8-6245-A44D-D0A532754CDE}" dt="2021-01-29T06:59:27.651" v="1650" actId="6549"/>
          <ac:spMkLst>
            <pc:docMk/>
            <pc:sldMk cId="2878103395" sldId="300"/>
            <ac:spMk id="15" creationId="{2358BF44-AEDA-D142-B43A-CFD46E8AE1A0}"/>
          </ac:spMkLst>
        </pc:spChg>
        <pc:grpChg chg="mod">
          <ac:chgData name="Andrej Bogdanov (CSD)" userId="54a3fc38-bcd8-4812-b887-b84a314b9e17" providerId="ADAL" clId="{CB0367FB-76E8-6245-A44D-D0A532754CDE}" dt="2021-01-29T06:50:14.370" v="1485" actId="1037"/>
          <ac:grpSpMkLst>
            <pc:docMk/>
            <pc:sldMk cId="2878103395" sldId="300"/>
            <ac:grpSpMk id="24" creationId="{734BAE91-6F7C-D84E-95E9-42AE548D9EF1}"/>
          </ac:grpSpMkLst>
        </pc:grpChg>
        <pc:inkChg chg="del">
          <ac:chgData name="Andrej Bogdanov (CSD)" userId="54a3fc38-bcd8-4812-b887-b84a314b9e17" providerId="ADAL" clId="{CB0367FB-76E8-6245-A44D-D0A532754CDE}" dt="2021-01-29T06:50:07.948" v="1467" actId="478"/>
          <ac:inkMkLst>
            <pc:docMk/>
            <pc:sldMk cId="2878103395" sldId="300"/>
            <ac:inkMk id="3" creationId="{9408B8FD-EB4A-6A49-9940-7123A798E1F8}"/>
          </ac:inkMkLst>
        </pc:inkChg>
        <pc:inkChg chg="del">
          <ac:chgData name="Andrej Bogdanov (CSD)" userId="54a3fc38-bcd8-4812-b887-b84a314b9e17" providerId="ADAL" clId="{CB0367FB-76E8-6245-A44D-D0A532754CDE}" dt="2021-01-29T06:49:47.059" v="1463" actId="478"/>
          <ac:inkMkLst>
            <pc:docMk/>
            <pc:sldMk cId="2878103395" sldId="300"/>
            <ac:inkMk id="22" creationId="{11ADEE68-06A2-E744-A9AD-8EEAA6428A74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058029401" sldId="301"/>
        </pc:sldMkLst>
      </pc:sldChg>
      <pc:sldChg chg="delSp add mod">
        <pc:chgData name="Andrej Bogdanov (CSD)" userId="54a3fc38-bcd8-4812-b887-b84a314b9e17" providerId="ADAL" clId="{CB0367FB-76E8-6245-A44D-D0A532754CDE}" dt="2021-01-29T06:50:49.436" v="1497" actId="478"/>
        <pc:sldMkLst>
          <pc:docMk/>
          <pc:sldMk cId="2060829544" sldId="301"/>
        </pc:sldMkLst>
        <pc:inkChg chg="del">
          <ac:chgData name="Andrej Bogdanov (CSD)" userId="54a3fc38-bcd8-4812-b887-b84a314b9e17" providerId="ADAL" clId="{CB0367FB-76E8-6245-A44D-D0A532754CDE}" dt="2021-01-29T06:50:46.851" v="1495" actId="478"/>
          <ac:inkMkLst>
            <pc:docMk/>
            <pc:sldMk cId="2060829544" sldId="301"/>
            <ac:inkMk id="3" creationId="{F01E9A9A-52EB-6742-9426-128B1D31DDBD}"/>
          </ac:inkMkLst>
        </pc:inkChg>
        <pc:inkChg chg="del">
          <ac:chgData name="Andrej Bogdanov (CSD)" userId="54a3fc38-bcd8-4812-b887-b84a314b9e17" providerId="ADAL" clId="{CB0367FB-76E8-6245-A44D-D0A532754CDE}" dt="2021-01-29T06:50:48.337" v="1496" actId="478"/>
          <ac:inkMkLst>
            <pc:docMk/>
            <pc:sldMk cId="2060829544" sldId="301"/>
            <ac:inkMk id="4" creationId="{A0230E37-1308-E441-BED5-FE20C3AEC4D8}"/>
          </ac:inkMkLst>
        </pc:inkChg>
        <pc:inkChg chg="del">
          <ac:chgData name="Andrej Bogdanov (CSD)" userId="54a3fc38-bcd8-4812-b887-b84a314b9e17" providerId="ADAL" clId="{CB0367FB-76E8-6245-A44D-D0A532754CDE}" dt="2021-01-29T06:50:49.436" v="1497" actId="478"/>
          <ac:inkMkLst>
            <pc:docMk/>
            <pc:sldMk cId="2060829544" sldId="301"/>
            <ac:inkMk id="5" creationId="{43824B1D-E8C3-0D49-BB8B-791D3F494720}"/>
          </ac:inkMkLst>
        </pc:inkChg>
      </pc:sldChg>
      <pc:sldChg chg="addSp delSp add del mod">
        <pc:chgData name="Andrej Bogdanov (CSD)" userId="54a3fc38-bcd8-4812-b887-b84a314b9e17" providerId="ADAL" clId="{CB0367FB-76E8-6245-A44D-D0A532754CDE}" dt="2021-01-29T06:50:31.753" v="1493"/>
        <pc:sldMkLst>
          <pc:docMk/>
          <pc:sldMk cId="2617475009" sldId="301"/>
        </pc:sldMkLst>
        <pc:inkChg chg="add del">
          <ac:chgData name="Andrej Bogdanov (CSD)" userId="54a3fc38-bcd8-4812-b887-b84a314b9e17" providerId="ADAL" clId="{CB0367FB-76E8-6245-A44D-D0A532754CDE}" dt="2021-01-29T06:50:31.359" v="1492" actId="478"/>
          <ac:inkMkLst>
            <pc:docMk/>
            <pc:sldMk cId="2617475009" sldId="301"/>
            <ac:inkMk id="3" creationId="{F01E9A9A-52EB-6742-9426-128B1D31DDBD}"/>
          </ac:inkMkLst>
        </pc:inkChg>
        <pc:inkChg chg="add del">
          <ac:chgData name="Andrej Bogdanov (CSD)" userId="54a3fc38-bcd8-4812-b887-b84a314b9e17" providerId="ADAL" clId="{CB0367FB-76E8-6245-A44D-D0A532754CDE}" dt="2021-01-29T06:50:31.016" v="1491" actId="478"/>
          <ac:inkMkLst>
            <pc:docMk/>
            <pc:sldMk cId="2617475009" sldId="301"/>
            <ac:inkMk id="4" creationId="{A0230E37-1308-E441-BED5-FE20C3AEC4D8}"/>
          </ac:inkMkLst>
        </pc:inkChg>
        <pc:inkChg chg="add del">
          <ac:chgData name="Andrej Bogdanov (CSD)" userId="54a3fc38-bcd8-4812-b887-b84a314b9e17" providerId="ADAL" clId="{CB0367FB-76E8-6245-A44D-D0A532754CDE}" dt="2021-01-29T06:50:30.542" v="1490" actId="478"/>
          <ac:inkMkLst>
            <pc:docMk/>
            <pc:sldMk cId="2617475009" sldId="301"/>
            <ac:inkMk id="5" creationId="{43824B1D-E8C3-0D49-BB8B-791D3F494720}"/>
          </ac:inkMkLst>
        </pc:inkChg>
      </pc:sldChg>
      <pc:sldChg chg="addSp delSp modSp add mod modAnim">
        <pc:chgData name="Andrej Bogdanov (CSD)" userId="54a3fc38-bcd8-4812-b887-b84a314b9e17" providerId="ADAL" clId="{CB0367FB-76E8-6245-A44D-D0A532754CDE}" dt="2021-01-29T06:59:17.470" v="1649"/>
        <pc:sldMkLst>
          <pc:docMk/>
          <pc:sldMk cId="978739404" sldId="302"/>
        </pc:sldMkLst>
        <pc:spChg chg="mod">
          <ac:chgData name="Andrej Bogdanov (CSD)" userId="54a3fc38-bcd8-4812-b887-b84a314b9e17" providerId="ADAL" clId="{CB0367FB-76E8-6245-A44D-D0A532754CDE}" dt="2021-01-29T06:50:59.707" v="1499" actId="20577"/>
          <ac:spMkLst>
            <pc:docMk/>
            <pc:sldMk cId="978739404" sldId="302"/>
            <ac:spMk id="11" creationId="{46F68140-5C4D-6A4D-BBDD-52A83D1D06DE}"/>
          </ac:spMkLst>
        </pc:spChg>
        <pc:spChg chg="del topLvl">
          <ac:chgData name="Andrej Bogdanov (CSD)" userId="54a3fc38-bcd8-4812-b887-b84a314b9e17" providerId="ADAL" clId="{CB0367FB-76E8-6245-A44D-D0A532754CDE}" dt="2021-01-29T06:51:06.067" v="1500" actId="478"/>
          <ac:spMkLst>
            <pc:docMk/>
            <pc:sldMk cId="978739404" sldId="302"/>
            <ac:spMk id="13" creationId="{D11CAAB7-2EA3-CC4C-A79C-972AD3ACF2FE}"/>
          </ac:spMkLst>
        </pc:spChg>
        <pc:spChg chg="del">
          <ac:chgData name="Andrej Bogdanov (CSD)" userId="54a3fc38-bcd8-4812-b887-b84a314b9e17" providerId="ADAL" clId="{CB0367FB-76E8-6245-A44D-D0A532754CDE}" dt="2021-01-29T06:52:00.170" v="1501" actId="478"/>
          <ac:spMkLst>
            <pc:docMk/>
            <pc:sldMk cId="978739404" sldId="302"/>
            <ac:spMk id="25" creationId="{026D0BB6-0E14-3841-9879-A9F0502D039A}"/>
          </ac:spMkLst>
        </pc:spChg>
        <pc:spChg chg="add mod">
          <ac:chgData name="Andrej Bogdanov (CSD)" userId="54a3fc38-bcd8-4812-b887-b84a314b9e17" providerId="ADAL" clId="{CB0367FB-76E8-6245-A44D-D0A532754CDE}" dt="2021-01-29T06:59:11.821" v="1648" actId="1076"/>
          <ac:spMkLst>
            <pc:docMk/>
            <pc:sldMk cId="978739404" sldId="302"/>
            <ac:spMk id="31" creationId="{AC479816-C49E-C741-BAFD-4AC0DA9D404B}"/>
          </ac:spMkLst>
        </pc:spChg>
        <pc:grpChg chg="mod topLvl">
          <ac:chgData name="Andrej Bogdanov (CSD)" userId="54a3fc38-bcd8-4812-b887-b84a314b9e17" providerId="ADAL" clId="{CB0367FB-76E8-6245-A44D-D0A532754CDE}" dt="2021-01-29T06:55:30.754" v="1520" actId="164"/>
          <ac:grpSpMkLst>
            <pc:docMk/>
            <pc:sldMk cId="978739404" sldId="302"/>
            <ac:grpSpMk id="8" creationId="{AD67A8E8-7523-B345-804C-DAF5D0D692BE}"/>
          </ac:grpSpMkLst>
        </pc:grpChg>
        <pc:grpChg chg="add mod">
          <ac:chgData name="Andrej Bogdanov (CSD)" userId="54a3fc38-bcd8-4812-b887-b84a314b9e17" providerId="ADAL" clId="{CB0367FB-76E8-6245-A44D-D0A532754CDE}" dt="2021-01-29T06:55:38.410" v="1529" actId="1037"/>
          <ac:grpSpMkLst>
            <pc:docMk/>
            <pc:sldMk cId="978739404" sldId="302"/>
            <ac:grpSpMk id="19" creationId="{F044AB3E-FBCB-9E4F-BCED-2537EEB0BEBE}"/>
          </ac:grpSpMkLst>
        </pc:grpChg>
        <pc:grpChg chg="del">
          <ac:chgData name="Andrej Bogdanov (CSD)" userId="54a3fc38-bcd8-4812-b887-b84a314b9e17" providerId="ADAL" clId="{CB0367FB-76E8-6245-A44D-D0A532754CDE}" dt="2021-01-29T06:51:06.067" v="1500" actId="478"/>
          <ac:grpSpMkLst>
            <pc:docMk/>
            <pc:sldMk cId="978739404" sldId="302"/>
            <ac:grpSpMk id="24" creationId="{734BAE91-6F7C-D84E-95E9-42AE548D9EF1}"/>
          </ac:grpSpMkLst>
        </pc:grpChg>
        <pc:grpChg chg="del">
          <ac:chgData name="Andrej Bogdanov (CSD)" userId="54a3fc38-bcd8-4812-b887-b84a314b9e17" providerId="ADAL" clId="{CB0367FB-76E8-6245-A44D-D0A532754CDE}" dt="2021-01-29T06:52:02.330" v="1502" actId="478"/>
          <ac:grpSpMkLst>
            <pc:docMk/>
            <pc:sldMk cId="978739404" sldId="302"/>
            <ac:grpSpMk id="26" creationId="{E09E4ED4-3725-1A41-812A-D121E2F5671B}"/>
          </ac:grpSpMkLst>
        </pc:grpChg>
        <pc:grpChg chg="del">
          <ac:chgData name="Andrej Bogdanov (CSD)" userId="54a3fc38-bcd8-4812-b887-b84a314b9e17" providerId="ADAL" clId="{CB0367FB-76E8-6245-A44D-D0A532754CDE}" dt="2021-01-29T06:52:04.402" v="1503" actId="478"/>
          <ac:grpSpMkLst>
            <pc:docMk/>
            <pc:sldMk cId="978739404" sldId="302"/>
            <ac:grpSpMk id="33" creationId="{294B18A1-73E1-DF40-AF3E-A9A8DC921A55}"/>
          </ac:grpSpMkLst>
        </pc:grpChg>
        <pc:cxnChg chg="add mod">
          <ac:chgData name="Andrej Bogdanov (CSD)" userId="54a3fc38-bcd8-4812-b887-b84a314b9e17" providerId="ADAL" clId="{CB0367FB-76E8-6245-A44D-D0A532754CDE}" dt="2021-01-29T06:55:44.345" v="1530" actId="1037"/>
          <ac:cxnSpMkLst>
            <pc:docMk/>
            <pc:sldMk cId="978739404" sldId="302"/>
            <ac:cxnSpMk id="6" creationId="{36C45FFB-7D6E-114F-B499-BC0127B63BD4}"/>
          </ac:cxnSpMkLst>
        </pc:cxn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916563869" sldId="302"/>
        </pc:sldMkLst>
      </pc:sldChg>
      <pc:sldChg chg="delSp modSp add del mod modClrScheme chgLayout">
        <pc:chgData name="Andrej Bogdanov (CSD)" userId="54a3fc38-bcd8-4812-b887-b84a314b9e17" providerId="ADAL" clId="{CB0367FB-76E8-6245-A44D-D0A532754CDE}" dt="2021-01-29T07:01:02.200" v="1655" actId="2696"/>
        <pc:sldMkLst>
          <pc:docMk/>
          <pc:sldMk cId="1196330163" sldId="303"/>
        </pc:sldMkLst>
        <pc:spChg chg="del mod ord">
          <ac:chgData name="Andrej Bogdanov (CSD)" userId="54a3fc38-bcd8-4812-b887-b84a314b9e17" providerId="ADAL" clId="{CB0367FB-76E8-6245-A44D-D0A532754CDE}" dt="2021-01-29T07:00:34.664" v="1654" actId="478"/>
          <ac:spMkLst>
            <pc:docMk/>
            <pc:sldMk cId="1196330163" sldId="303"/>
            <ac:spMk id="2" creationId="{3BDB3790-D164-5C4A-86A7-BF493E1377AF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72473843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1386635419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259708931" sldId="30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548312590" sldId="305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633641927" sldId="30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133362205" sldId="306"/>
        </pc:sldMkLst>
      </pc:sldChg>
      <pc:sldMasterChg chg="delSldLayout">
        <pc:chgData name="Andrej Bogdanov (CSD)" userId="54a3fc38-bcd8-4812-b887-b84a314b9e17" providerId="ADAL" clId="{CB0367FB-76E8-6245-A44D-D0A532754CDE}" dt="2021-01-29T07:01:02.200" v="1655" actId="2696"/>
        <pc:sldMasterMkLst>
          <pc:docMk/>
          <pc:sldMasterMk cId="1738249460" sldId="2147483648"/>
        </pc:sldMasterMkLst>
        <pc:sldLayoutChg chg="del">
          <pc:chgData name="Andrej Bogdanov (CSD)" userId="54a3fc38-bcd8-4812-b887-b84a314b9e17" providerId="ADAL" clId="{CB0367FB-76E8-6245-A44D-D0A532754CDE}" dt="2021-01-29T07:01:02.200" v="1655" actId="2696"/>
          <pc:sldLayoutMkLst>
            <pc:docMk/>
            <pc:sldMasterMk cId="1738249460" sldId="2147483648"/>
            <pc:sldLayoutMk cId="751575176" sldId="2147483659"/>
          </pc:sldLayoutMkLst>
        </pc:sldLayoutChg>
      </pc:sldMaster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" userId="51811781_tp_dropbox" providerId="OAuth2" clId="{57DA58E2-8ADE-0242-8089-701BD50565A1}"/>
    <pc:docChg chg="undo custSel addSld modSld">
      <pc:chgData name="Andrej Bogdanov" userId="51811781_tp_dropbox" providerId="OAuth2" clId="{57DA58E2-8ADE-0242-8089-701BD50565A1}" dt="2019-04-15T08:23:55.296" v="379" actId="7634"/>
      <pc:docMkLst>
        <pc:docMk/>
      </pc:docMkLst>
      <pc:sldChg chg="addSp modSp">
        <pc:chgData name="Andrej Bogdanov" userId="51811781_tp_dropbox" providerId="OAuth2" clId="{57DA58E2-8ADE-0242-8089-701BD50565A1}" dt="2019-03-25T02:30:37.903" v="1" actId="1076"/>
        <pc:sldMkLst>
          <pc:docMk/>
          <pc:sldMk cId="1639846032" sldId="259"/>
        </pc:sldMkLst>
        <pc:inkChg chg="add mod">
          <ac:chgData name="Andrej Bogdanov" userId="51811781_tp_dropbox" providerId="OAuth2" clId="{57DA58E2-8ADE-0242-8089-701BD50565A1}" dt="2019-03-25T02:30:37.903" v="1" actId="1076"/>
          <ac:inkMkLst>
            <pc:docMk/>
            <pc:sldMk cId="1639846032" sldId="259"/>
            <ac:inkMk id="3" creationId="{C7F2F64C-F09A-6240-861D-FD710306C24A}"/>
          </ac:inkMkLst>
        </pc:inkChg>
      </pc:sldChg>
      <pc:sldChg chg="addSp">
        <pc:chgData name="Andrej Bogdanov" userId="51811781_tp_dropbox" providerId="OAuth2" clId="{57DA58E2-8ADE-0242-8089-701BD50565A1}" dt="2019-03-25T02:32:47.050" v="2" actId="7634"/>
        <pc:sldMkLst>
          <pc:docMk/>
          <pc:sldMk cId="3066480065" sldId="260"/>
        </pc:sldMkLst>
        <pc:inkChg chg="add">
          <ac:chgData name="Andrej Bogdanov" userId="51811781_tp_dropbox" providerId="OAuth2" clId="{57DA58E2-8ADE-0242-8089-701BD50565A1}" dt="2019-03-25T02:18:46.674" v="0" actId="7634"/>
          <ac:inkMkLst>
            <pc:docMk/>
            <pc:sldMk cId="3066480065" sldId="260"/>
            <ac:inkMk id="2" creationId="{97570770-2A70-8C45-B904-46C9087D4F1C}"/>
          </ac:inkMkLst>
        </pc:inkChg>
        <pc:inkChg chg="add">
          <ac:chgData name="Andrej Bogdanov" userId="51811781_tp_dropbox" providerId="OAuth2" clId="{57DA58E2-8ADE-0242-8089-701BD50565A1}" dt="2019-03-25T02:32:47.050" v="2" actId="7634"/>
          <ac:inkMkLst>
            <pc:docMk/>
            <pc:sldMk cId="3066480065" sldId="260"/>
            <ac:inkMk id="3" creationId="{4DE483A9-8E06-ED48-AC4A-E10AD6D79D08}"/>
          </ac:inkMkLst>
        </pc:inkChg>
      </pc:sldChg>
      <pc:sldChg chg="addSp">
        <pc:chgData name="Andrej Bogdanov" userId="51811781_tp_dropbox" providerId="OAuth2" clId="{57DA58E2-8ADE-0242-8089-701BD50565A1}" dt="2019-04-10T01:36:29.633" v="144" actId="7634"/>
        <pc:sldMkLst>
          <pc:docMk/>
          <pc:sldMk cId="3009012011" sldId="263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3009012011" sldId="263"/>
            <ac:inkMk id="8" creationId="{DF7A1CCF-5024-B840-BB2D-69A4E4044F47}"/>
          </ac:inkMkLst>
        </pc:inkChg>
        <pc:inkChg chg="add">
          <ac:chgData name="Andrej Bogdanov" userId="51811781_tp_dropbox" providerId="OAuth2" clId="{57DA58E2-8ADE-0242-8089-701BD50565A1}" dt="2019-04-10T01:36:29.633" v="144" actId="7634"/>
          <ac:inkMkLst>
            <pc:docMk/>
            <pc:sldMk cId="3009012011" sldId="263"/>
            <ac:inkMk id="9" creationId="{1BBA9263-5CD6-A541-B99E-C3D0BA4DAE14}"/>
          </ac:inkMkLst>
        </pc:inkChg>
      </pc:sldChg>
      <pc:sldChg chg="addSp modSp">
        <pc:chgData name="Andrej Bogdanov" userId="51811781_tp_dropbox" providerId="OAuth2" clId="{57DA58E2-8ADE-0242-8089-701BD50565A1}" dt="2019-04-08T03:55:44.980" v="28"/>
        <pc:sldMkLst>
          <pc:docMk/>
          <pc:sldMk cId="2203218808" sldId="264"/>
        </pc:sldMkLst>
        <pc:spChg chg="mod">
          <ac:chgData name="Andrej Bogdanov" userId="51811781_tp_dropbox" providerId="OAuth2" clId="{57DA58E2-8ADE-0242-8089-701BD50565A1}" dt="2019-04-08T03:51:06.186" v="7" actId="1076"/>
          <ac:spMkLst>
            <pc:docMk/>
            <pc:sldMk cId="2203218808" sldId="264"/>
            <ac:spMk id="5" creationId="{606961E9-2E4B-9946-8DAB-E81DA2BF64E9}"/>
          </ac:spMkLst>
        </pc:spChg>
        <pc:inkChg chg="add mod modStrokes">
          <ac:chgData name="Andrej Bogdanov" userId="51811781_tp_dropbox" providerId="OAuth2" clId="{57DA58E2-8ADE-0242-8089-701BD50565A1}" dt="2019-04-08T03:55:44.980" v="28"/>
          <ac:inkMkLst>
            <pc:docMk/>
            <pc:sldMk cId="2203218808" sldId="264"/>
            <ac:inkMk id="6" creationId="{29AFDA56-1833-1849-82C0-E9B895127BFF}"/>
          </ac:inkMkLst>
        </pc:inkChg>
        <pc:inkChg chg="add mod">
          <ac:chgData name="Andrej Bogdanov" userId="51811781_tp_dropbox" providerId="OAuth2" clId="{57DA58E2-8ADE-0242-8089-701BD50565A1}" dt="2019-04-08T03:54:23.687" v="22" actId="1076"/>
          <ac:inkMkLst>
            <pc:docMk/>
            <pc:sldMk cId="2203218808" sldId="264"/>
            <ac:inkMk id="7" creationId="{874EFBCF-004A-254E-8619-5591B735CBB5}"/>
          </ac:inkMkLst>
        </pc:inkChg>
        <pc:inkChg chg="add mod modStrokes">
          <ac:chgData name="Andrej Bogdanov" userId="51811781_tp_dropbox" providerId="OAuth2" clId="{57DA58E2-8ADE-0242-8089-701BD50565A1}" dt="2019-04-08T03:55:21.360" v="24"/>
          <ac:inkMkLst>
            <pc:docMk/>
            <pc:sldMk cId="2203218808" sldId="264"/>
            <ac:inkMk id="8" creationId="{CB7AA9C6-BB4A-D04B-8E5C-3FFEC1A49557}"/>
          </ac:inkMkLst>
        </pc:inkChg>
        <pc:inkChg chg="add">
          <ac:chgData name="Andrej Bogdanov" userId="51811781_tp_dropbox" providerId="OAuth2" clId="{57DA58E2-8ADE-0242-8089-701BD50565A1}" dt="2019-04-08T03:55:42.094" v="27" actId="7634"/>
          <ac:inkMkLst>
            <pc:docMk/>
            <pc:sldMk cId="2203218808" sldId="264"/>
            <ac:inkMk id="9" creationId="{CF514C06-AED3-CB46-A963-44B0F9A799AE}"/>
          </ac:inkMkLst>
        </pc:inkChg>
      </pc:sldChg>
      <pc:sldChg chg="addSp modSp">
        <pc:chgData name="Andrej Bogdanov" userId="51811781_tp_dropbox" providerId="OAuth2" clId="{57DA58E2-8ADE-0242-8089-701BD50565A1}" dt="2019-04-08T04:01:53.873" v="39" actId="1076"/>
        <pc:sldMkLst>
          <pc:docMk/>
          <pc:sldMk cId="1673016085" sldId="265"/>
        </pc:sldMkLst>
        <pc:inkChg chg="add mod modStrokes">
          <ac:chgData name="Andrej Bogdanov" userId="51811781_tp_dropbox" providerId="OAuth2" clId="{57DA58E2-8ADE-0242-8089-701BD50565A1}" dt="2019-04-08T04:00:47.634" v="37" actId="1076"/>
          <ac:inkMkLst>
            <pc:docMk/>
            <pc:sldMk cId="1673016085" sldId="265"/>
            <ac:inkMk id="3" creationId="{376F9161-D6D7-694D-8F99-9571C721A6C1}"/>
          </ac:inkMkLst>
        </pc:inkChg>
        <pc:inkChg chg="add mod">
          <ac:chgData name="Andrej Bogdanov" userId="51811781_tp_dropbox" providerId="OAuth2" clId="{57DA58E2-8ADE-0242-8089-701BD50565A1}" dt="2019-04-08T04:00:16.341" v="33" actId="1076"/>
          <ac:inkMkLst>
            <pc:docMk/>
            <pc:sldMk cId="1673016085" sldId="265"/>
            <ac:inkMk id="4" creationId="{2E1FA5B9-1A9B-4D46-8C22-BFBA0B3669C2}"/>
          </ac:inkMkLst>
        </pc:inkChg>
        <pc:inkChg chg="add mod">
          <ac:chgData name="Andrej Bogdanov" userId="51811781_tp_dropbox" providerId="OAuth2" clId="{57DA58E2-8ADE-0242-8089-701BD50565A1}" dt="2019-04-08T04:01:53.873" v="39" actId="1076"/>
          <ac:inkMkLst>
            <pc:docMk/>
            <pc:sldMk cId="1673016085" sldId="265"/>
            <ac:inkMk id="5" creationId="{F45C743C-1CFC-1B43-84F3-36C384C26820}"/>
          </ac:inkMkLst>
        </pc:inkChg>
      </pc:sldChg>
      <pc:sldChg chg="addSp">
        <pc:chgData name="Andrej Bogdanov" userId="51811781_tp_dropbox" providerId="OAuth2" clId="{57DA58E2-8ADE-0242-8089-701BD50565A1}" dt="2019-04-08T02:10:23.613" v="3" actId="7634"/>
        <pc:sldMkLst>
          <pc:docMk/>
          <pc:sldMk cId="2703338071" sldId="266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2703338071" sldId="266"/>
            <ac:inkMk id="8" creationId="{89E967E6-D935-D347-9D05-6ADB5C13541C}"/>
          </ac:inkMkLst>
        </pc:inkChg>
      </pc:sldChg>
      <pc:sldChg chg="addSp delSp modSp">
        <pc:chgData name="Andrej Bogdanov" userId="51811781_tp_dropbox" providerId="OAuth2" clId="{57DA58E2-8ADE-0242-8089-701BD50565A1}" dt="2019-04-08T04:08:16.873" v="66"/>
        <pc:sldMkLst>
          <pc:docMk/>
          <pc:sldMk cId="2861798232" sldId="267"/>
        </pc:sldMkLst>
        <pc:inkChg chg="add mod modStrokes">
          <ac:chgData name="Andrej Bogdanov" userId="51811781_tp_dropbox" providerId="OAuth2" clId="{57DA58E2-8ADE-0242-8089-701BD50565A1}" dt="2019-04-08T04:08:16.873" v="66"/>
          <ac:inkMkLst>
            <pc:docMk/>
            <pc:sldMk cId="2861798232" sldId="267"/>
            <ac:inkMk id="3" creationId="{BD0D3A08-75F8-E740-8545-9D3048607D3F}"/>
          </ac:inkMkLst>
        </pc:inkChg>
        <pc:inkChg chg="add">
          <ac:chgData name="Andrej Bogdanov" userId="51811781_tp_dropbox" providerId="OAuth2" clId="{57DA58E2-8ADE-0242-8089-701BD50565A1}" dt="2019-04-08T04:04:38.549" v="47" actId="7634"/>
          <ac:inkMkLst>
            <pc:docMk/>
            <pc:sldMk cId="2861798232" sldId="267"/>
            <ac:inkMk id="4" creationId="{87093FF2-AF0F-904E-8329-018DE294E394}"/>
          </ac:inkMkLst>
        </pc:inkChg>
        <pc:inkChg chg="add del">
          <ac:chgData name="Andrej Bogdanov" userId="51811781_tp_dropbox" providerId="OAuth2" clId="{57DA58E2-8ADE-0242-8089-701BD50565A1}" dt="2019-04-08T04:05:13.681" v="50"/>
          <ac:inkMkLst>
            <pc:docMk/>
            <pc:sldMk cId="2861798232" sldId="267"/>
            <ac:inkMk id="5" creationId="{5384D15D-78B6-6A4E-B675-04C19AD7E3BB}"/>
          </ac:inkMkLst>
        </pc:inkChg>
        <pc:inkChg chg="add mod">
          <ac:chgData name="Andrej Bogdanov" userId="51811781_tp_dropbox" providerId="OAuth2" clId="{57DA58E2-8ADE-0242-8089-701BD50565A1}" dt="2019-04-08T04:08:00.161" v="65" actId="1076"/>
          <ac:inkMkLst>
            <pc:docMk/>
            <pc:sldMk cId="2861798232" sldId="267"/>
            <ac:inkMk id="6" creationId="{8210A656-A078-A441-B369-0AB4C32193E5}"/>
          </ac:inkMkLst>
        </pc:inkChg>
      </pc:sldChg>
      <pc:sldChg chg="addSp">
        <pc:chgData name="Andrej Bogdanov" userId="51811781_tp_dropbox" providerId="OAuth2" clId="{57DA58E2-8ADE-0242-8089-701BD50565A1}" dt="2019-04-08T02:14:11.554" v="4" actId="7634"/>
        <pc:sldMkLst>
          <pc:docMk/>
          <pc:sldMk cId="1889963386" sldId="268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1889963386" sldId="268"/>
            <ac:inkMk id="2" creationId="{B2B42C2E-67DF-BF43-8F64-5F651C7D7DBF}"/>
          </ac:inkMkLst>
        </pc:inkChg>
        <pc:inkChg chg="add">
          <ac:chgData name="Andrej Bogdanov" userId="51811781_tp_dropbox" providerId="OAuth2" clId="{57DA58E2-8ADE-0242-8089-701BD50565A1}" dt="2019-04-08T02:14:11.554" v="4" actId="7634"/>
          <ac:inkMkLst>
            <pc:docMk/>
            <pc:sldMk cId="1889963386" sldId="268"/>
            <ac:inkMk id="4" creationId="{D05707BB-0FB4-3C49-8AE4-0993A31AC10B}"/>
          </ac:inkMkLst>
        </pc:inkChg>
      </pc:sldChg>
      <pc:sldChg chg="addSp modSp">
        <pc:chgData name="Andrej Bogdanov" userId="51811781_tp_dropbox" providerId="OAuth2" clId="{57DA58E2-8ADE-0242-8089-701BD50565A1}" dt="2019-04-10T03:25:28.093" v="277" actId="7634"/>
        <pc:sldMkLst>
          <pc:docMk/>
          <pc:sldMk cId="2561039472" sldId="274"/>
        </pc:sldMkLst>
        <pc:inkChg chg="add">
          <ac:chgData name="Andrej Bogdanov" userId="51811781_tp_dropbox" providerId="OAuth2" clId="{57DA58E2-8ADE-0242-8089-701BD50565A1}" dt="2019-04-10T01:45:44.945" v="145" actId="7634"/>
          <ac:inkMkLst>
            <pc:docMk/>
            <pc:sldMk cId="2561039472" sldId="274"/>
            <ac:inkMk id="5" creationId="{60061731-55B8-4440-9F70-7C0655D97504}"/>
          </ac:inkMkLst>
        </pc:inkChg>
        <pc:inkChg chg="add mod modStrokes">
          <ac:chgData name="Andrej Bogdanov" userId="51811781_tp_dropbox" providerId="OAuth2" clId="{57DA58E2-8ADE-0242-8089-701BD50565A1}" dt="2019-04-10T03:25:06.873" v="276"/>
          <ac:inkMkLst>
            <pc:docMk/>
            <pc:sldMk cId="2561039472" sldId="274"/>
            <ac:inkMk id="6" creationId="{5E4A1124-FD64-7542-BE92-8DA299F1302E}"/>
          </ac:inkMkLst>
        </pc:inkChg>
        <pc:inkChg chg="add">
          <ac:chgData name="Andrej Bogdanov" userId="51811781_tp_dropbox" providerId="OAuth2" clId="{57DA58E2-8ADE-0242-8089-701BD50565A1}" dt="2019-04-10T03:25:28.093" v="277" actId="7634"/>
          <ac:inkMkLst>
            <pc:docMk/>
            <pc:sldMk cId="2561039472" sldId="274"/>
            <ac:inkMk id="7" creationId="{ABB59371-88BD-F444-8224-455651652A8E}"/>
          </ac:inkMkLst>
        </pc:inkChg>
      </pc:sldChg>
      <pc:sldChg chg="addSp">
        <pc:chgData name="Andrej Bogdanov" userId="51811781_tp_dropbox" providerId="OAuth2" clId="{57DA58E2-8ADE-0242-8089-701BD50565A1}" dt="2019-04-10T02:17:57.068" v="148" actId="7634"/>
        <pc:sldMkLst>
          <pc:docMk/>
          <pc:sldMk cId="451442098" sldId="275"/>
        </pc:sldMkLst>
        <pc:inkChg chg="add">
          <ac:chgData name="Andrej Bogdanov" userId="51811781_tp_dropbox" providerId="OAuth2" clId="{57DA58E2-8ADE-0242-8089-701BD50565A1}" dt="2019-04-10T02:17:57.068" v="148" actId="7634"/>
          <ac:inkMkLst>
            <pc:docMk/>
            <pc:sldMk cId="451442098" sldId="275"/>
            <ac:inkMk id="6" creationId="{F84A1462-D189-5D42-9BD6-B6BE8736962C}"/>
          </ac:inkMkLst>
        </pc:inkChg>
      </pc:sldChg>
      <pc:sldChg chg="addSp modSp">
        <pc:chgData name="Andrej Bogdanov" userId="51811781_tp_dropbox" providerId="OAuth2" clId="{57DA58E2-8ADE-0242-8089-701BD50565A1}" dt="2019-04-10T03:23:42.169" v="272" actId="7634"/>
        <pc:sldMkLst>
          <pc:docMk/>
          <pc:sldMk cId="2515272520" sldId="276"/>
        </pc:sldMkLst>
        <pc:inkChg chg="add mod modStrokes">
          <ac:chgData name="Andrej Bogdanov" userId="51811781_tp_dropbox" providerId="OAuth2" clId="{57DA58E2-8ADE-0242-8089-701BD50565A1}" dt="2019-04-10T03:22:18.067" v="271"/>
          <ac:inkMkLst>
            <pc:docMk/>
            <pc:sldMk cId="2515272520" sldId="276"/>
            <ac:inkMk id="2" creationId="{8132A784-F096-C848-83D9-6EA03776B402}"/>
          </ac:inkMkLst>
        </pc:inkChg>
        <pc:inkChg chg="add">
          <ac:chgData name="Andrej Bogdanov" userId="51811781_tp_dropbox" providerId="OAuth2" clId="{57DA58E2-8ADE-0242-8089-701BD50565A1}" dt="2019-04-10T03:22:06.277" v="268" actId="7634"/>
          <ac:inkMkLst>
            <pc:docMk/>
            <pc:sldMk cId="2515272520" sldId="276"/>
            <ac:inkMk id="3" creationId="{4A27BD2E-5F9D-A44A-8C51-069FFEB8A221}"/>
          </ac:inkMkLst>
        </pc:inkChg>
        <pc:inkChg chg="add">
          <ac:chgData name="Andrej Bogdanov" userId="51811781_tp_dropbox" providerId="OAuth2" clId="{57DA58E2-8ADE-0242-8089-701BD50565A1}" dt="2019-04-10T03:23:42.169" v="272" actId="7634"/>
          <ac:inkMkLst>
            <pc:docMk/>
            <pc:sldMk cId="2515272520" sldId="276"/>
            <ac:inkMk id="4" creationId="{B68B29B5-0923-4E4D-A147-591EC39DCCED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239993417" sldId="277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239993417" sldId="277"/>
            <ac:inkMk id="5" creationId="{D2772E92-3E0A-544D-A6B7-A844DE3E0B07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2732801323" sldId="278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2732801323" sldId="278"/>
            <ac:inkMk id="8" creationId="{3CD3523F-4B1E-664C-923D-BD9AB7FE4948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006473147" sldId="281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006473147" sldId="281"/>
            <ac:inkMk id="6" creationId="{B5122362-58F2-CA45-BD99-098407B1D37C}"/>
          </ac:inkMkLst>
        </pc:inkChg>
      </pc:sldChg>
      <pc:sldChg chg="addSp delSp modSp">
        <pc:chgData name="Andrej Bogdanov" userId="51811781_tp_dropbox" providerId="OAuth2" clId="{57DA58E2-8ADE-0242-8089-701BD50565A1}" dt="2019-04-10T03:30:06.630" v="318" actId="7634"/>
        <pc:sldMkLst>
          <pc:docMk/>
          <pc:sldMk cId="2097432329" sldId="283"/>
        </pc:sldMkLst>
        <pc:spChg chg="mod">
          <ac:chgData name="Andrej Bogdanov" userId="51811781_tp_dropbox" providerId="OAuth2" clId="{57DA58E2-8ADE-0242-8089-701BD50565A1}" dt="2019-04-10T00:56:25.954" v="94" actId="20577"/>
          <ac:spMkLst>
            <pc:docMk/>
            <pc:sldMk cId="2097432329" sldId="283"/>
            <ac:spMk id="5" creationId="{73BC8590-924B-DD48-873E-E1CAFF61CAA7}"/>
          </ac:spMkLst>
        </pc:spChg>
        <pc:spChg chg="mod">
          <ac:chgData name="Andrej Bogdanov" userId="51811781_tp_dropbox" providerId="OAuth2" clId="{57DA58E2-8ADE-0242-8089-701BD50565A1}" dt="2019-04-10T00:56:33.264" v="100" actId="20577"/>
          <ac:spMkLst>
            <pc:docMk/>
            <pc:sldMk cId="2097432329" sldId="283"/>
            <ac:spMk id="20" creationId="{DFC8E1E8-273E-1340-B24D-36377E4C5158}"/>
          </ac:spMkLst>
        </pc:spChg>
        <pc:spChg chg="mod">
          <ac:chgData name="Andrej Bogdanov" userId="51811781_tp_dropbox" providerId="OAuth2" clId="{57DA58E2-8ADE-0242-8089-701BD50565A1}" dt="2019-04-10T00:56:36.509" v="103" actId="20577"/>
          <ac:spMkLst>
            <pc:docMk/>
            <pc:sldMk cId="2097432329" sldId="283"/>
            <ac:spMk id="21" creationId="{14615287-8321-924B-B8D7-01C2F14C704B}"/>
          </ac:spMkLst>
        </pc:spChg>
        <pc:spChg chg="mod">
          <ac:chgData name="Andrej Bogdanov" userId="51811781_tp_dropbox" providerId="OAuth2" clId="{57DA58E2-8ADE-0242-8089-701BD50565A1}" dt="2019-04-10T00:56:29.769" v="97" actId="20577"/>
          <ac:spMkLst>
            <pc:docMk/>
            <pc:sldMk cId="2097432329" sldId="283"/>
            <ac:spMk id="22" creationId="{60511A0D-C892-9041-BC5C-C567A49F7384}"/>
          </ac:spMkLst>
        </pc:spChg>
        <pc:spChg chg="add del">
          <ac:chgData name="Andrej Bogdanov" userId="51811781_tp_dropbox" providerId="OAuth2" clId="{57DA58E2-8ADE-0242-8089-701BD50565A1}" dt="2019-04-10T00:56:42.604" v="106" actId="478"/>
          <ac:spMkLst>
            <pc:docMk/>
            <pc:sldMk cId="2097432329" sldId="283"/>
            <ac:spMk id="24" creationId="{364C76A6-6840-D44B-8205-44654D2941FA}"/>
          </ac:spMkLst>
        </pc:sp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2" creationId="{7BEA5F43-49FC-DA4D-AA4F-FA017632BC53}"/>
          </ac:inkMkLst>
        </pc:ink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3" creationId="{2A98819B-077A-6542-A176-8FC309183FFA}"/>
          </ac:inkMkLst>
        </pc:inkChg>
        <pc:inkChg chg="add del mod reco">
          <ac:chgData name="Andrej Bogdanov" userId="51811781_tp_dropbox" providerId="OAuth2" clId="{57DA58E2-8ADE-0242-8089-701BD50565A1}" dt="2019-04-10T03:28:03.423" v="317" actId="1076"/>
          <ac:inkMkLst>
            <pc:docMk/>
            <pc:sldMk cId="2097432329" sldId="283"/>
            <ac:inkMk id="4" creationId="{89A394A6-B86D-264C-A377-D69DD22E9F39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7" creationId="{1487D68A-E5B1-8E43-9A9A-4A76C80D5DC0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9" creationId="{7FAEC2A8-2595-134B-9712-452751DB4320}"/>
          </ac:inkMkLst>
        </pc:inkChg>
        <pc:inkChg chg="add del mod reco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13" creationId="{913A25F4-A895-E84F-B70F-ACF46AA3F6FB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29" creationId="{A532A761-18D6-9841-AD25-8B8AF5E503C2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31" creationId="{9CF83689-276A-104A-A0B3-A6A92A8A4164}"/>
          </ac:inkMkLst>
        </pc:inkChg>
        <pc:inkChg chg="add mod reco">
          <ac:chgData name="Andrej Bogdanov" userId="51811781_tp_dropbox" providerId="OAuth2" clId="{57DA58E2-8ADE-0242-8089-701BD50565A1}" dt="2019-04-10T03:27:58.730" v="316" actId="1076"/>
          <ac:inkMkLst>
            <pc:docMk/>
            <pc:sldMk cId="2097432329" sldId="283"/>
            <ac:inkMk id="32" creationId="{69448D21-59BD-234F-A6C4-DF73E96229F0}"/>
          </ac:inkMkLst>
        </pc:inkChg>
        <pc:inkChg chg="add">
          <ac:chgData name="Andrej Bogdanov" userId="51811781_tp_dropbox" providerId="OAuth2" clId="{57DA58E2-8ADE-0242-8089-701BD50565A1}" dt="2019-04-10T03:30:06.630" v="318" actId="7634"/>
          <ac:inkMkLst>
            <pc:docMk/>
            <pc:sldMk cId="2097432329" sldId="283"/>
            <ac:inkMk id="34" creationId="{2F1F0461-9A32-CE46-A5D3-B783ED457E2C}"/>
          </ac:inkMkLst>
        </pc:inkChg>
      </pc:sldChg>
      <pc:sldChg chg="addSp modSp">
        <pc:chgData name="Andrej Bogdanov" userId="51811781_tp_dropbox" providerId="OAuth2" clId="{57DA58E2-8ADE-0242-8089-701BD50565A1}" dt="2019-04-10T03:48:38.503" v="340"/>
        <pc:sldMkLst>
          <pc:docMk/>
          <pc:sldMk cId="17673665" sldId="284"/>
        </pc:sldMkLst>
        <pc:spChg chg="mod">
          <ac:chgData name="Andrej Bogdanov" userId="51811781_tp_dropbox" providerId="OAuth2" clId="{57DA58E2-8ADE-0242-8089-701BD50565A1}" dt="2019-04-10T01:08:33.289" v="138" actId="14100"/>
          <ac:spMkLst>
            <pc:docMk/>
            <pc:sldMk cId="17673665" sldId="284"/>
            <ac:spMk id="5" creationId="{5A4A3310-4551-3C42-92C0-AD26D5217BE9}"/>
          </ac:spMkLst>
        </pc:spChg>
        <pc:inkChg chg="add mod modStrokes">
          <ac:chgData name="Andrej Bogdanov" userId="51811781_tp_dropbox" providerId="OAuth2" clId="{57DA58E2-8ADE-0242-8089-701BD50565A1}" dt="2019-04-10T03:48:38.503" v="340"/>
          <ac:inkMkLst>
            <pc:docMk/>
            <pc:sldMk cId="17673665" sldId="284"/>
            <ac:inkMk id="2" creationId="{94391BE4-38EA-5E4C-B91B-52EC5D17E56C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17673665" sldId="284"/>
            <ac:inkMk id="6" creationId="{39C652FE-54BB-9846-87C1-81F3EA6E2A4A}"/>
          </ac:inkMkLst>
        </pc:inkChg>
      </pc:sldChg>
      <pc:sldChg chg="addSp modSp">
        <pc:chgData name="Andrej Bogdanov" userId="51811781_tp_dropbox" providerId="OAuth2" clId="{57DA58E2-8ADE-0242-8089-701BD50565A1}" dt="2019-04-10T03:47:48.291" v="338" actId="1076"/>
        <pc:sldMkLst>
          <pc:docMk/>
          <pc:sldMk cId="3076498198" sldId="285"/>
        </pc:sldMkLst>
        <pc:spChg chg="mod">
          <ac:chgData name="Andrej Bogdanov" userId="51811781_tp_dropbox" providerId="OAuth2" clId="{57DA58E2-8ADE-0242-8089-701BD50565A1}" dt="2019-04-10T01:08:44.710" v="143" actId="20577"/>
          <ac:spMkLst>
            <pc:docMk/>
            <pc:sldMk cId="3076498198" sldId="285"/>
            <ac:spMk id="2" creationId="{52889E8A-70FD-1247-BC7D-A18365956C52}"/>
          </ac:spMkLst>
        </pc:spChg>
        <pc:inkChg chg="add mod modStrokes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4" creationId="{60620633-B51A-2F4B-9832-341DA4010B7A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3076498198" sldId="285"/>
            <ac:inkMk id="5" creationId="{14452514-D165-A84F-AB78-D03FBCA60892}"/>
          </ac:inkMkLst>
        </pc:inkChg>
        <pc:inkChg chg="add mod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6" creationId="{7A708B35-38D7-9B45-9F05-7571D098A30D}"/>
          </ac:inkMkLst>
        </pc:inkChg>
      </pc:sldChg>
      <pc:sldChg chg="addSp delSp modSp">
        <pc:chgData name="Andrej Bogdanov" userId="51811781_tp_dropbox" providerId="OAuth2" clId="{57DA58E2-8ADE-0242-8089-701BD50565A1}" dt="2019-04-15T01:52:16.085" v="342" actId="7634"/>
        <pc:sldMkLst>
          <pc:docMk/>
          <pc:sldMk cId="2268389162" sldId="286"/>
        </pc:sldMkLst>
        <pc:inkChg chg="add">
          <ac:chgData name="Andrej Bogdanov" userId="51811781_tp_dropbox" providerId="OAuth2" clId="{57DA58E2-8ADE-0242-8089-701BD50565A1}" dt="2019-04-15T01:52:16.085" v="342" actId="7634"/>
          <ac:inkMkLst>
            <pc:docMk/>
            <pc:sldMk cId="2268389162" sldId="286"/>
            <ac:inkMk id="3" creationId="{221A9483-90F8-B54F-90ED-9304BE37BAB8}"/>
          </ac:inkMkLst>
        </pc:inkChg>
        <pc:inkChg chg="add del mod modStrokes">
          <ac:chgData name="Andrej Bogdanov" userId="51811781_tp_dropbox" providerId="OAuth2" clId="{57DA58E2-8ADE-0242-8089-701BD50565A1}" dt="2019-04-10T03:35:33.922" v="333"/>
          <ac:inkMkLst>
            <pc:docMk/>
            <pc:sldMk cId="2268389162" sldId="286"/>
            <ac:inkMk id="3" creationId="{F1368EEE-26C7-F345-808A-6262E7B6A96C}"/>
          </ac:inkMkLst>
        </pc:inkChg>
        <pc:inkChg chg="add mod modStrokes">
          <ac:chgData name="Andrej Bogdanov" userId="51811781_tp_dropbox" providerId="OAuth2" clId="{57DA58E2-8ADE-0242-8089-701BD50565A1}" dt="2019-04-10T03:47:14.708" v="337" actId="1076"/>
          <ac:inkMkLst>
            <pc:docMk/>
            <pc:sldMk cId="2268389162" sldId="286"/>
            <ac:inkMk id="4" creationId="{2E8C32FF-828B-B747-AD67-4DD6CB929644}"/>
          </ac:inkMkLst>
        </pc:inkChg>
        <pc:inkChg chg="add">
          <ac:chgData name="Andrej Bogdanov" userId="51811781_tp_dropbox" providerId="OAuth2" clId="{57DA58E2-8ADE-0242-8089-701BD50565A1}" dt="2019-04-10T03:46:00.883" v="336" actId="7634"/>
          <ac:inkMkLst>
            <pc:docMk/>
            <pc:sldMk cId="2268389162" sldId="286"/>
            <ac:inkMk id="5" creationId="{7C03D04D-9D91-CE4F-8495-104B7A01B1CD}"/>
          </ac:inkMkLst>
        </pc:inkChg>
      </pc:sldChg>
      <pc:sldChg chg="addSp delSp modSp">
        <pc:chgData name="Andrej Bogdanov" userId="51811781_tp_dropbox" providerId="OAuth2" clId="{57DA58E2-8ADE-0242-8089-701BD50565A1}" dt="2019-04-15T02:40:05.883" v="373" actId="7634"/>
        <pc:sldMkLst>
          <pc:docMk/>
          <pc:sldMk cId="3474182209" sldId="287"/>
        </pc:sldMkLst>
        <pc:spChg chg="mod">
          <ac:chgData name="Andrej Bogdanov" userId="51811781_tp_dropbox" providerId="OAuth2" clId="{57DA58E2-8ADE-0242-8089-701BD50565A1}" dt="2019-04-15T02:38:20.682" v="359" actId="114"/>
          <ac:spMkLst>
            <pc:docMk/>
            <pc:sldMk cId="3474182209" sldId="287"/>
            <ac:spMk id="3" creationId="{F6D8157F-C70B-3146-9CEE-34DC099A04EE}"/>
          </ac:spMkLst>
        </pc:spChg>
        <pc:inkChg chg="add mod modStrokes">
          <ac:chgData name="Andrej Bogdanov" userId="51811781_tp_dropbox" providerId="OAuth2" clId="{57DA58E2-8ADE-0242-8089-701BD50565A1}" dt="2019-04-15T02:39:43.358" v="372"/>
          <ac:inkMkLst>
            <pc:docMk/>
            <pc:sldMk cId="3474182209" sldId="287"/>
            <ac:inkMk id="2" creationId="{6F87D766-835D-B841-9E64-E65B2AF82128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4" creationId="{4330DDBF-4EEF-A14E-9814-613A0D0D8C3D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5" creationId="{BED85378-C802-1D43-A49C-6F5EE34F98CA}"/>
          </ac:inkMkLst>
        </pc:inkChg>
        <pc:inkChg chg="add del reco">
          <ac:chgData name="Andrej Bogdanov" userId="51811781_tp_dropbox" providerId="OAuth2" clId="{57DA58E2-8ADE-0242-8089-701BD50565A1}" dt="2019-04-15T02:38:39.058" v="364"/>
          <ac:inkMkLst>
            <pc:docMk/>
            <pc:sldMk cId="3474182209" sldId="287"/>
            <ac:inkMk id="6" creationId="{E2EC74C1-BC13-3048-BD31-C1DEEBF562DE}"/>
          </ac:inkMkLst>
        </pc:inkChg>
        <pc:inkChg chg="add del">
          <ac:chgData name="Andrej Bogdanov" userId="51811781_tp_dropbox" providerId="OAuth2" clId="{57DA58E2-8ADE-0242-8089-701BD50565A1}" dt="2019-04-15T02:39:29.837" v="369" actId="21"/>
          <ac:inkMkLst>
            <pc:docMk/>
            <pc:sldMk cId="3474182209" sldId="287"/>
            <ac:inkMk id="8" creationId="{71C60199-B0F3-4448-88DF-AABE4472C9B9}"/>
          </ac:inkMkLst>
        </pc:inkChg>
        <pc:inkChg chg="add">
          <ac:chgData name="Andrej Bogdanov" userId="51811781_tp_dropbox" providerId="OAuth2" clId="{57DA58E2-8ADE-0242-8089-701BD50565A1}" dt="2019-04-15T02:40:05.883" v="373" actId="7634"/>
          <ac:inkMkLst>
            <pc:docMk/>
            <pc:sldMk cId="3474182209" sldId="287"/>
            <ac:inkMk id="10" creationId="{8BCBE41A-36AF-624F-A81F-7911C10FDC9D}"/>
          </ac:inkMkLst>
        </pc:inkChg>
      </pc:sldChg>
      <pc:sldChg chg="addSp delSp modSp new">
        <pc:chgData name="Andrej Bogdanov" userId="51811781_tp_dropbox" providerId="OAuth2" clId="{57DA58E2-8ADE-0242-8089-701BD50565A1}" dt="2019-04-10T03:26:23.269" v="299"/>
        <pc:sldMkLst>
          <pc:docMk/>
          <pc:sldMk cId="3571456247" sldId="288"/>
        </pc:sldMkLst>
        <pc:inkChg chg="add mod modStrokes">
          <ac:chgData name="Andrej Bogdanov" userId="51811781_tp_dropbox" providerId="OAuth2" clId="{57DA58E2-8ADE-0242-8089-701BD50565A1}" dt="2019-04-10T03:25:54.682" v="282"/>
          <ac:inkMkLst>
            <pc:docMk/>
            <pc:sldMk cId="3571456247" sldId="288"/>
            <ac:inkMk id="2" creationId="{F5FBBB89-936B-F145-8236-9A1DDC94C88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3" creationId="{A5F138F3-3B07-0647-A47E-9024C0BA9CCE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4" creationId="{82545F52-EB9B-1F46-9D7C-CF2C64411B6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5" creationId="{E2C14C03-33F9-1A48-BE8E-9EF7CA3B2EE8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6" creationId="{17B62FAD-395B-2E4D-B362-B9D38D7F56B4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7" creationId="{CE26445C-A278-D14D-B570-5451F1561F26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8" creationId="{218B842C-A693-AF44-AF34-FD8C33F56B61}"/>
          </ac:inkMkLst>
        </pc:inkChg>
        <pc:inkChg chg="add del">
          <ac:chgData name="Andrej Bogdanov" userId="51811781_tp_dropbox" providerId="OAuth2" clId="{57DA58E2-8ADE-0242-8089-701BD50565A1}" dt="2019-04-10T03:26:23.268" v="297"/>
          <ac:inkMkLst>
            <pc:docMk/>
            <pc:sldMk cId="3571456247" sldId="288"/>
            <ac:inkMk id="9" creationId="{2D8041A5-A1FF-9F49-8B06-AFBF6462E638}"/>
          </ac:inkMkLst>
        </pc:inkChg>
        <pc:inkChg chg="add del">
          <ac:chgData name="Andrej Bogdanov" userId="51811781_tp_dropbox" providerId="OAuth2" clId="{57DA58E2-8ADE-0242-8089-701BD50565A1}" dt="2019-04-10T03:26:23.262" v="292"/>
          <ac:inkMkLst>
            <pc:docMk/>
            <pc:sldMk cId="3571456247" sldId="288"/>
            <ac:inkMk id="10" creationId="{03627F3F-EDE7-4D48-B2FB-62591EAC453D}"/>
          </ac:inkMkLst>
        </pc:inkChg>
        <pc:inkChg chg="add del reco">
          <ac:chgData name="Andrej Bogdanov" userId="51811781_tp_dropbox" providerId="OAuth2" clId="{57DA58E2-8ADE-0242-8089-701BD50565A1}" dt="2019-04-10T03:26:23.256" v="289"/>
          <ac:inkMkLst>
            <pc:docMk/>
            <pc:sldMk cId="3571456247" sldId="288"/>
            <ac:inkMk id="11" creationId="{4C826943-C0F7-4E43-912C-184D49742E61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3" creationId="{A141A503-B31E-EE43-948E-65FF4151A014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4" creationId="{472C0909-49FA-C64F-A509-7FBABDF6F633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5" creationId="{F2296906-2AC2-5B4C-8989-3548AD47E10A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7" creationId="{C3851059-A2D6-F54C-8999-A14D59A2B68B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8" creationId="{078D8A6E-8C90-C943-8045-E2016BD87CCC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9" creationId="{D94834B3-0AD7-AB40-84AA-8926772E9DCD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1" creationId="{89868929-C45F-A546-BDE4-135FACC9BBA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2" creationId="{9448138A-657C-7F4E-B8E4-58207082284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3" creationId="{C014C8BC-373A-9840-A837-96674599594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4" creationId="{3720F73A-5FC5-184B-BCCB-70609E1B293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5" creationId="{AD98316A-57DC-E349-90BB-AFE72D30B9C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6" creationId="{CB9ACF4F-3F4E-6148-B8E9-4F5FE1523B4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7" creationId="{F7B27F66-E185-0743-A941-BEFC5477C32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8" creationId="{9FB30209-D38A-E740-A65A-5BDD09C1BB15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9" creationId="{5ED3CA65-11DB-2B43-AE22-925EEE04B28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0" creationId="{8074CBC9-4FBA-7949-B7DF-93C458B0788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1" creationId="{1BEFA84F-90B0-9A40-A5DC-ADA4D92A47B8}"/>
          </ac:inkMkLst>
        </pc:inkChg>
        <pc:inkChg chg="add del">
          <ac:chgData name="Andrej Bogdanov" userId="51811781_tp_dropbox" providerId="OAuth2" clId="{57DA58E2-8ADE-0242-8089-701BD50565A1}" dt="2019-04-10T03:26:23.263" v="293"/>
          <ac:inkMkLst>
            <pc:docMk/>
            <pc:sldMk cId="3571456247" sldId="288"/>
            <ac:inkMk id="32" creationId="{857615D7-AF2B-024B-8449-8D1CA384C9B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3" creationId="{07670DC5-9410-3447-BC6F-CC7C8F6CE69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4" creationId="{F00E4F9F-03E8-8A43-BFA2-784159D24320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5" creationId="{3960C015-64E7-3944-BD40-C605E0BFC69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6" creationId="{B6162B45-787B-644E-A3C3-B518086DD31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7" creationId="{70ED6C9A-C705-7B44-AB04-6AA19A4B666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8" creationId="{C1BB01B8-935D-1D4A-A27E-BE717B6C437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9" creationId="{72FE35E9-78F2-F142-9FFA-8F12DD7EA55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0" creationId="{2C5FB382-2E2E-8848-97AA-811A8424D42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1" creationId="{E78DF128-0E2A-B84A-BA1A-5B67BB498F3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2" creationId="{507CB018-5442-724F-A2F1-FF954D11463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3" creationId="{42F898AA-105E-6344-BA30-66533C64E6D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4" creationId="{8805D19D-CACB-A942-A50C-662B4C0E5F3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5" creationId="{2653B6E7-4951-9D4A-AE27-1A7F3E2C171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6" creationId="{362BADD8-0B58-0148-874B-3755AD457E7C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7" creationId="{CAA4596E-04C4-9944-851D-677D57468D9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8" creationId="{D019BEC2-41C7-124F-A564-B2023707A36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9" creationId="{A11896EA-D7C4-E44A-8F58-44D89569B3E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50" creationId="{AADACD30-CA91-8C46-B0D2-AA7F69977089}"/>
          </ac:inkMkLst>
        </pc:inkChg>
        <pc:inkChg chg="add del mod reco modStrokes">
          <ac:chgData name="Andrej Bogdanov" userId="51811781_tp_dropbox" providerId="OAuth2" clId="{57DA58E2-8ADE-0242-8089-701BD50565A1}" dt="2019-04-10T03:26:23.254" v="288"/>
          <ac:inkMkLst>
            <pc:docMk/>
            <pc:sldMk cId="3571456247" sldId="288"/>
            <ac:inkMk id="51" creationId="{77FF10D4-852A-D346-AA7B-619E0A0AD8EA}"/>
          </ac:inkMkLst>
        </pc:inkChg>
        <pc:inkChg chg="add del reco">
          <ac:chgData name="Andrej Bogdanov" userId="51811781_tp_dropbox" providerId="OAuth2" clId="{57DA58E2-8ADE-0242-8089-701BD50565A1}" dt="2019-04-10T03:26:23.264" v="294"/>
          <ac:inkMkLst>
            <pc:docMk/>
            <pc:sldMk cId="3571456247" sldId="288"/>
            <ac:inkMk id="52" creationId="{6BB2DCC6-42FE-1D40-86F3-2B33BF28A106}"/>
          </ac:inkMkLst>
        </pc:inkChg>
        <pc:inkChg chg="add del reco">
          <ac:chgData name="Andrej Bogdanov" userId="51811781_tp_dropbox" providerId="OAuth2" clId="{57DA58E2-8ADE-0242-8089-701BD50565A1}" dt="2019-04-10T03:26:23.261" v="291"/>
          <ac:inkMkLst>
            <pc:docMk/>
            <pc:sldMk cId="3571456247" sldId="288"/>
            <ac:inkMk id="53" creationId="{0251BB72-7D92-8F42-B2E2-6804527CF413}"/>
          </ac:inkMkLst>
        </pc:inkChg>
        <pc:inkChg chg="add del reco">
          <ac:chgData name="Andrej Bogdanov" userId="51811781_tp_dropbox" providerId="OAuth2" clId="{57DA58E2-8ADE-0242-8089-701BD50565A1}" dt="2019-04-10T03:26:23.268" v="298"/>
          <ac:inkMkLst>
            <pc:docMk/>
            <pc:sldMk cId="3571456247" sldId="288"/>
            <ac:inkMk id="54" creationId="{DA8AFB15-93CA-1146-BC23-34DF40D14B5C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59" creationId="{13C8F51A-D1FA-584B-B2DD-95A51E499171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0" creationId="{AD1D43B5-2CD4-A047-9F01-9639A6510EE0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1" creationId="{BEF865B3-6DC5-A447-B766-69163B48E97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2" creationId="{FE2B7B84-2A10-2047-BB33-AA8DB0208D3F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3" creationId="{009560A8-70F2-2549-8BB1-E8DF83176D53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4" creationId="{F53C7FB6-233A-2348-BAA9-830776B078B8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5" creationId="{D3A15814-193A-7E42-A65E-969CC93032C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6" creationId="{C203065E-21A1-6A47-9B43-7ED85583A984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67" creationId="{1F75F94A-3DC3-F14D-8F87-2CC3AEF64522}"/>
          </ac:inkMkLst>
        </pc:inkChg>
        <pc:inkChg chg="add del reco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68" creationId="{5745A3F2-C963-2F44-A111-99CC9F297761}"/>
          </ac:inkMkLst>
        </pc:inkChg>
        <pc:inkChg chg="add del reco">
          <ac:chgData name="Andrej Bogdanov" userId="51811781_tp_dropbox" providerId="OAuth2" clId="{57DA58E2-8ADE-0242-8089-701BD50565A1}" dt="2019-04-10T03:26:23.267" v="296"/>
          <ac:inkMkLst>
            <pc:docMk/>
            <pc:sldMk cId="3571456247" sldId="288"/>
            <ac:inkMk id="69" creationId="{EF826B0C-BE8B-1846-9A3C-1FDAB31868CE}"/>
          </ac:inkMkLst>
        </pc:inkChg>
        <pc:inkChg chg="add del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72" creationId="{273FDC23-A62B-FB45-90B5-E4B0957DF67B}"/>
          </ac:inkMkLst>
        </pc:inkChg>
        <pc:inkChg chg="add del mod reco modStrokes">
          <ac:chgData name="Andrej Bogdanov" userId="51811781_tp_dropbox" providerId="OAuth2" clId="{57DA58E2-8ADE-0242-8089-701BD50565A1}" dt="2019-04-10T03:26:23.269" v="299"/>
          <ac:inkMkLst>
            <pc:docMk/>
            <pc:sldMk cId="3571456247" sldId="288"/>
            <ac:inkMk id="73" creationId="{881DA3A5-CC3D-5341-AF6D-A9A8E5C87D50}"/>
          </ac:inkMkLst>
        </pc:inkChg>
        <pc:inkChg chg="add del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75" creationId="{B764D888-8FD4-A043-85A7-0A59909FCDB1}"/>
          </ac:inkMkLst>
        </pc:inkChg>
        <pc:inkChg chg="add del mod reco modStrokes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76" creationId="{B821489C-9108-5647-956C-EAF3F640B6AF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8" creationId="{446C8A73-A87A-444F-86D4-F5B88392F803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9" creationId="{99023D49-854E-2F42-B805-E6C0B79996A1}"/>
          </ac:inkMkLst>
        </pc:inkChg>
        <pc:inkChg chg="add del reco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0" creationId="{91E3B7AA-0D7E-B74F-9A55-E2BEBF4DD923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2" creationId="{8CCC139D-82CA-074C-897C-B94745DF51B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3" creationId="{D191F918-0B82-5F43-9ED8-3EA37C364A9E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4" creationId="{7152E038-BE24-6543-9C69-6A89D8ADD5F4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5" creationId="{9894A9C4-A1A2-5E45-93E5-87C24034084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6" creationId="{1CBAD699-739F-5141-B54F-D2A84629259A}"/>
          </ac:inkMkLst>
        </pc:inkChg>
        <pc:inkChg chg="add del mod reco modStrokes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7" creationId="{970C276E-1D11-394F-9936-A2D9F3578CD9}"/>
          </ac:inkMkLst>
        </pc:inkChg>
        <pc:inkChg chg="add del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9" creationId="{F364EB1E-9626-224A-8FDE-851E5541B0D7}"/>
          </ac:inkMkLst>
        </pc:inkChg>
        <pc:inkChg chg="add del reco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0" creationId="{A80C6A80-0FD0-A24B-A0DD-9D8CA4D88AE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2" creationId="{E5CE8C03-130A-C84B-BBB3-9B7D1E5D1EF7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3" creationId="{90A65D80-9DA5-494A-8BF4-DD0C7CC7321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4" creationId="{393BA5C0-B6FA-A847-93F0-BE9F82F4DAA1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5" creationId="{FD127B1E-A050-7F41-893C-7C1670708A2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6" creationId="{35C827D3-C185-E941-9F4E-EC5A735D2A7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7" creationId="{7C381FCF-131C-F346-A71B-C6768C44B02B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8" creationId="{7BC2C94D-8108-824E-A714-9B26B9D3BC0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99" creationId="{E957B9A2-D975-D840-9F0B-9EC2506A29A0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1" creationId="{7B05218E-CAAD-9C49-9B68-8D15A002D243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2" creationId="{6AB36460-DDEE-794A-8DBC-7DCF6604D7CE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3" creationId="{A497988E-E8FF-354B-B2ED-FB1FEF1120A2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4" creationId="{054FB767-420A-F24C-B9FA-6102C71FD94C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5" creationId="{BBB20B3F-658B-8A49-AD34-48BB6508F67B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6" creationId="{88F6BAB7-7D4E-984D-A034-C7A35A5DCB85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7" creationId="{A240A0F3-2B8F-424D-929E-085D5A691A8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08" creationId="{0D510B8E-E060-4041-B3ED-830FC8CE540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0" creationId="{AD1AB028-B7D3-DE45-88F4-283B68BA32C0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1" creationId="{629EB2DD-D1C6-FB41-A1AA-C502384D644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2" creationId="{3408A2CC-7A59-044A-A5C6-97FC33319A5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3" creationId="{0FA1BA23-4404-6E4D-83AE-EFE4DBA616DD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4" creationId="{C6276FC2-0574-5140-8EEA-698A3FF43116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5" creationId="{EA3D0ACC-907A-4F40-B0BB-3C5A7A9688BC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6" creationId="{454385FD-62B1-B740-A479-D91702C342B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7" creationId="{1368F350-DE31-154B-8BB6-859C6288AE09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8" creationId="{CA9B8FB0-0E97-6D40-8BDA-9AEF3FFF5DC2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9" creationId="{28E04887-3300-3B47-9335-44F69832F90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0" creationId="{F43C0CB6-EF72-AA44-912D-0CD89A18CB7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1" creationId="{5B20A2E4-10E5-CB43-AAAA-E721FD0D4C40}"/>
          </ac:inkMkLst>
        </pc:inkChg>
        <pc:inkChg chg="add del">
          <ac:chgData name="Andrej Bogdanov" userId="51811781_tp_dropbox" providerId="OAuth2" clId="{57DA58E2-8ADE-0242-8089-701BD50565A1}" dt="2019-04-10T03:26:23.265" v="295"/>
          <ac:inkMkLst>
            <pc:docMk/>
            <pc:sldMk cId="3571456247" sldId="288"/>
            <ac:inkMk id="122" creationId="{A6F36117-551E-A94A-8E2C-295D53331A37}"/>
          </ac:inkMkLst>
        </pc:inkChg>
        <pc:inkChg chg="add del reco">
          <ac:chgData name="Andrej Bogdanov" userId="51811781_tp_dropbox" providerId="OAuth2" clId="{57DA58E2-8ADE-0242-8089-701BD50565A1}" dt="2019-04-10T03:26:23.250" v="287"/>
          <ac:inkMkLst>
            <pc:docMk/>
            <pc:sldMk cId="3571456247" sldId="288"/>
            <ac:inkMk id="123" creationId="{130CA82A-CD78-F042-86E3-E8B7D30325DC}"/>
          </ac:inkMkLst>
        </pc:inkChg>
        <pc:inkChg chg="add del reco">
          <ac:chgData name="Andrej Bogdanov" userId="51811781_tp_dropbox" providerId="OAuth2" clId="{57DA58E2-8ADE-0242-8089-701BD50565A1}" dt="2019-04-10T03:26:23.258" v="290"/>
          <ac:inkMkLst>
            <pc:docMk/>
            <pc:sldMk cId="3571456247" sldId="288"/>
            <ac:inkMk id="124" creationId="{DEE15214-91AC-7940-8C7B-EE9BE21E862D}"/>
          </ac:inkMkLst>
        </pc:inkChg>
        <pc:inkChg chg="add del reco">
          <ac:chgData name="Andrej Bogdanov" userId="51811781_tp_dropbox" providerId="OAuth2" clId="{57DA58E2-8ADE-0242-8089-701BD50565A1}" dt="2019-04-10T03:26:23.245" v="286"/>
          <ac:inkMkLst>
            <pc:docMk/>
            <pc:sldMk cId="3571456247" sldId="288"/>
            <ac:inkMk id="125" creationId="{71E8D120-96ED-FF4E-84A0-4A006D781DFF}"/>
          </ac:inkMkLst>
        </pc:inkChg>
        <pc:inkChg chg="add del">
          <ac:chgData name="Andrej Bogdanov" userId="51811781_tp_dropbox" providerId="OAuth2" clId="{57DA58E2-8ADE-0242-8089-701BD50565A1}" dt="2019-04-10T03:25:52.323" v="280"/>
          <ac:inkMkLst>
            <pc:docMk/>
            <pc:sldMk cId="3571456247" sldId="288"/>
            <ac:inkMk id="129" creationId="{A3BBA66B-57F1-FF46-A8CA-501F3F4AAFA3}"/>
          </ac:inkMkLst>
        </pc:inkChg>
        <pc:inkChg chg="add">
          <ac:chgData name="Andrej Bogdanov" userId="51811781_tp_dropbox" providerId="OAuth2" clId="{57DA58E2-8ADE-0242-8089-701BD50565A1}" dt="2019-04-10T03:26:07.804" v="283" actId="7634"/>
          <ac:inkMkLst>
            <pc:docMk/>
            <pc:sldMk cId="3571456247" sldId="288"/>
            <ac:inkMk id="130" creationId="{C7A72E7A-0ECF-B14F-A020-0C0E7F9AB8E7}"/>
          </ac:inkMkLst>
        </pc:inkChg>
      </pc:sldChg>
      <pc:sldChg chg="addSp modSp new">
        <pc:chgData name="Andrej Bogdanov" userId="51811781_tp_dropbox" providerId="OAuth2" clId="{57DA58E2-8ADE-0242-8089-701BD50565A1}" dt="2019-04-15T08:23:55.296" v="379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57DA58E2-8ADE-0242-8089-701BD50565A1}" dt="2019-04-15T08:19:09.233" v="378"/>
          <ac:inkMkLst>
            <pc:docMk/>
            <pc:sldMk cId="3209454138" sldId="289"/>
            <ac:inkMk id="2" creationId="{36798F47-8858-894C-A54C-CA14CD5D3F29}"/>
          </ac:inkMkLst>
        </pc:inkChg>
        <pc:inkChg chg="add">
          <ac:chgData name="Andrej Bogdanov" userId="51811781_tp_dropbox" providerId="OAuth2" clId="{57DA58E2-8ADE-0242-8089-701BD50565A1}" dt="2019-04-15T08:23:55.296" v="379" actId="7634"/>
          <ac:inkMkLst>
            <pc:docMk/>
            <pc:sldMk cId="3209454138" sldId="289"/>
            <ac:inkMk id="3" creationId="{D2737C2A-EDF0-7049-9242-A057D3BC5ABA}"/>
          </ac:inkMkLst>
        </pc:inkChg>
      </pc:sldChg>
    </pc:docChg>
  </pc:docChgLst>
  <pc:docChgLst>
    <pc:chgData name="Andrej Bogdanov (CSD)" userId="54a3fc38-bcd8-4812-b887-b84a314b9e17" providerId="ADAL" clId="{E3623E33-740D-A34B-A570-E62B86CC8038}"/>
    <pc:docChg chg="undo custSel modSld">
      <pc:chgData name="Andrej Bogdanov (CSD)" userId="54a3fc38-bcd8-4812-b887-b84a314b9e17" providerId="ADAL" clId="{E3623E33-740D-A34B-A570-E62B86CC8038}" dt="2022-03-07T07:50:04.711" v="133"/>
      <pc:docMkLst>
        <pc:docMk/>
      </pc:docMkLst>
      <pc:sldChg chg="addSp modSp">
        <pc:chgData name="Andrej Bogdanov (CSD)" userId="54a3fc38-bcd8-4812-b887-b84a314b9e17" providerId="ADAL" clId="{E3623E33-740D-A34B-A570-E62B86CC8038}" dt="2022-03-07T07:32:39.134" v="2"/>
        <pc:sldMkLst>
          <pc:docMk/>
          <pc:sldMk cId="3550106769" sldId="324"/>
        </pc:sldMkLst>
        <pc:inkChg chg="add mod modStrokes">
          <ac:chgData name="Andrej Bogdanov (CSD)" userId="54a3fc38-bcd8-4812-b887-b84a314b9e17" providerId="ADAL" clId="{E3623E33-740D-A34B-A570-E62B86CC8038}" dt="2022-03-07T07:32:39.134" v="2"/>
          <ac:inkMkLst>
            <pc:docMk/>
            <pc:sldMk cId="3550106769" sldId="324"/>
            <ac:inkMk id="2" creationId="{CAEABCC7-47FE-1942-80B7-F8D75C546C98}"/>
          </ac:inkMkLst>
        </pc:inkChg>
      </pc:sldChg>
      <pc:sldChg chg="addSp">
        <pc:chgData name="Andrej Bogdanov (CSD)" userId="54a3fc38-bcd8-4812-b887-b84a314b9e17" providerId="ADAL" clId="{E3623E33-740D-A34B-A570-E62B86CC8038}" dt="2022-03-07T07:35:54.577" v="13" actId="7634"/>
        <pc:sldMkLst>
          <pc:docMk/>
          <pc:sldMk cId="3333352670" sldId="325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3333352670" sldId="325"/>
            <ac:inkMk id="7" creationId="{431DF8AC-E140-704C-87F2-05CBC17BF610}"/>
          </ac:inkMkLst>
        </pc:inkChg>
        <pc:inkChg chg="add">
          <ac:chgData name="Andrej Bogdanov (CSD)" userId="54a3fc38-bcd8-4812-b887-b84a314b9e17" providerId="ADAL" clId="{E3623E33-740D-A34B-A570-E62B86CC8038}" dt="2022-03-07T07:35:54.577" v="13" actId="7634"/>
          <ac:inkMkLst>
            <pc:docMk/>
            <pc:sldMk cId="3333352670" sldId="325"/>
            <ac:inkMk id="12" creationId="{A1111877-845C-0348-99E5-13B8E906CC62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1854997407" sldId="326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1854997407" sldId="326"/>
            <ac:inkMk id="4" creationId="{486DCF0A-091F-D249-B3D2-F086F726423F}"/>
          </ac:inkMkLst>
        </pc:inkChg>
      </pc:sldChg>
      <pc:sldChg chg="addSp modSp">
        <pc:chgData name="Andrej Bogdanov (CSD)" userId="54a3fc38-bcd8-4812-b887-b84a314b9e17" providerId="ADAL" clId="{E3623E33-740D-A34B-A570-E62B86CC8038}" dt="2022-03-07T07:33:57.311" v="12" actId="7634"/>
        <pc:sldMkLst>
          <pc:docMk/>
          <pc:sldMk cId="952276677" sldId="327"/>
        </pc:sldMkLst>
        <pc:inkChg chg="add mod modStrokes">
          <ac:chgData name="Andrej Bogdanov (CSD)" userId="54a3fc38-bcd8-4812-b887-b84a314b9e17" providerId="ADAL" clId="{E3623E33-740D-A34B-A570-E62B86CC8038}" dt="2022-03-07T07:33:36.485" v="11"/>
          <ac:inkMkLst>
            <pc:docMk/>
            <pc:sldMk cId="952276677" sldId="327"/>
            <ac:inkMk id="4" creationId="{47933623-3B2C-2B4C-8C0E-7E7FF7084FA1}"/>
          </ac:inkMkLst>
        </pc:inkChg>
        <pc:inkChg chg="add">
          <ac:chgData name="Andrej Bogdanov (CSD)" userId="54a3fc38-bcd8-4812-b887-b84a314b9e17" providerId="ADAL" clId="{E3623E33-740D-A34B-A570-E62B86CC8038}" dt="2022-03-07T07:33:57.311" v="12" actId="7634"/>
          <ac:inkMkLst>
            <pc:docMk/>
            <pc:sldMk cId="952276677" sldId="327"/>
            <ac:inkMk id="8" creationId="{1DF3127F-FB89-ED45-80D8-46FA1FD211F1}"/>
          </ac:inkMkLst>
        </pc:inkChg>
      </pc:sldChg>
      <pc:sldChg chg="addSp delSp modSp">
        <pc:chgData name="Andrej Bogdanov (CSD)" userId="54a3fc38-bcd8-4812-b887-b84a314b9e17" providerId="ADAL" clId="{E3623E33-740D-A34B-A570-E62B86CC8038}" dt="2022-03-07T07:43:16.084" v="59" actId="7634"/>
        <pc:sldMkLst>
          <pc:docMk/>
          <pc:sldMk cId="2508502271" sldId="328"/>
        </pc:sldMkLst>
        <pc:inkChg chg="add mod modStrokes">
          <ac:chgData name="Andrej Bogdanov (CSD)" userId="54a3fc38-bcd8-4812-b887-b84a314b9e17" providerId="ADAL" clId="{E3623E33-740D-A34B-A570-E62B86CC8038}" dt="2022-03-07T07:39:06.408" v="58"/>
          <ac:inkMkLst>
            <pc:docMk/>
            <pc:sldMk cId="2508502271" sldId="328"/>
            <ac:inkMk id="3" creationId="{663E7A11-C989-314B-8B32-C4694D2F8D76}"/>
          </ac:inkMkLst>
        </pc:inkChg>
        <pc:inkChg chg="add mod modStrokes">
          <ac:chgData name="Andrej Bogdanov (CSD)" userId="54a3fc38-bcd8-4812-b887-b84a314b9e17" providerId="ADAL" clId="{E3623E33-740D-A34B-A570-E62B86CC8038}" dt="2022-03-07T07:38:41.941" v="44"/>
          <ac:inkMkLst>
            <pc:docMk/>
            <pc:sldMk cId="2508502271" sldId="328"/>
            <ac:inkMk id="4" creationId="{724525FF-E921-C942-9520-C20BF55BA889}"/>
          </ac:inkMkLst>
        </pc:inkChg>
        <pc:inkChg chg="add del">
          <ac:chgData name="Andrej Bogdanov (CSD)" userId="54a3fc38-bcd8-4812-b887-b84a314b9e17" providerId="ADAL" clId="{E3623E33-740D-A34B-A570-E62B86CC8038}" dt="2022-03-07T07:38:57.011" v="57"/>
          <ac:inkMkLst>
            <pc:docMk/>
            <pc:sldMk cId="2508502271" sldId="328"/>
            <ac:inkMk id="5" creationId="{3E03DB64-3AED-5E44-82BE-8B93DA447047}"/>
          </ac:inkMkLst>
        </pc:inkChg>
        <pc:inkChg chg="add del">
          <ac:chgData name="Andrej Bogdanov (CSD)" userId="54a3fc38-bcd8-4812-b887-b84a314b9e17" providerId="ADAL" clId="{E3623E33-740D-A34B-A570-E62B86CC8038}" dt="2022-03-07T07:38:57.011" v="57"/>
          <ac:inkMkLst>
            <pc:docMk/>
            <pc:sldMk cId="2508502271" sldId="328"/>
            <ac:inkMk id="6" creationId="{54EFE9D2-0F64-3F4B-B1E4-DB1DEA2D634D}"/>
          </ac:inkMkLst>
        </pc:inkChg>
        <pc:inkChg chg="add del">
          <ac:chgData name="Andrej Bogdanov (CSD)" userId="54a3fc38-bcd8-4812-b887-b84a314b9e17" providerId="ADAL" clId="{E3623E33-740D-A34B-A570-E62B86CC8038}" dt="2022-03-07T07:38:57.011" v="57"/>
          <ac:inkMkLst>
            <pc:docMk/>
            <pc:sldMk cId="2508502271" sldId="328"/>
            <ac:inkMk id="7" creationId="{C8C59459-886D-FF46-A579-DF85696A9343}"/>
          </ac:inkMkLst>
        </pc:inkChg>
        <pc:inkChg chg="add del">
          <ac:chgData name="Andrej Bogdanov (CSD)" userId="54a3fc38-bcd8-4812-b887-b84a314b9e17" providerId="ADAL" clId="{E3623E33-740D-A34B-A570-E62B86CC8038}" dt="2022-03-07T07:38:57.011" v="57"/>
          <ac:inkMkLst>
            <pc:docMk/>
            <pc:sldMk cId="2508502271" sldId="328"/>
            <ac:inkMk id="8" creationId="{841A21A0-B79B-A84D-9FBE-5CA90E361641}"/>
          </ac:inkMkLst>
        </pc:inkChg>
        <pc:inkChg chg="add del">
          <ac:chgData name="Andrej Bogdanov (CSD)" userId="54a3fc38-bcd8-4812-b887-b84a314b9e17" providerId="ADAL" clId="{E3623E33-740D-A34B-A570-E62B86CC8038}" dt="2022-03-07T07:38:57.011" v="57"/>
          <ac:inkMkLst>
            <pc:docMk/>
            <pc:sldMk cId="2508502271" sldId="328"/>
            <ac:inkMk id="9" creationId="{9DC9654A-A74E-3A46-B362-5F3A532438C6}"/>
          </ac:inkMkLst>
        </pc:inkChg>
        <pc:inkChg chg="add del">
          <ac:chgData name="Andrej Bogdanov (CSD)" userId="54a3fc38-bcd8-4812-b887-b84a314b9e17" providerId="ADAL" clId="{E3623E33-740D-A34B-A570-E62B86CC8038}" dt="2022-03-07T07:38:57.011" v="57"/>
          <ac:inkMkLst>
            <pc:docMk/>
            <pc:sldMk cId="2508502271" sldId="328"/>
            <ac:inkMk id="10" creationId="{F33C2E28-B104-724A-9276-51CF89878AD2}"/>
          </ac:inkMkLst>
        </pc:inkChg>
        <pc:inkChg chg="add del">
          <ac:chgData name="Andrej Bogdanov (CSD)" userId="54a3fc38-bcd8-4812-b887-b84a314b9e17" providerId="ADAL" clId="{E3623E33-740D-A34B-A570-E62B86CC8038}" dt="2022-03-07T07:38:57.011" v="57"/>
          <ac:inkMkLst>
            <pc:docMk/>
            <pc:sldMk cId="2508502271" sldId="328"/>
            <ac:inkMk id="11" creationId="{97808897-29FB-AC42-9A33-33494D6DC62C}"/>
          </ac:inkMkLst>
        </pc:inkChg>
        <pc:inkChg chg="add del">
          <ac:chgData name="Andrej Bogdanov (CSD)" userId="54a3fc38-bcd8-4812-b887-b84a314b9e17" providerId="ADAL" clId="{E3623E33-740D-A34B-A570-E62B86CC8038}" dt="2022-03-07T07:38:57.011" v="57"/>
          <ac:inkMkLst>
            <pc:docMk/>
            <pc:sldMk cId="2508502271" sldId="328"/>
            <ac:inkMk id="12" creationId="{7FB6A16E-EDD0-AB42-A8B2-6A8938EB250C}"/>
          </ac:inkMkLst>
        </pc:inkChg>
        <pc:inkChg chg="add del">
          <ac:chgData name="Andrej Bogdanov (CSD)" userId="54a3fc38-bcd8-4812-b887-b84a314b9e17" providerId="ADAL" clId="{E3623E33-740D-A34B-A570-E62B86CC8038}" dt="2022-03-07T07:38:57.011" v="57"/>
          <ac:inkMkLst>
            <pc:docMk/>
            <pc:sldMk cId="2508502271" sldId="328"/>
            <ac:inkMk id="13" creationId="{89FED27C-EA9C-3649-A6DB-8CBB5C9E58D0}"/>
          </ac:inkMkLst>
        </pc:inkChg>
        <pc:inkChg chg="add del">
          <ac:chgData name="Andrej Bogdanov (CSD)" userId="54a3fc38-bcd8-4812-b887-b84a314b9e17" providerId="ADAL" clId="{E3623E33-740D-A34B-A570-E62B86CC8038}" dt="2022-03-07T07:38:57.011" v="57"/>
          <ac:inkMkLst>
            <pc:docMk/>
            <pc:sldMk cId="2508502271" sldId="328"/>
            <ac:inkMk id="14" creationId="{BB617505-28EC-D94C-8513-DB09F5E7A564}"/>
          </ac:inkMkLst>
        </pc:inkChg>
        <pc:inkChg chg="add reco">
          <ac:chgData name="Andrej Bogdanov (CSD)" userId="54a3fc38-bcd8-4812-b887-b84a314b9e17" providerId="ADAL" clId="{E3623E33-740D-A34B-A570-E62B86CC8038}" dt="2022-03-07T07:38:57.011" v="57"/>
          <ac:inkMkLst>
            <pc:docMk/>
            <pc:sldMk cId="2508502271" sldId="328"/>
            <ac:inkMk id="15" creationId="{DE3B61DA-F807-ED4A-9119-D905DE9240B0}"/>
          </ac:inkMkLst>
        </pc:inkChg>
        <pc:inkChg chg="add">
          <ac:chgData name="Andrej Bogdanov (CSD)" userId="54a3fc38-bcd8-4812-b887-b84a314b9e17" providerId="ADAL" clId="{E3623E33-740D-A34B-A570-E62B86CC8038}" dt="2022-03-07T07:43:16.084" v="59" actId="7634"/>
          <ac:inkMkLst>
            <pc:docMk/>
            <pc:sldMk cId="2508502271" sldId="328"/>
            <ac:inkMk id="16" creationId="{432690BF-4D14-5F49-9B7A-3053C197DF86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2716114428" sldId="329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2716114428" sldId="329"/>
            <ac:inkMk id="3" creationId="{1AAA05CB-9CC6-0545-AFA0-FE8BEC1F95A0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351016479" sldId="331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351016479" sldId="331"/>
            <ac:inkMk id="4" creationId="{B51D87C9-DF47-6843-B36C-20171174F32C}"/>
          </ac:inkMkLst>
        </pc:inkChg>
      </pc:sldChg>
      <pc:sldChg chg="addSp modSp">
        <pc:chgData name="Andrej Bogdanov (CSD)" userId="54a3fc38-bcd8-4812-b887-b84a314b9e17" providerId="ADAL" clId="{E3623E33-740D-A34B-A570-E62B86CC8038}" dt="2022-03-07T07:46:06.836" v="77" actId="7634"/>
        <pc:sldMkLst>
          <pc:docMk/>
          <pc:sldMk cId="55323223" sldId="332"/>
        </pc:sldMkLst>
        <pc:inkChg chg="add mod modStrokes">
          <ac:chgData name="Andrej Bogdanov (CSD)" userId="54a3fc38-bcd8-4812-b887-b84a314b9e17" providerId="ADAL" clId="{E3623E33-740D-A34B-A570-E62B86CC8038}" dt="2022-03-07T07:44:10.264" v="76"/>
          <ac:inkMkLst>
            <pc:docMk/>
            <pc:sldMk cId="55323223" sldId="332"/>
            <ac:inkMk id="2" creationId="{BAC69A57-BDCE-2545-A43B-25BD16D78761}"/>
          </ac:inkMkLst>
        </pc:inkChg>
        <pc:inkChg chg="add">
          <ac:chgData name="Andrej Bogdanov (CSD)" userId="54a3fc38-bcd8-4812-b887-b84a314b9e17" providerId="ADAL" clId="{E3623E33-740D-A34B-A570-E62B86CC8038}" dt="2022-03-07T07:46:06.836" v="77" actId="7634"/>
          <ac:inkMkLst>
            <pc:docMk/>
            <pc:sldMk cId="55323223" sldId="332"/>
            <ac:inkMk id="6" creationId="{11AF3FBE-85BE-B645-82CE-8818794C1471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870056491" sldId="333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870056491" sldId="333"/>
            <ac:inkMk id="3" creationId="{3E3C5BAF-F65C-4F45-BE11-D378070AB2C5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1920346700" sldId="334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1920346700" sldId="334"/>
            <ac:inkMk id="9" creationId="{F3CA991F-6037-BC44-9F33-E710C8C1012C}"/>
          </ac:inkMkLst>
        </pc:inkChg>
      </pc:sldChg>
      <pc:sldChg chg="addSp delSp modSp">
        <pc:chgData name="Andrej Bogdanov (CSD)" userId="54a3fc38-bcd8-4812-b887-b84a314b9e17" providerId="ADAL" clId="{E3623E33-740D-A34B-A570-E62B86CC8038}" dt="2022-03-07T07:48:57.374" v="114" actId="7634"/>
        <pc:sldMkLst>
          <pc:docMk/>
          <pc:sldMk cId="1922373272" sldId="335"/>
        </pc:sldMkLst>
        <pc:inkChg chg="add mod modStrokes">
          <ac:chgData name="Andrej Bogdanov (CSD)" userId="54a3fc38-bcd8-4812-b887-b84a314b9e17" providerId="ADAL" clId="{E3623E33-740D-A34B-A570-E62B86CC8038}" dt="2022-03-07T07:47:17.419" v="104" actId="1076"/>
          <ac:inkMkLst>
            <pc:docMk/>
            <pc:sldMk cId="1922373272" sldId="335"/>
            <ac:inkMk id="3" creationId="{D633AD69-69D5-5B40-8790-765975E48EF0}"/>
          </ac:inkMkLst>
        </pc:inkChg>
        <pc:inkChg chg="add mod">
          <ac:chgData name="Andrej Bogdanov (CSD)" userId="54a3fc38-bcd8-4812-b887-b84a314b9e17" providerId="ADAL" clId="{E3623E33-740D-A34B-A570-E62B86CC8038}" dt="2022-03-07T07:47:17.419" v="104" actId="1076"/>
          <ac:inkMkLst>
            <pc:docMk/>
            <pc:sldMk cId="1922373272" sldId="335"/>
            <ac:inkMk id="4" creationId="{DA375C5B-E07F-884C-B40C-B873623A0FC0}"/>
          </ac:inkMkLst>
        </pc:inkChg>
        <pc:inkChg chg="del mod modStrokes">
          <ac:chgData name="Andrej Bogdanov (CSD)" userId="54a3fc38-bcd8-4812-b887-b84a314b9e17" providerId="ADAL" clId="{E3623E33-740D-A34B-A570-E62B86CC8038}" dt="2022-03-07T07:48:04.718" v="113"/>
          <ac:inkMkLst>
            <pc:docMk/>
            <pc:sldMk cId="1922373272" sldId="335"/>
            <ac:inkMk id="5" creationId="{2C401620-23D6-D246-8CD5-FE2E1AE86CFC}"/>
          </ac:inkMkLst>
        </pc:inkChg>
        <pc:inkChg chg="add del">
          <ac:chgData name="Andrej Bogdanov (CSD)" userId="54a3fc38-bcd8-4812-b887-b84a314b9e17" providerId="ADAL" clId="{E3623E33-740D-A34B-A570-E62B86CC8038}" dt="2022-03-07T07:46:45.187" v="97"/>
          <ac:inkMkLst>
            <pc:docMk/>
            <pc:sldMk cId="1922373272" sldId="335"/>
            <ac:inkMk id="6" creationId="{A991F68E-5F2A-0449-8CBD-BF642B91C1B0}"/>
          </ac:inkMkLst>
        </pc:inkChg>
        <pc:inkChg chg="add del">
          <ac:chgData name="Andrej Bogdanov (CSD)" userId="54a3fc38-bcd8-4812-b887-b84a314b9e17" providerId="ADAL" clId="{E3623E33-740D-A34B-A570-E62B86CC8038}" dt="2022-03-07T07:46:45.187" v="97"/>
          <ac:inkMkLst>
            <pc:docMk/>
            <pc:sldMk cId="1922373272" sldId="335"/>
            <ac:inkMk id="7" creationId="{EE9D3888-414C-8E40-B233-1920F91FA37E}"/>
          </ac:inkMkLst>
        </pc:inkChg>
        <pc:inkChg chg="add del">
          <ac:chgData name="Andrej Bogdanov (CSD)" userId="54a3fc38-bcd8-4812-b887-b84a314b9e17" providerId="ADAL" clId="{E3623E33-740D-A34B-A570-E62B86CC8038}" dt="2022-03-07T07:46:45.187" v="97"/>
          <ac:inkMkLst>
            <pc:docMk/>
            <pc:sldMk cId="1922373272" sldId="335"/>
            <ac:inkMk id="9" creationId="{A9B54FCE-C628-7944-8F83-19BC623B104E}"/>
          </ac:inkMkLst>
        </pc:inkChg>
        <pc:inkChg chg="add del">
          <ac:chgData name="Andrej Bogdanov (CSD)" userId="54a3fc38-bcd8-4812-b887-b84a314b9e17" providerId="ADAL" clId="{E3623E33-740D-A34B-A570-E62B86CC8038}" dt="2022-03-07T07:46:45.187" v="97"/>
          <ac:inkMkLst>
            <pc:docMk/>
            <pc:sldMk cId="1922373272" sldId="335"/>
            <ac:inkMk id="10" creationId="{0B1C97CE-AE80-6043-98C7-14912C42D5DE}"/>
          </ac:inkMkLst>
        </pc:inkChg>
        <pc:inkChg chg="add del">
          <ac:chgData name="Andrej Bogdanov (CSD)" userId="54a3fc38-bcd8-4812-b887-b84a314b9e17" providerId="ADAL" clId="{E3623E33-740D-A34B-A570-E62B86CC8038}" dt="2022-03-07T07:46:45.187" v="97"/>
          <ac:inkMkLst>
            <pc:docMk/>
            <pc:sldMk cId="1922373272" sldId="335"/>
            <ac:inkMk id="11" creationId="{B24C6F91-093B-614C-B910-B95D3863D45B}"/>
          </ac:inkMkLst>
        </pc:inkChg>
        <pc:inkChg chg="add del">
          <ac:chgData name="Andrej Bogdanov (CSD)" userId="54a3fc38-bcd8-4812-b887-b84a314b9e17" providerId="ADAL" clId="{E3623E33-740D-A34B-A570-E62B86CC8038}" dt="2022-03-07T07:46:45.187" v="97"/>
          <ac:inkMkLst>
            <pc:docMk/>
            <pc:sldMk cId="1922373272" sldId="335"/>
            <ac:inkMk id="12" creationId="{CA8D9780-6557-C242-9149-390AF78D04EF}"/>
          </ac:inkMkLst>
        </pc:inkChg>
        <pc:inkChg chg="add del">
          <ac:chgData name="Andrej Bogdanov (CSD)" userId="54a3fc38-bcd8-4812-b887-b84a314b9e17" providerId="ADAL" clId="{E3623E33-740D-A34B-A570-E62B86CC8038}" dt="2022-03-07T07:46:45.187" v="97"/>
          <ac:inkMkLst>
            <pc:docMk/>
            <pc:sldMk cId="1922373272" sldId="335"/>
            <ac:inkMk id="13" creationId="{6C63F8A4-A1E6-F340-A79B-C41312DDD7C9}"/>
          </ac:inkMkLst>
        </pc:inkChg>
        <pc:inkChg chg="add del reco">
          <ac:chgData name="Andrej Bogdanov (CSD)" userId="54a3fc38-bcd8-4812-b887-b84a314b9e17" providerId="ADAL" clId="{E3623E33-740D-A34B-A570-E62B86CC8038}" dt="2022-03-07T07:46:47.745" v="98"/>
          <ac:inkMkLst>
            <pc:docMk/>
            <pc:sldMk cId="1922373272" sldId="335"/>
            <ac:inkMk id="14" creationId="{41CF49E7-C3B8-984F-B83A-E2C4C8D87DEE}"/>
          </ac:inkMkLst>
        </pc:inkChg>
        <pc:inkChg chg="add">
          <ac:chgData name="Andrej Bogdanov (CSD)" userId="54a3fc38-bcd8-4812-b887-b84a314b9e17" providerId="ADAL" clId="{E3623E33-740D-A34B-A570-E62B86CC8038}" dt="2022-03-07T07:47:58.093" v="105" actId="7634"/>
          <ac:inkMkLst>
            <pc:docMk/>
            <pc:sldMk cId="1922373272" sldId="335"/>
            <ac:inkMk id="15" creationId="{758A0765-6C42-C843-962E-10E6B7C7CA55}"/>
          </ac:inkMkLst>
        </pc:inkChg>
        <pc:inkChg chg="add">
          <ac:chgData name="Andrej Bogdanov (CSD)" userId="54a3fc38-bcd8-4812-b887-b84a314b9e17" providerId="ADAL" clId="{E3623E33-740D-A34B-A570-E62B86CC8038}" dt="2022-03-07T07:48:57.374" v="114" actId="7634"/>
          <ac:inkMkLst>
            <pc:docMk/>
            <pc:sldMk cId="1922373272" sldId="335"/>
            <ac:inkMk id="16" creationId="{E992BF45-FAB2-C74C-AC63-17C9F24B78F9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4203333580" sldId="336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4203333580" sldId="336"/>
            <ac:inkMk id="3" creationId="{931AC6D0-110C-0B4B-B646-380C12F8D417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1042251454" sldId="337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1042251454" sldId="337"/>
            <ac:inkMk id="8" creationId="{D70364CD-7FD4-0546-9302-5F6B0EF7778B}"/>
          </ac:inkMkLst>
        </pc:inkChg>
      </pc:sldChg>
      <pc:sldChg chg="addSp modSp">
        <pc:chgData name="Andrej Bogdanov (CSD)" userId="54a3fc38-bcd8-4812-b887-b84a314b9e17" providerId="ADAL" clId="{E3623E33-740D-A34B-A570-E62B86CC8038}" dt="2022-03-07T07:49:32.635" v="120" actId="1076"/>
        <pc:sldMkLst>
          <pc:docMk/>
          <pc:sldMk cId="3469355701" sldId="338"/>
        </pc:sldMkLst>
        <pc:inkChg chg="add mod modStrokes">
          <ac:chgData name="Andrej Bogdanov (CSD)" userId="54a3fc38-bcd8-4812-b887-b84a314b9e17" providerId="ADAL" clId="{E3623E33-740D-A34B-A570-E62B86CC8038}" dt="2022-03-07T07:49:32.635" v="120" actId="1076"/>
          <ac:inkMkLst>
            <pc:docMk/>
            <pc:sldMk cId="3469355701" sldId="338"/>
            <ac:inkMk id="9" creationId="{55A9F6DA-CE9C-2740-BC36-1275BA5CFE38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3103330044" sldId="340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3103330044" sldId="340"/>
            <ac:inkMk id="3" creationId="{353B4B6F-DBEA-9E45-B5DC-E83762F284EA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4018358527" sldId="341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4018358527" sldId="341"/>
            <ac:inkMk id="3" creationId="{698B09C3-A791-F740-A996-5C037A964011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2592757567" sldId="342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2592757567" sldId="342"/>
            <ac:inkMk id="5" creationId="{C2E04220-EAF3-714F-8282-C4E15F2D2100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2199746606" sldId="344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2199746606" sldId="344"/>
            <ac:inkMk id="2" creationId="{C574F71B-4AC4-1F4E-AFA1-158B728857DD}"/>
          </ac:inkMkLst>
        </pc:inkChg>
      </pc:sldChg>
      <pc:sldChg chg="addSp">
        <pc:chgData name="Andrej Bogdanov (CSD)" userId="54a3fc38-bcd8-4812-b887-b84a314b9e17" providerId="ADAL" clId="{E3623E33-740D-A34B-A570-E62B86CC8038}" dt="2022-03-07T07:24:30.103" v="0" actId="7634"/>
        <pc:sldMkLst>
          <pc:docMk/>
          <pc:sldMk cId="3066411309" sldId="345"/>
        </pc:sldMkLst>
        <pc:inkChg chg="add">
          <ac:chgData name="Andrej Bogdanov (CSD)" userId="54a3fc38-bcd8-4812-b887-b84a314b9e17" providerId="ADAL" clId="{E3623E33-740D-A34B-A570-E62B86CC8038}" dt="2022-03-07T07:24:30.103" v="0" actId="7634"/>
          <ac:inkMkLst>
            <pc:docMk/>
            <pc:sldMk cId="3066411309" sldId="345"/>
            <ac:inkMk id="3" creationId="{C2780D92-0A08-C74E-AE12-B5448247D9D5}"/>
          </ac:inkMkLst>
        </pc:inkChg>
      </pc:sldChg>
      <pc:sldChg chg="modSp">
        <pc:chgData name="Andrej Bogdanov (CSD)" userId="54a3fc38-bcd8-4812-b887-b84a314b9e17" providerId="ADAL" clId="{E3623E33-740D-A34B-A570-E62B86CC8038}" dt="2022-03-07T07:50:04.711" v="133"/>
        <pc:sldMkLst>
          <pc:docMk/>
          <pc:sldMk cId="2233796270" sldId="354"/>
        </pc:sldMkLst>
        <pc:inkChg chg="mod modStrokes">
          <ac:chgData name="Andrej Bogdanov (CSD)" userId="54a3fc38-bcd8-4812-b887-b84a314b9e17" providerId="ADAL" clId="{E3623E33-740D-A34B-A570-E62B86CC8038}" dt="2022-03-07T07:50:04.711" v="133"/>
          <ac:inkMkLst>
            <pc:docMk/>
            <pc:sldMk cId="2233796270" sldId="354"/>
            <ac:inkMk id="3" creationId="{90CDD62B-FE26-304E-A24A-1044EF38A78E}"/>
          </ac:inkMkLst>
        </pc:inkChg>
      </pc:sldChg>
    </pc:docChg>
  </pc:docChgLst>
  <pc:docChgLst>
    <pc:chgData name="Andrej Bogdanov (CSD)" userId="54a3fc38-bcd8-4812-b887-b84a314b9e17" providerId="ADAL" clId="{46D93EEB-EE20-F043-B303-D379EF07537C}"/>
    <pc:docChg chg="custSel addSld delSld modSld">
      <pc:chgData name="Andrej Bogdanov (CSD)" userId="54a3fc38-bcd8-4812-b887-b84a314b9e17" providerId="ADAL" clId="{46D93EEB-EE20-F043-B303-D379EF07537C}" dt="2021-01-13T02:59:46.820" v="66" actId="680"/>
      <pc:docMkLst>
        <pc:docMk/>
      </pc:docMkLst>
      <pc:sldChg chg="modSp mod">
        <pc:chgData name="Andrej Bogdanov (CSD)" userId="54a3fc38-bcd8-4812-b887-b84a314b9e17" providerId="ADAL" clId="{46D93EEB-EE20-F043-B303-D379EF07537C}" dt="2021-01-13T02:54:55.961" v="41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46D93EEB-EE20-F043-B303-D379EF07537C}" dt="2021-01-13T02:54:55.961" v="41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0449489" sldId="25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71201104" sldId="25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39846032" sldId="25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66480065" sldId="26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367984951" sldId="26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290664766" sldId="26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09012011" sldId="26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203218808" sldId="26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73016085" sldId="265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703338071" sldId="266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861798232" sldId="26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889963386" sldId="26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367920729" sldId="26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15814539" sldId="27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1810824" sldId="27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57692231" sldId="27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61039472" sldId="274"/>
        </pc:sldMkLst>
      </pc:sldChg>
      <pc:sldChg chg="delSp mod">
        <pc:chgData name="Andrej Bogdanov (CSD)" userId="54a3fc38-bcd8-4812-b887-b84a314b9e17" providerId="ADAL" clId="{46D93EEB-EE20-F043-B303-D379EF07537C}" dt="2021-01-13T02:55:41.076" v="42" actId="478"/>
        <pc:sldMkLst>
          <pc:docMk/>
          <pc:sldMk cId="1239993417" sldId="277"/>
        </pc:sldMkLst>
        <pc:inkChg chg="del">
          <ac:chgData name="Andrej Bogdanov (CSD)" userId="54a3fc38-bcd8-4812-b887-b84a314b9e17" providerId="ADAL" clId="{46D93EEB-EE20-F043-B303-D379EF07537C}" dt="2021-01-13T02:55:41.076" v="42" actId="478"/>
          <ac:inkMkLst>
            <pc:docMk/>
            <pc:sldMk cId="1239993417" sldId="277"/>
            <ac:inkMk id="9" creationId="{AF401CA9-E44B-8F48-9CB1-413F37D1CCD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4.255" v="50" actId="478"/>
        <pc:sldMkLst>
          <pc:docMk/>
          <pc:sldMk cId="2732801323" sldId="278"/>
        </pc:sldMkLst>
        <pc:inkChg chg="del">
          <ac:chgData name="Andrej Bogdanov (CSD)" userId="54a3fc38-bcd8-4812-b887-b84a314b9e17" providerId="ADAL" clId="{46D93EEB-EE20-F043-B303-D379EF07537C}" dt="2021-01-13T02:56:32.939" v="49" actId="478"/>
          <ac:inkMkLst>
            <pc:docMk/>
            <pc:sldMk cId="2732801323" sldId="278"/>
            <ac:inkMk id="8" creationId="{9EFF5F76-65C9-F241-BE18-B3C5BF4B5A0C}"/>
          </ac:inkMkLst>
        </pc:inkChg>
        <pc:inkChg chg="del">
          <ac:chgData name="Andrej Bogdanov (CSD)" userId="54a3fc38-bcd8-4812-b887-b84a314b9e17" providerId="ADAL" clId="{46D93EEB-EE20-F043-B303-D379EF07537C}" dt="2021-01-13T02:56:34.255" v="50" actId="478"/>
          <ac:inkMkLst>
            <pc:docMk/>
            <pc:sldMk cId="2732801323" sldId="278"/>
            <ac:inkMk id="9" creationId="{617BF0BA-80EB-1D46-8DAA-D9C96F47EF7C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7.942" v="51" actId="478"/>
        <pc:sldMkLst>
          <pc:docMk/>
          <pc:sldMk cId="3817133386" sldId="279"/>
        </pc:sldMkLst>
        <pc:inkChg chg="del">
          <ac:chgData name="Andrej Bogdanov (CSD)" userId="54a3fc38-bcd8-4812-b887-b84a314b9e17" providerId="ADAL" clId="{46D93EEB-EE20-F043-B303-D379EF07537C}" dt="2021-01-13T02:56:37.942" v="51" actId="478"/>
          <ac:inkMkLst>
            <pc:docMk/>
            <pc:sldMk cId="3817133386" sldId="279"/>
            <ac:inkMk id="2" creationId="{43220655-5000-1B4C-B9E1-4A6A288F6FB7}"/>
          </ac:inkMkLst>
        </pc:inkChg>
      </pc:sldChg>
      <pc:sldChg chg="delSp modSp mod">
        <pc:chgData name="Andrej Bogdanov (CSD)" userId="54a3fc38-bcd8-4812-b887-b84a314b9e17" providerId="ADAL" clId="{46D93EEB-EE20-F043-B303-D379EF07537C}" dt="2021-01-13T02:56:17.288" v="48" actId="478"/>
        <pc:sldMkLst>
          <pc:docMk/>
          <pc:sldMk cId="1006473147" sldId="281"/>
        </pc:sldMkLst>
        <pc:spChg chg="mod">
          <ac:chgData name="Andrej Bogdanov (CSD)" userId="54a3fc38-bcd8-4812-b887-b84a314b9e17" providerId="ADAL" clId="{46D93EEB-EE20-F043-B303-D379EF07537C}" dt="2021-01-13T02:56:00.344" v="45" actId="2711"/>
          <ac:spMkLst>
            <pc:docMk/>
            <pc:sldMk cId="1006473147" sldId="281"/>
            <ac:spMk id="3" creationId="{D8DE5AF4-474E-9A4D-B460-045444CDC8B9}"/>
          </ac:spMkLst>
        </pc:spChg>
        <pc:inkChg chg="del">
          <ac:chgData name="Andrej Bogdanov (CSD)" userId="54a3fc38-bcd8-4812-b887-b84a314b9e17" providerId="ADAL" clId="{46D93EEB-EE20-F043-B303-D379EF07537C}" dt="2021-01-13T02:56:14.241" v="46" actId="478"/>
          <ac:inkMkLst>
            <pc:docMk/>
            <pc:sldMk cId="1006473147" sldId="281"/>
            <ac:inkMk id="6" creationId="{A6305A09-BAED-A540-8B1F-DA928545E545}"/>
          </ac:inkMkLst>
        </pc:inkChg>
        <pc:inkChg chg="del">
          <ac:chgData name="Andrej Bogdanov (CSD)" userId="54a3fc38-bcd8-4812-b887-b84a314b9e17" providerId="ADAL" clId="{46D93EEB-EE20-F043-B303-D379EF07537C}" dt="2021-01-13T02:56:17.288" v="48" actId="478"/>
          <ac:inkMkLst>
            <pc:docMk/>
            <pc:sldMk cId="1006473147" sldId="281"/>
            <ac:inkMk id="8" creationId="{CB07F26C-7666-8840-8B91-F2660FE2F897}"/>
          </ac:inkMkLst>
        </pc:inkChg>
        <pc:inkChg chg="del">
          <ac:chgData name="Andrej Bogdanov (CSD)" userId="54a3fc38-bcd8-4812-b887-b84a314b9e17" providerId="ADAL" clId="{46D93EEB-EE20-F043-B303-D379EF07537C}" dt="2021-01-13T02:56:16.018" v="47" actId="478"/>
          <ac:inkMkLst>
            <pc:docMk/>
            <pc:sldMk cId="1006473147" sldId="281"/>
            <ac:inkMk id="11" creationId="{FEDE7556-C160-2D44-9BD7-7FDF798C0C8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57.775" v="53" actId="478"/>
        <pc:sldMkLst>
          <pc:docMk/>
          <pc:sldMk cId="2632464731" sldId="282"/>
        </pc:sldMkLst>
        <pc:inkChg chg="del">
          <ac:chgData name="Andrej Bogdanov (CSD)" userId="54a3fc38-bcd8-4812-b887-b84a314b9e17" providerId="ADAL" clId="{46D93EEB-EE20-F043-B303-D379EF07537C}" dt="2021-01-13T02:56:56.425" v="52" actId="478"/>
          <ac:inkMkLst>
            <pc:docMk/>
            <pc:sldMk cId="2632464731" sldId="282"/>
            <ac:inkMk id="7" creationId="{7E89D870-E876-C142-9BAE-EC924361E38B}"/>
          </ac:inkMkLst>
        </pc:inkChg>
        <pc:inkChg chg="del">
          <ac:chgData name="Andrej Bogdanov (CSD)" userId="54a3fc38-bcd8-4812-b887-b84a314b9e17" providerId="ADAL" clId="{46D93EEB-EE20-F043-B303-D379EF07537C}" dt="2021-01-13T02:56:57.775" v="53" actId="478"/>
          <ac:inkMkLst>
            <pc:docMk/>
            <pc:sldMk cId="2632464731" sldId="282"/>
            <ac:inkMk id="8" creationId="{DEEFC079-86B1-A746-A0FE-34FC49C6687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03.039" v="56" actId="478"/>
        <pc:sldMkLst>
          <pc:docMk/>
          <pc:sldMk cId="2097432329" sldId="283"/>
        </pc:sldMkLst>
        <pc:inkChg chg="del">
          <ac:chgData name="Andrej Bogdanov (CSD)" userId="54a3fc38-bcd8-4812-b887-b84a314b9e17" providerId="ADAL" clId="{46D93EEB-EE20-F043-B303-D379EF07537C}" dt="2021-01-13T02:57:00.016" v="54" actId="478"/>
          <ac:inkMkLst>
            <pc:docMk/>
            <pc:sldMk cId="2097432329" sldId="283"/>
            <ac:inkMk id="2" creationId="{0698A415-2FC0-314B-807B-6FA9AEAEC2F5}"/>
          </ac:inkMkLst>
        </pc:inkChg>
        <pc:inkChg chg="del">
          <ac:chgData name="Andrej Bogdanov (CSD)" userId="54a3fc38-bcd8-4812-b887-b84a314b9e17" providerId="ADAL" clId="{46D93EEB-EE20-F043-B303-D379EF07537C}" dt="2021-01-13T02:57:01.172" v="55" actId="478"/>
          <ac:inkMkLst>
            <pc:docMk/>
            <pc:sldMk cId="2097432329" sldId="283"/>
            <ac:inkMk id="3" creationId="{C728DA04-79F2-9C44-8A47-A7D3EB42EA7C}"/>
          </ac:inkMkLst>
        </pc:inkChg>
        <pc:inkChg chg="del">
          <ac:chgData name="Andrej Bogdanov (CSD)" userId="54a3fc38-bcd8-4812-b887-b84a314b9e17" providerId="ADAL" clId="{46D93EEB-EE20-F043-B303-D379EF07537C}" dt="2021-01-13T02:57:03.039" v="56" actId="478"/>
          <ac:inkMkLst>
            <pc:docMk/>
            <pc:sldMk cId="2097432329" sldId="283"/>
            <ac:inkMk id="4" creationId="{B02C2489-E96C-5841-ABC1-E650A30E8BE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53.994" v="61" actId="478"/>
        <pc:sldMkLst>
          <pc:docMk/>
          <pc:sldMk cId="17673665" sldId="284"/>
        </pc:sldMkLst>
        <pc:inkChg chg="del">
          <ac:chgData name="Andrej Bogdanov (CSD)" userId="54a3fc38-bcd8-4812-b887-b84a314b9e17" providerId="ADAL" clId="{46D93EEB-EE20-F043-B303-D379EF07537C}" dt="2021-01-13T02:57:49.728" v="58" actId="478"/>
          <ac:inkMkLst>
            <pc:docMk/>
            <pc:sldMk cId="17673665" sldId="284"/>
            <ac:inkMk id="2" creationId="{7DD16E58-43E2-A547-9CF0-0EDBC991FAD1}"/>
          </ac:inkMkLst>
        </pc:inkChg>
        <pc:inkChg chg="del">
          <ac:chgData name="Andrej Bogdanov (CSD)" userId="54a3fc38-bcd8-4812-b887-b84a314b9e17" providerId="ADAL" clId="{46D93EEB-EE20-F043-B303-D379EF07537C}" dt="2021-01-13T02:57:48.084" v="57" actId="478"/>
          <ac:inkMkLst>
            <pc:docMk/>
            <pc:sldMk cId="17673665" sldId="284"/>
            <ac:inkMk id="6" creationId="{A0160DB7-F7D6-C74F-A42F-C98EDBED6873}"/>
          </ac:inkMkLst>
        </pc:inkChg>
        <pc:inkChg chg="del">
          <ac:chgData name="Andrej Bogdanov (CSD)" userId="54a3fc38-bcd8-4812-b887-b84a314b9e17" providerId="ADAL" clId="{46D93EEB-EE20-F043-B303-D379EF07537C}" dt="2021-01-13T02:57:50.994" v="59" actId="478"/>
          <ac:inkMkLst>
            <pc:docMk/>
            <pc:sldMk cId="17673665" sldId="284"/>
            <ac:inkMk id="7" creationId="{55FD46A5-8DD2-AF45-B81C-1DE2361A9E88}"/>
          </ac:inkMkLst>
        </pc:inkChg>
        <pc:inkChg chg="del">
          <ac:chgData name="Andrej Bogdanov (CSD)" userId="54a3fc38-bcd8-4812-b887-b84a314b9e17" providerId="ADAL" clId="{46D93EEB-EE20-F043-B303-D379EF07537C}" dt="2021-01-13T02:57:52.571" v="60" actId="478"/>
          <ac:inkMkLst>
            <pc:docMk/>
            <pc:sldMk cId="17673665" sldId="284"/>
            <ac:inkMk id="8" creationId="{2565134F-1A6A-2643-B5F2-2FBD95823007}"/>
          </ac:inkMkLst>
        </pc:inkChg>
        <pc:inkChg chg="del">
          <ac:chgData name="Andrej Bogdanov (CSD)" userId="54a3fc38-bcd8-4812-b887-b84a314b9e17" providerId="ADAL" clId="{46D93EEB-EE20-F043-B303-D379EF07537C}" dt="2021-01-13T02:57:53.994" v="61" actId="478"/>
          <ac:inkMkLst>
            <pc:docMk/>
            <pc:sldMk cId="17673665" sldId="284"/>
            <ac:inkMk id="9" creationId="{8D21F96B-5035-8D41-BC63-12A1F2B66B66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8:07.288" v="65" actId="478"/>
        <pc:sldMkLst>
          <pc:docMk/>
          <pc:sldMk cId="3076498198" sldId="285"/>
        </pc:sldMkLst>
        <pc:inkChg chg="del">
          <ac:chgData name="Andrej Bogdanov (CSD)" userId="54a3fc38-bcd8-4812-b887-b84a314b9e17" providerId="ADAL" clId="{46D93EEB-EE20-F043-B303-D379EF07537C}" dt="2021-01-13T02:58:07.288" v="65" actId="478"/>
          <ac:inkMkLst>
            <pc:docMk/>
            <pc:sldMk cId="3076498198" sldId="285"/>
            <ac:inkMk id="4" creationId="{BDB9CF2B-E151-064B-B605-0189C7F3D6AB}"/>
          </ac:inkMkLst>
        </pc:inkChg>
        <pc:inkChg chg="del">
          <ac:chgData name="Andrej Bogdanov (CSD)" userId="54a3fc38-bcd8-4812-b887-b84a314b9e17" providerId="ADAL" clId="{46D93EEB-EE20-F043-B303-D379EF07537C}" dt="2021-01-13T02:57:56.876" v="62" actId="478"/>
          <ac:inkMkLst>
            <pc:docMk/>
            <pc:sldMk cId="3076498198" sldId="285"/>
            <ac:inkMk id="5" creationId="{24BF58A9-DE81-5A4F-AB41-A46C60E2AF90}"/>
          </ac:inkMkLst>
        </pc:inkChg>
        <pc:inkChg chg="del">
          <ac:chgData name="Andrej Bogdanov (CSD)" userId="54a3fc38-bcd8-4812-b887-b84a314b9e17" providerId="ADAL" clId="{46D93EEB-EE20-F043-B303-D379EF07537C}" dt="2021-01-13T02:57:58.692" v="63" actId="478"/>
          <ac:inkMkLst>
            <pc:docMk/>
            <pc:sldMk cId="3076498198" sldId="285"/>
            <ac:inkMk id="6" creationId="{EF81C6F7-3D44-FF46-8BAF-03292C0E6C1A}"/>
          </ac:inkMkLst>
        </pc:inkChg>
        <pc:inkChg chg="del">
          <ac:chgData name="Andrej Bogdanov (CSD)" userId="54a3fc38-bcd8-4812-b887-b84a314b9e17" providerId="ADAL" clId="{46D93EEB-EE20-F043-B303-D379EF07537C}" dt="2021-01-13T02:58:01.098" v="64" actId="478"/>
          <ac:inkMkLst>
            <pc:docMk/>
            <pc:sldMk cId="3076498198" sldId="285"/>
            <ac:inkMk id="7" creationId="{54D48F89-1035-5449-B2DF-4081E1F3ED9D}"/>
          </ac:inkMkLst>
        </pc:inkChg>
      </pc:sldChg>
      <pc:sldChg chg="new">
        <pc:chgData name="Andrej Bogdanov (CSD)" userId="54a3fc38-bcd8-4812-b887-b84a314b9e17" providerId="ADAL" clId="{46D93EEB-EE20-F043-B303-D379EF07537C}" dt="2021-01-13T02:59:46.820" v="66" actId="680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985372151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008524110" sldId="29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887772425" sldId="29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238857303" sldId="29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516696549" sldId="29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15994884" sldId="295"/>
        </pc:sldMkLst>
      </pc:sldChg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 (CSD)" userId="54a3fc38-bcd8-4812-b887-b84a314b9e17" providerId="ADAL" clId="{DC9619FC-52DF-374C-941F-9D89BCB84343}"/>
    <pc:docChg chg="undo redo custSel modSld">
      <pc:chgData name="Andrej Bogdanov (CSD)" userId="54a3fc38-bcd8-4812-b887-b84a314b9e17" providerId="ADAL" clId="{DC9619FC-52DF-374C-941F-9D89BCB84343}" dt="2021-01-18T06:14:18.841" v="30" actId="20577"/>
      <pc:docMkLst>
        <pc:docMk/>
      </pc:docMkLst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239993417" sldId="277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239993417" sldId="277"/>
            <ac:inkMk id="5" creationId="{9B6762CF-39BF-8748-90B1-7BACBD31AD9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732801323" sldId="278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732801323" sldId="278"/>
            <ac:inkMk id="8" creationId="{B70040B8-898E-324F-A917-570719A95D2D}"/>
          </ac:inkMkLst>
        </pc:inkChg>
      </pc:sldChg>
      <pc:sldChg chg="addSp modSp">
        <pc:chgData name="Andrej Bogdanov (CSD)" userId="54a3fc38-bcd8-4812-b887-b84a314b9e17" providerId="ADAL" clId="{DC9619FC-52DF-374C-941F-9D89BCB84343}" dt="2021-01-18T06:14:18.841" v="30" actId="20577"/>
        <pc:sldMkLst>
          <pc:docMk/>
          <pc:sldMk cId="3817133386" sldId="279"/>
        </pc:sldMkLst>
        <pc:spChg chg="mod">
          <ac:chgData name="Andrej Bogdanov (CSD)" userId="54a3fc38-bcd8-4812-b887-b84a314b9e17" providerId="ADAL" clId="{DC9619FC-52DF-374C-941F-9D89BCB84343}" dt="2021-01-18T06:14:18.841" v="30" actId="20577"/>
          <ac:spMkLst>
            <pc:docMk/>
            <pc:sldMk cId="3817133386" sldId="279"/>
            <ac:spMk id="21" creationId="{A12A5A39-8733-4A49-84D7-6DF7E82FF65F}"/>
          </ac:spMkLst>
        </pc:spChg>
        <pc:spChg chg="mod">
          <ac:chgData name="Andrej Bogdanov (CSD)" userId="54a3fc38-bcd8-4812-b887-b84a314b9e17" providerId="ADAL" clId="{DC9619FC-52DF-374C-941F-9D89BCB84343}" dt="2021-01-18T06:14:17.730" v="28" actId="20577"/>
          <ac:spMkLst>
            <pc:docMk/>
            <pc:sldMk cId="3817133386" sldId="279"/>
            <ac:spMk id="22" creationId="{2BB55BCC-8640-D148-A187-4DCB722C869E}"/>
          </ac:spMkLst>
        </pc:spChg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3817133386" sldId="279"/>
            <ac:inkMk id="2" creationId="{866A40F9-395D-A745-BB1F-D34B1ABD2C82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006473147" sldId="281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006473147" sldId="281"/>
            <ac:inkMk id="6" creationId="{BADA2191-DE26-9648-ADD5-5F47540E1C0B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632464731" sldId="282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632464731" sldId="282"/>
            <ac:inkMk id="6" creationId="{2B8C0DEF-44A9-3245-A4DD-8100F9EC7C5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097432329" sldId="283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097432329" sldId="283"/>
            <ac:inkMk id="2" creationId="{CE2A899B-D059-2846-A30A-78266F60672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2:25.74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11398 3769 8061,'8'-10'108,"-1"2"1,-3-1 0,4 4 0,1-1 0,1-2-1,0 1 1,0 0 0,0 1 0,3 1 0,0-2 0,-1 2-1,0 0 1576,-1 3-1480,0 1 1,1 1 263,-1 0-3607,1 0 2813,-1 0 1,-1 5 325,-2 2 0,-3 7 1329,-5 1 0,0 7-641,0 1 1,0 5-366,0 6 0,0 2-224,0 2 0,-5 2 47,-3 6 1,-2 0-350,-1-1 0,3 5 277,1-1 1,-1 1-202,-4-5 0,6-3-18,2 0 1,-1-4 17,1 4 0,-1-9 75,2 1 0,1-6 13,-1 3 0,1-7 178,2-1 0,0-2-158,0-6 1,0 5 122,0-5 1,0 0 79,0-4 1,2 2 43,1 2 1,-1-6-39,1 3 1,2-3 290,-1 2-228,5 0-35,-3 1-258,6-1 1,-1-4 151,1-4 1,-5 2-223,1-1 1,0 0 133,3-4-114,0 0 0,1-4-129,-1 0 152,1 1 1,-5-1-35,1 0 69,-6 0-30,4 4 25,-6 0 85,0 5-60,0 2 1,0 5-20,0 4 188,0-4-74,0 10 0,1 1 96,3 7-164,-3 3 0,4 0 5,-5-2 1,4 7 2,0 0 1,4 1 28,0 3 1,6-4-16,1 4 0,4-4-79,-3 4 1,4-4 61,-1 4 0,2-4-138,2 4 0,-1-4 55,-3 4 0,1-6-16,-5 2 0,4-2 55,-3-2 1,-5 1-18,-3-1 16,-6 0 0,3 0-15,-5 1 1,0-1-39,0 0-145,0 0 185,-5 1 0,-5-2-30,-5-3-33,-5 8 71,2-12 1,-5 7 467,0-11-224,0 1-104,6-5 1,-1-5 848,3-6-620,7-4 1,-7 6 243,7-5 1,2-1-183,-2-3 1,4-5-25,-3-2-133,4-4 1,-3 0 132,2 0-1056,3-1 575,-4 1 0,5-1-2643,0 1 1860,5 5 0,1-3 887,5 5 0,1-5 0,-1 3 0</inkml:trace>
  <inkml:trace contextRef="#ctx0" brushRef="#br0" timeOffset="1">13317 4614 8116,'0'-18'1098,"0"2"-711,0 4-284,5 1 254,-4 5 351,4 1-29,-5 5-406,0 0-263,0 10 1,0-1 105,0 10 0,0 0-23,0 3 0,0 6-52,0 3 1,0 2-131,0 1 0,0 0-55,0 1 0,0 3-56,0 0 1,1-4 132,3-4-79,-3-4 72,5 7 0,-5-10 36,3 0 1,-3-2 16,3-6 1,-3 1 33,-1-5 0,4 0-64,0 1-243,-1-1 264,-3 1-967,5-6-174,-3 4-331,3-9 1502,-5 4 0,0 1 0,0 0 0</inkml:trace>
  <inkml:trace contextRef="#ctx0" brushRef="#br0" timeOffset="2">13648 4660 8041,'0'-12'0,"0"6"525,0 1 99,0 0-204,0 4 64,0-5 1333,0 6-1770,0 6 28,0 5 0,0 7 44,0 5 0,0 4 111,0 4 1,0 2-291,0 1 0,1 4 92,3 0 0,-3 0-324,3-3 0,-3-5 145,-1 1 1,0-10 4,0 2 1,0-4 165,0 0 1,2-2-21,1-6 0,-1-3-419,2-1 212,-3 1-810,-1-2 394,0 4-546,0-8 1165,0 3 0,5-5 0,1 0 0</inkml:trace>
  <inkml:trace contextRef="#ctx0" brushRef="#br0" timeOffset="3">13648 4717 8101,'0'-12'0,"0"1"670,0 0 70,0-1 124,0 6 316,0-4-624,0 8-123,0-3-256,0 5 1,5 5-149,3 3 41,2 7 1,5 3-4,0 5 1,6 5 192,-2 2-254,2 3 1,6 0-205,-1-2 0,2-2 174,-1-3-331,-8-6 253,8 6 0,-10-9-139,6 2 527,-5-3-280,-1-4 0,-2-1 226,0 0-205,-5-4 0,0 2-7,-2-6 70,2 6-526,2-2 207,-6-1-1525,-1-1 904,-5 0 850,0-4 0,5 5 0,1-6 0</inkml:trace>
  <inkml:trace contextRef="#ctx0" brushRef="#br0" timeOffset="4">14048 4705 8079,'0'-11'0,"0"0"0,0-1 668,0-4-315,0 3 0,0-4 134,0 6-1,0 5 118,0 1 246,0 0-65,0 3-690,0-3-62,0 5 0,0 5 223,0 3-234,0 7 17,0 3 1,0 10 144,0 2 1,0 3-114,0 2 0,0 0 110,0 3-703,5-2 342,-4 8 1,4-10-595,-5 1 538,0-1 1,4-10 5,0 3 1,0-7 171,-4-1 1,1-6-301,3-2 1,-3 0 77,3-3 1,-3-2-752,-1 2 454,0-5 577,0 7 0,5-9 0,1 4 0</inkml:trace>
  <inkml:trace contextRef="#ctx0" brushRef="#br0" timeOffset="5">14345 4683 8077,'0'-18'412,"0"1"779,0 6-461,0 5-220,0-5-83,0 10-192,0-4-1,0 5-286,0 5 228,0 1 0,1 12 10,3 5 1,-2 2-146,6 10 1,-4-2 233,3 9-859,-4-6 461,7 4 0,-9-6-445,3 0 395,2-5 1,-4-1 155,1-5 1,3-5 20,-3-3 1,1-2 200,-4-2-234,5 1-175,-4-1 1,5-3 67,-6-1-1121,5-4 684,-4 2 573,4-5 0,-5 0 0,0 0 0</inkml:trace>
  <inkml:trace contextRef="#ctx0" brushRef="#br0" timeOffset="6">14310 4717 8080,'0'-12'0,"0"5"0,0-1 645,0 1-301,0-5 1,-3 5 748,-1-1-727,0 5 0,4-3 349,0 2-381,0 3 1,0-5 46,0 2-307,5 3 102,-4-5 0,9 6 176,-2 0-251,7 0-21,3 0 0,6 0 101,3 0-91,2 0 1,5 4 15,0 0 1,5 5-273,-1-1 0,0 3-297,-4 4 0,-1-1 255,-3 5 1,-2 0-25,-5 4 0,-5-4-44,-3 0 105,-2 0-98,-2 4 97,-4 0 0,-2 0-223,-5 0 476,0 4-109,-5-2 0,-3 2 322,-7-4-179,-3 0 1,-6 0 356,-3 0 1,-2 0-216,-5 0 1,-2-2 14,-2-2 1,4 1 83,0-4-436,-1-1 512,16-4-179,-2-4 0,9 2-950,1-6 277,0 1-901,4 1-1091,2-3 2412,5 3 0,10-5 0,3 0 0</inkml:trace>
  <inkml:trace contextRef="#ctx0" brushRef="#br0" timeOffset="7">14927 4797 8174,'0'-12'341,"0"6"696,0-4-500,5 4 184,-4-1 3,4 2 104,-5 0-175,0 4 53,0-4-168,0 5 1,0 9-612,0 2 0,2 7 142,2-3 0,-3 9-191,3-1 0,-3 4-134,-1-1 1,0 3-184,0 6 0,0-5 105,0 1 1,0-5 120,0 5 1,0-10-6,0 2 1,0-8 89,0 1 0,0-4 379,0 0-230,0-1 190,5 0 0,-4-3 0,3 0 0,-1-6-13,0 2 1,0-1-53,5 0 1,0-1-9,8 1 1,1-1 102,6-2 0,0 0-93,0 0 0,5 0 88,2 0 1,3-4-115,2 0 1,-5-3-142,1 3 1,-6-4-133,2 4 1,-7-1-281,-1 1 0,-5 3-743,1-3 0,-6-1 6,-1 1-727,-6 1 1895,3-2 0,-10-2 0,-1-4 0</inkml:trace>
  <inkml:trace contextRef="#ctx0" brushRef="#br0" timeOffset="8">14950 5014 8001,'0'-7'0,"1"-1"726,3 4-340,-3 0 0,9 0 240,-2 0 1,6 0-198,1 4 0,6-3-13,-2-1 1,2 0-137,2 4 0,5-4-199,2 0 0,0 1 43,0 3 1,-5-4-492,2 0 1,-3 0-131,-1 4 0,-5-1-1580,-3-3 153,-2 3 1924,-7-4 0,-1 0 0,-5-2 0</inkml:trace>
  <inkml:trace contextRef="#ctx0" brushRef="#br0" timeOffset="9">14950 4774 8058,'0'-11'366,"0"-1"1,5 4-61,3 1 1,-1-1 64,5-3 1,-2 3 37,9 1 0,4-1 202,3-3 0,10-1-515,-2 1 1,8 3 91,0 0 0,1 6-711,-1-2 0,1-1 396,-5 1 1,-1 0-1165,-7 4 1,-2 0 1290,-5 0 0,0 0 0,0 0 0</inkml:trace>
  <inkml:trace contextRef="#ctx0" brushRef="#br0" timeOffset="10">15658 4694 8040,'0'-8'502,"0"1"-314,0 4 1,0-3 1102,0 2-425,0 3 318,0-4-326,0 5-1002,5 5 0,-4 6 150,3 8 0,1 4 5,-1 4 0,4 6-331,-5 5 1,1 6 243,-4 2 1,0-4-468,0 3 1,0-8 223,0-2 0,0-4 138,0-8 1,0 1 9,0-9 0,0 1 229,0-5 0,0-3-296,0-1-339,0-4 449,0 7 128,-5-9 0,4 4 0,-4-5 0</inkml:trace>
  <inkml:trace contextRef="#ctx0" brushRef="#br0" timeOffset="11">15555 4751 8068,'8'-9'122,"-1"-2"1,1 1 272,3 2 1,2 0-45,2-3 166,-2 0-186,9-1 1,-8 5 427,5-1-442,0 5 1,5-6-13,2 6 1,0-2-19,4 1 1,-4 3-250,0-3 0,-3 6 78,-4 2 1,0 6-394,-7 2 0,0 0 205,-8 7 1,0 0-874,-4 4 610,-5 0 0,-7 0-77,-7 0 212,-2 0 1,-7-1 302,-3 1 0,2-1-138,-1-3 0,4-3-169,0-4 0,3-1 204,4 1 0,8-1 0,5 0 0</inkml:trace>
  <inkml:trace contextRef="#ctx0" brushRef="#br0" timeOffset="12">16092 4774 7960,'5'-6'2389,"-4"1"-1371,4-1-96,0 5-510,-3-4-235,3 5 0,-5 5-27,0 3 0,0 3 100,0 4 1,4 3-161,-1 5 1,1 0 111,-4 0 1,0 5-402,0 2 0,0 3 124,0 1 1,0-3-183,0-1 1,2-1 23,1 2 1,0-4-100,4-8 1,1 1 134,4-5 1,-1 0 85,0-3 0,6-1 227,2 1 1,1-6-137,-1-2 1,7 1 142,-4-1 0,4-1-57,-3-3 0,3-3-291,1-1 0,-2-5-827,-6 1 1,2-2 128,-6-1 923,0-1 0,-3-4 0,-1-2 0</inkml:trace>
  <inkml:trace contextRef="#ctx0" brushRef="#br0" timeOffset="13">15989 5037 7980,'1'-8'0,"3"0"685,3 6-344,9-8 0,3 8 111,8-1-29,2-4-128,0 6 1,5-8 326,1 5-346,4 0 0,5 1-87,-2-1 1,-2-1-212,-6 1 1,-2 3-627,-6-3 0,0 3 379,-11 1 269,-5-5 0,-5-2 0,-5-4 0</inkml:trace>
  <inkml:trace contextRef="#ctx0" brushRef="#br0" timeOffset="14">15841 4797 8106,'5'-7'628,"1"-3"1,12 5-598,5-2-61,5-4 1,8 5 147,6-5 1043,0 4-880,14-3 1,-4 5 450,5-3-1959,0-2 1326,0 9 0,-5-4 256,-2 5-722,-8 0 399,-3 0 0,-10 0 37,-2 0 95,-8 0 0,-2 0-24,-6 0-162,0 0 1,-3 1 676,0 3 1,-6-1-576,2 4 0,-2 1 99,2 3 1,-2 6-111,1 2 1,0 2-157,1 2 0,-3 1 42,3 3 0,-3-2-154,-1 6 0,4-2-159,0 1 0,-1 2 137,-3-5 1,2-4 106,2-4 0,-3-4-7,3 4 0,-2-9 293,2 2-43,-3-9 181,4 7 233,-5-8 803,0 3 0,0-14-920,0-2 1,-4-5-113,1 1 0,-1 1-39,4-5 1,0-5-196,0-7 0,0 2 119,0-1 0,5 6-317,3 1 0,-2 3-24,2 8 1,-2-2-162,1 7 0,4 2-525,-4 1 1,5 8 403,3 3 1,-1 8-54,5 4 0,4 3 86,3 1 1,2 5-238,-1 2 410,-3-2 0,4 3-317,-5-9 51,-5 4 183,3-14 0,-4 4 908,2-9-499,2-2 0,-8-5 782,2 0 1,2-1-491,-2-3 0,0 1 671,-3-9 1,-2 3-396,-3-6 0,3-2-70,-2 2 1,-3-5 135,-1 1-248,-3-8-60,-1 3-257,0-9 0,0 8-104,0-6-22,-5 1 0,0-4-548,-3-1 1,-2 5 379,3-1 0,2 11-1348,1 1 0,-1 5-140,1 3-1761,0 4 3366,4 2 0,0 5 0</inkml:trace>
  <inkml:trace contextRef="#ctx0" brushRef="#br0" timeOffset="15">17542 4637 7994,'0'-8'402,"0"1"1,0 3 295,0-4 119,0 6-147,0-3-472,0 5 0,6 2 28,1 6 0,-1 6 28,2 12 1,-2 1-29,2 7 0,-2-1 0,-2 9 0,-3 0 28,3 4 0,-2-4-28,-2-1 0,0-5 0,0-2 1,0-5-401,0-6 0,0-1-1398,0-3-68,5-3 1458,-4-4 182,4-6-3126,-5-1 1622,0-5 1504,-5-5 0,-7-1 0,-5-6 0</inkml:trace>
  <inkml:trace contextRef="#ctx0" brushRef="#br0" timeOffset="16">17428 4683 7994,'12'-17'-293,"-1"4"1,1-3 116,-1 4 1,2 2 730,2 3 1,-1 0-75,5 4 1,0 1 63,4-2 0,1 3-146,2 1 0,4 1-135,4 3 0,1 4-99,4 7 1,-4-1 60,3 5 0,-7 1-481,-5 7 1,-3 1 43,-4 2 0,-4 3-230,-7-2 1,-4 6 244,-8 1 0,-7 4-113,-9-4 1,-5 5 325,-2-1 1,-4-7-126,0 0 0,-2-9 655,-1 1 0,4-4-269,-1-4 0,10-3-27,-2-4 0,11-6 114,1-2-913,7-3-14,-1-1 0,8-1-1321,4-3 1883,11-7 0,11-7 0,5-5 0</inkml:trace>
  <inkml:trace contextRef="#ctx0" brushRef="#br0" timeOffset="17">18193 4740 7966,'0'-12'0,"0"1"2345,0-1-683,0 1-797,0 5-731,0-5 55,0 10 796,0-4-763,0 5 1,0 10-210,0 6 0,0 5-164,0 6 1,-3 2 141,-1 5 1,-4 0-243,4 1 175,-4-1 1,6-1-558,-2-3 387,3-2 1,1-1-59,0 0 0,0-5 62,0-2 0,5-7 214,3 3 1,6 0-79,1-1 0,7-3 153,0-5 0,3-4-37,5 1 1,0-3-11,5-1 1,-6-5-169,-2-3 1,-3 2-247,-1-2 1,-2-3-1179,-2-4 1592,-2 0 0,-6-2 0,0-1 0</inkml:trace>
  <inkml:trace contextRef="#ctx0" brushRef="#br0" timeOffset="18">18022 4945 7905,'0'-6'1811,"6"-4"-1416,6 2 0,4 3-504,7 1 177,5-2 1,-2 5 297,4-3-201,0 3 1,6 1 36,2 0 0,-2-4 44,2 0 0,-7 0-391,0 4 1,-10 0 174,2 0 38,-8 0-1707,2 0 850,-6 0 789,-4 0 0,-2-10 0,-5-3 0</inkml:trace>
  <inkml:trace contextRef="#ctx0" brushRef="#br0" timeOffset="19">18034 4660 8621,'12'-8'1147,"3"0"-765,8 1 0,6-1 116,6 1-808,4 4 239,-3-2 1,8 1 650,-2 0-247,2 1 1,2-1-102,0 0 0,-2 0-47,-2 4 0,-4 0-388,-7 0 1,0 0 164,-4 0 1,-2 0-272,-6 0 196,3 0 216,-9 0-77,3 0 0,-8 0-152,-1 0 393,-4 0-167,2 5 0,-4 2-134,3 4 63,-3 6 30,4 0-165,-5 11 147,0 1 1,0 6 64,0-1-472,0 0 240,0 0 0,0 2-31,0 2 0,0-4-158,0 1 0,-3-2 18,-1-7 0,0 0-553,4-7 946,0-3-17,0-4-180,0-6 845,0-1-172,0-5 0,-4-1 171,0-3 1,-1-2-368,1-6 0,2-1 69,-6-2 0,6-3 319,-2-4-521,3-1-75,1 0 0,0-4-187,0 1 67,0-1 1,3 2 227,1 2-612,5 2 266,-8 10-173,10 0 0,-9 4-282,6 3 0,-3 3 250,6 1-1112,-2 5 875,13 7 0,-6 7 61,3 7 0,3 0-19,-3 4 0,2 3-182,2 1-541,0 3 913,0-8 308,0-4-476,0 1 225,-6-13-1,5-2 1325,-9-1-856,3-8 1,-1 3 367,1-5 1,0-5 650,-1-3 1,-2-7-144,2-4 0,-6-3-253,-1-1 0,-6-1 323,2-2-611,2 2-123,-4-14 0,1 11-104,-6-7-185,1 2 0,-6-1-906,4 2 598,-5-2 1,6 6 72,-4-4-2121,4 3 1485,-2 5 1,5 6-319,0 1 1,0 7-2149,0 2 1295,0 4 1874,5 8 0,1 8 0,6 10 0</inkml:trace>
  <inkml:trace contextRef="#ctx0" brushRef="#br0" timeOffset="20">19632 4717 7905,'0'-12'2650,"0"1"-1340,0 0-1094,0 4 0,0 1 91,0 2-51,0 3-67,0-4 1,0 6 136,0 3-565,0 7 228,0 2 0,0 14-58,0-3 104,-5 5 0,4 8 206,-3-3-910,3 3 432,1-3 0,0-4-188,0 1-690,0-6 727,0 3 0,0-9-778,0 0 298,5-10-43,-4 6 911,4-8 0,-5-1 0,0-1 0</inkml:trace>
  <inkml:trace contextRef="#ctx0" brushRef="#br0" timeOffset="21">19404 4671 7883,'11'-11'0,"1"-1"0,9 1 0,6-1 2938,10 1-2257,4 0 1,9-1 1871,4 1-2223,1-1 450,-3 1 1,8 0 1053,-3-1-1569,-25 6 0,1 1 0,25-2 141,3 4 1,-8-3-82,-3 3-811,-8-1 0,-9 4-560,-10 0 0,-6 1 1046,-5 3 0,-6-4 0,-2 8 0,-3 2 0</inkml:trace>
  <inkml:trace contextRef="#ctx0" brushRef="#br0" timeOffset="22">8269 9765 7964,'0'-12'0,"0"5"0,0-1 560,0 6-268,0-8 1,-2 8 167,-1-2 380,1-2-112,-3 5-117,5-4 11,0 5 1,0 5-511,0 2 1,-4 12 84,1 4 1,-5 14-28,4 5 0,-5 7 35,2 9 0,-3-1-679,-2 0 1,2 1 274,2 3 0,-2-8-146,3 1 0,0-9 127,0-7 1,4-1-47,-1-10 0,3-4-63,1-4 0,0-5-259,0 1-799,0-2 1385,0-2 0,0 0 0,0 1 0</inkml:trace>
  <inkml:trace contextRef="#ctx0" brushRef="#br0" timeOffset="23">8143 9902 7988,'0'-12'2,"-5"1"1136,4 5-167,-4-4-287,5 8-145,0-3 34,0 0-316,0 4 0,6-3-67,5 8 1,3 3-155,9 9 39,3 7 47,8 6 1,1 6 6,3 3-1587,-2 3 1684,8 5-536,-3-1 197,0 1 0,3-2-194,-2-2 1,-3-4 96,-1-7 0,0 1 105,-3-6 1,0 0 99,-8-7 0,-1-2 81,-3-1 60,-5-9 1,-1 8-54,-6-7 437,-5-3 1315,5 0-1602,-10-5 415,4 0-2188,-5 0 1420,-5 0-1900,-2 0 2020,-4-5 0,0-1 0,-1-6 0</inkml:trace>
  <inkml:trace contextRef="#ctx0" brushRef="#br0" timeOffset="24">8908 9788 7952,'-5'-12'430,"4"1"128,-3-1 0,3 1 20,1 0-206,0 4 115,0 2-148,0 0 546,0 4-170,0-4 27,0 5-515,0 5-495,0 6 245,0 7 0,0 11 252,0 5-252,-5 11-75,4 7 0,-6 5 465,3 0-2232,3 0 1758,-4 0 1,1-1-628,0-3-147,1-2 751,3-10 1,0-7-313,0-7 289,0-3 1,0-5-548,0 0 194,0-5 1524,0 2-2621,0-4 1753,0-6 0,0 4 1,0-3-1</inkml:trace>
  <inkml:trace contextRef="#ctx0" brushRef="#br0" timeOffset="25">9114 10279 8651,'0'-7'3181,"0"2"-2681,0 5 0,0 5-882,0 3 219,0 7 186,-5 3 0,4 9-485,-3-1 302,2 6 58,2-8 1,0 8-265,0-5 1,9-6 70,3-6-166,2-2 183,2-2 0,-1-4-227,8-3 948,-2-3-334,6-1 1,-4-1 597,0-3-509,0-3 0,0-5 812,0-3-674,0 2 0,-2-7 97,-2 4 1,-2-3 154,-6 4 1,-3-5-182,-1 1 1,-4-3-145,1-1 0,-6-1-311,-5-2 80,-1 1 40,-13-2 0,3 5-354,-5 3 162,-5 7 116,-1 7-2066,-5 5 1590,-6 0 1,10 7-354,-1 4 0,7 6 833,5 6 0,0-2 0,8 3 0,4 4 0,5 1 0</inkml:trace>
  <inkml:trace contextRef="#ctx0" brushRef="#br0" timeOffset="26">9708 10290 8024,'0'-6'315,"0"1"1,0 4 28,0-3 382,0 2 18,0-3 375,0 5 0,0 5-1165,0 3 0,0 2 110,0 2 1,4 3-245,-1 0 1,5 5 116,-4-1 1,0 2-435,-4-2 0,0-3 210,0-4 1,0-1-175,0 1 304,0-1 0,-2-3 203,-1-1 1,0-4 251,-5 1 0,1-3-152,-5-1 1,5-1 386,-1-3 1,4-3-201,-3-4 1,4 0 312,-1-1 0,3-1-285,1-2 0,0-6-168,0-6 1,10-9-7,5 2 1,6-6-9,2 1 0,3 3-248,1 5 0,5 1 80,-2 7 1,3 4-629,1 11 1,-5-1 303,-2 6 0,1 0-1332,-1 7 0,-2 6 48,-6 5 1597,3 11 0,-10-7 0,5 9 0</inkml:trace>
  <inkml:trace contextRef="#ctx0" brushRef="#br0" timeOffset="27">10165 10267 7916,'-6'-11'310,"5"0"1,-4-1 1333,5 1-1113,0-1-199,0 1 421,5-1-197,-4 6 0,5 0 49,-6 2-367,0 3 1,0-3-351,0 8 0,0 3 158,0 8 1,0-1-185,0 5 0,0 1 19,0 2 1,0 5-145,0 0 1,3-1-477,1-3 346,5-5 241,-8-2 1,8-4 39,-5-1 1,5-1 25,-1-2 1,-2-3 132,1-5 0,1 0-95,4 0 1,-1-5 306,0-3 1,0 2 74,-4-2 1,3-3 70,-2-4 0,-2 0-109,2 3 1,-4-1 40,3-2 1,0 1-256,0-5 0,0 5 111,-4-1 0,-1 2-146,1 2 1,3 3 258,-3 1-466,1 4-43,-4-2 0,1 6-103,3 3 0,-1 3 48,4 4 0,-3 0 79,4 1 0,-2 0-63,2 4 0,2-5 30,-2 1 1,2-1 102,1-3 0,2-3-15,2-2 0,-2-1 115,2-2 0,-2 0 31,-2 0 0,0-4 115,1 0 1,-1-5 62,1 2 0,-1-4-99,1 0 1,-1 1 51,0 2 1,0-2-39,-4 3 0,2-4 111,-5 0 1,3 3 25,-3 1 166,0 4-187,-4-7-81,0 9-151,0 6 0,0 8 104,0 9 1,0 1-267,0 0 1,-4 4 84,0-1 1,-3 2-1561,3-1 1072,0-3 0,4 4-17,0-5 583,0-5 0,0 3 0,0-3 0</inkml:trace>
  <inkml:trace contextRef="#ctx0" brushRef="#br0" timeOffset="28">11250 10210 8046,'-12'-6'548,"1"-4"1,-1 5-258,1-3-132,5-2 0,-5 5 214,4-3 1,-3 3-111,-2 5 497,1 0-371,-1 0 1,-4 1-203,-3 3 1,1-1-213,-1 4 0,-4 6 269,-3 6-404,-1-2 160,9 4 1,-2-3-289,5 5 220,-1-5 1,6 2-232,3-5 222,2 5 0,5-7-175,0 2 1,5-6 34,2-1 1,5-6 107,3 2 1,3-3-2,4-1 0,5-1 150,0-3 1,-1 2-5,-3-6 1,3-1 180,-4-6 1,3 2 109,-10-2 0,0 2 96,-4 2-249,1 0 1,-5 0 67,1 4 344,-5-3-315,2 8 1,-7-3-301,-1 5 1,0 3-111,-5 5 1,6 0-245,-2 11 0,2 0 135,-2 4 1,3 0-60,-3 0 1,4 4-2,4-1 1,2-3 10,5-4 1,5-2-85,-1-2 1,0 0 15,-4-7 0,1-3 649,-1-1 1,4-3-2,1-1 1,-1-1 145,-4-3 1,5-3-180,-1-4 0,4 0-39,-4-1 1,2 0-374,-2-4 1,-3 2 174,4-5 0,0 4-121,-1-4 0,1 0-24,-5-4 1,4 0-160,1 0 1,-1-4 95,-4-4 0,-1-1 67,-2 2 1,2-2 102,-2 6 1,-2-5 155,2 4 1,-5-3 268,5 3 1,-5-1-186,0 2 1,-1 0 70,-2-4 0,0 5-30,0-2 1,0-1 259,0 1 0,0 2-123,0 6 1,0-1 495,0 4-395,0 1-26,0 4-592,0 4 0,0 7 134,0 8 1,0 9-120,0 5 0,0 13 64,0 10 0,0 6 144,0 6 1,4-1-234,-1-3 0,5-3 129,-4-8 0,3-3-69,-3-5 0,4-1-38,-4-2 1,3-3 190,-3-6 1,0-3 308,-4 1 1,0-1-389,0 3 0,0-4 0,0-1 0</inkml:trace>
  <inkml:trace contextRef="#ctx0" brushRef="#br0" timeOffset="29">8166 11980 7992,'0'-11'39,"0"0"-39,0 4 0,0-3 1106,0 4-217,0-1 295,0 2-619,0 0-170,0 4 153,0-4 33,0 5-330,0 5 0,0 8-155,0 10 0,0 10 243,0 8-23,-5 9-365,4-3 1,-5 9 387,6-3-1882,-5 3 1521,4-4 0,-4-3-780,5-7-72,0-2 643,0-6-914,0-5 772,0-6 1,0-3 19,0-5 0,0 1-488,0-5 1,0-3 858,0-1 1,1-4-1157,3 1 1295,-3-3 1,4-11-1,-5-3 1</inkml:trace>
  <inkml:trace contextRef="#ctx0" brushRef="#br0" timeOffset="30">8063 12060 7992,'6'-17'0,"0"-4"576,-6 6 945,5 0-1108,-4 3 1,9 2-188,-2 3 0,2 2 14,1 5 0,6 6 0,2 5 0,9 7-15,6 9 1,0 3 14,4 8 0,-1 7-320,1 4 1,-20-22 0,1 0 229,2-3 1,0 1-1,16 25-602,1-5 0,-4-5-887,-4-6 1,3-5 1338,-2-6 0,-2-5 0,2-3 0,-6-4 0,2-3 0,-7-3 0,-1-5 2159,-5 0 31,2 0-946,-4 0-430,-1-5-425,-4-7 0,1-2 182,-4-5 0,0-3-375,-4-5 0,-1-9-247,-3 2 1,-2-8 59,-6 0 1,1-2-182,-1-2 1,-3-4-155,0-4 0,0 4 115,3 0 1,2 6-1302,2 6 629,3-1 364,5 15 0,0 2-1309,0 6 1106,0 9 94,0 2 0,2 6-351,1 3 1,8 7 248,4 8-302,5 3 1032,-2 6 0,5 2 0,0 8 0,-1 3 0</inkml:trace>
  <inkml:trace contextRef="#ctx0" brushRef="#br0" timeOffset="31">9297 12152 10898,'-12'0'192,"1"0"0,-4 5 180,-1 2 1,-4 9-165,1 3 0,-1 2-62,1 2 1,-2 5-58,6 3 0,0-2-189,3 1 1,6-1-117,2 2 0,3-3 130,1-5 1,5-2-91,3-2-44,2-2 234,1-6 1,4-1 67,1-2 0,4-3 51,-1-5 0,6-5 295,2-3 1,4-7-76,-5-4 1,1-3 70,-4 0 1,-6-1-44,-1 0 0,-5 0 143,-3 0 1,1 0-351,-6 1 45,1-6-146,-9 4 0,-5-8-56,-5 5 1,-6-1-209,2 2 0,-6 5-507,-2-2 1,-1 9 352,2 3-1399,2 5 1066,1 6 0,4 5-233,7 2-1098,-2 9 2009,13 6 0,6 3 0,8 2 0</inkml:trace>
  <inkml:trace contextRef="#ctx0" brushRef="#br0" timeOffset="32">9708 12277 7902,'-7'-6'-1882,"2"-4"2505,5 9-332,0-4 0,0 3 362,0-1 170,0 1-192,0-3-100,0 5-336,0 5 0,4 2-72,0 4 1,4 6-247,-5 2 115,6 2 0,-7 2-464,3 0 360,-5-5 0,1 6-59,3-5 1,-3 4-65,3-8 0,-3 0-16,-1-4 71,0 1 554,0-1-190,-5-4 446,4-2 1,-4-7-15,5-1 355,0 1-588,-5-13 1,3 8 48,-2-9 1,3 0-61,1 1 0,0-10-213,0 3 1,1-8-120,3 4 1,3-7-7,4-1 17,0-1 111,1-4 1,1 10-624,2 2 1,-3 4 128,4 4-1651,1 8 1311,-4 6 1,7 5-208,-4 0 0,4 6-1255,-1 5 2134,3 6 0,0 6 0,1 0 0</inkml:trace>
  <inkml:trace contextRef="#ctx0" brushRef="#br0" timeOffset="33">10187 12335 7851,'-11'-7'790,"3"-3"-448,1 2 1,4-2 14,-1-1 0,3-1-46,1 1 1,-1 3-74,-3 1 0,3 3 407,-3-4-135,-2 6 0,4-5-114,-1 4-365,1 1 0,-1 2-301,-1 8 1,0 3 236,4 5 0,0 1-312,0 6 183,0 0-19,0-5 1,1 3-275,3-2 0,2-1 158,6 1 0,-1-6-80,1-2 1,-1 0 155,0-8 1,1 1 218,-1-4 1,1 0 129,-1 0 1,4-1-53,1-3 0,-1-1 485,-4-3-258,1-7-126,-6 8 1,3-10 72,-5 6 0,1-1-56,-1 1 158,-3-1-132,4 1 1,-5 0 71,0-1-22,0 1-469,0-1 107,0 6-232,0 1 0,4 6 93,-1 3 1,1 6-7,-4 5 1,5 2-42,3-2 14,-3 3 84,5 0 1,-3-2-44,4-5 0,2 1 45,2-1 0,-2-1 176,2-2 81,3-3-165,-6-5 0,6 0 295,-3 0 0,-1-5-68,5-3 241,-5-2-233,3-1 0,-5-1-31,4 1 1,-7 0 59,2-1 0,-2 1-4,2-1 0,-3 1 100,-1 0 0,-3 3 394,4 0-160,-6 1-181,4 0-306,-6 2 1,0 7-232,0 1 0,0 5 115,0 7 1,0 3-85,0 5 0,0 0-251,0-1 0,0 5-508,0 0 0,0 3-405,0-3 1,1-2 1342,3-6 0,7 3 0,7-4 0</inkml:trace>
  <inkml:trace contextRef="#ctx0" brushRef="#br0" timeOffset="34">11010 12380 7880,'-5'-23'0,"-2"1"709,1-6-383,1 4 0,5-4 7,0 5 0,0 1-42,0 3 0,-1 3 157,-3 4 0,1 5-101,-4-1 0,-1 5-253,-3 0 0,-5 6 255,1 5-932,-5 7 488,-3 3 0,3 10-126,-3 2 1,4 3-245,0 2 0,4-1 210,7 0 1,3-3-228,5-1 0,0-6-742,0-1 509,5-5 368,1-7 1,10-3 208,-1-1 0,5-5-110,-1-2 806,3 0-505,1-10 0,-2 2-145,-2-7 1200,3 2-773,-10-8 1,5 7 80,-6-5 0,1 3 272,-1-3 1,-3 4-210,-1-4 0,-4 4 328,1-4-85,-3 5-389,-1-3-263,0 11 1,-1 1-48,-3 5 0,1 6-326,-4 6 0,4 0 59,-1 7 1,-1 4-145,2 4 0,-1 3 39,4-3 1,1 1 115,3-1 0,1-5-399,2 1 236,4 0 217,0-10 1,2 2 66,2-7 0,-2 0 42,-2-4 1,-2 0 211,2-4 0,-6 0-118,7 0-308,-3 0 215,2 0 1,1-4-854,-1 0 1,-3-4 190,-1 0 731,1-2 0,3-7 0,1 0 0</inkml:trace>
  <inkml:trace contextRef="#ctx0" brushRef="#br0" timeOffset="35">11512 11866 7890,'-11'-16'0,"-1"3"1384,1-2 376,5 7-494,1 3-664,5 5 137,0 0-352,0 5 1,0 8 74,0 10-95,0 5-205,0 11 1,0 3 216,0 7-1561,0-2 1344,0 14 1,0-7-189,0 6 1,0-2-461,0-5 0,0-4-143,0-7 1,0-4 82,0-7 260,0-3 118,0-5 1,3-4-312,1 0-67,0-5 28,-4 2 0,0-8 294,0-1-453,0-4 758,0 2 0,0-5 0,0 0 0</inkml:trace>
  <inkml:trace contextRef="#ctx0" brushRef="#br0" timeOffset="36">12072 11672 7916,'11'-11'0,"1"-1"0,-1 1-132,1-1 92,-1 1 0,4 0 290,0-1 1,-3 5 236,-5-1 1,-4 4 139,1-3 1,-3 3 368,-1-4 82,0 6-622,0-4 24,-5 12-157,-6 0 0,-3 10-33,-5 3 1,-2 13 131,-5 6 1,0 10-417,-4 6 0,16-25 0,1 1 121,-2 1 0,0-1 0,3 3 0,2 0-44,-2 0 0,1-1-790,3 1 1,1 1 801,1 0 1,1 1 0,2-1 0,2 0-222,2 1 0,2-1 114,3 29 1,3-31 0,2-2-1562,12 28 1458,13-6 1,-8-3-66,10-7 79,-5-3 30,6-9 0,-10-3 138,-2-4 116,-3-5-180,-1-1 1,-5-6 227,-3 0-193,3 1 1,-6-2-406,3-2-376,-7 2-1091,-3-9 1834,-5 4 0,5 0 0,2 1 0</inkml:trace>
  <inkml:trace contextRef="#ctx0" brushRef="#br0" timeOffset="37">12483 9388 8100,'0'-18'0,"0"2"1124,0 4-655,0 1 1,0-1 576,0 1-534,0 5-197,-5-4 1,-1 8 887,-6-2-484,1 3-318,-1 1 0,-5 3 129,-6 4 0,-4 12-58,-3 16 194,-3 4-708,3 12 1,1 6 172,15-25 0,2 1 0,-1 0 0,1 1-16,1 0 0,0 0 0,2 0 0,1 1-123,2-1 0,1 0 26,-2 3 1,2 0 19,4-2 1,1 0 0,-2 0 0,0 0-253,4-3 0,0 0 167,0 1 1,2-1 0,13 28-696,2-3 493,2-13 0,-1 1 86,-1-11 1,0-5 69,3-2 0,1-4 24,0-4 1,-1-3 155,-3-5 0,2 0-206,-2-4 78,-2 3 38,-1-8 0,0 3-1294,-1-5 221,0 0 480,-4 5 596,-4-4 0,8 4 0,-2-5 0</inkml:trace>
  <inkml:trace contextRef="#ctx0" brushRef="#br0" timeOffset="38">14721 10404 8017,'-11'-11'0</inkml:trace>
  <inkml:trace contextRef="#ctx0" brushRef="#br0" timeOffset="39">14699 10370 8137,'0'-11'1348,"0"4"-553,5 2-407,1 5 0,4 2 703,-2 1-494,2 4-61,-4 9 204,6 2-373,-1 0 1,-1 7 117,-2-2-439,2 7 7,-9-5 1,4 8 306,-5-3-1557,0 3 942,0 6 1,-6-2-3387,-5 5 3641,-6 0 0,-11-2 0,-1 0 0</inkml:trace>
  <inkml:trace contextRef="#ctx0" brushRef="#br0" timeOffset="40">12552 11055 7920,'-7'-6'-16,"2"1"0,5 4 402,0-3 312,0 3-152,0-4 0,0 5-34,0-6-284,0 5 1,0-5 139,0 2-13,0 3-181,0-9-98,0 3 0,0-4 258,0-1-523,0 6 204,5-9 0,-2 6 36,4-10 0,-3 4-72,4-4 0,-1-4 173,5-4-333,-1-5 115,1 3 0,0-5-120,4 0 42,-4-6 151,5 0 1,-6-6-232,1 0-790,-1 1 1010,0-1 7,1 0 6,-6 1 0,4 0-95,-2 3 0,-2-1 67,2 5 1,-2 4-31,2 4 1,2 0-7,-2 0 0,-2 2-67,2 5 108,-6 5 569,3-3 1,-1 8-377,0-2-41,0 7-167,-4 3 300,0 0 19,0 4-270,0-4-297,0 5 148,0 5 1,-2 2 110,-1 9 1,0 3-122,-5 7 1,2 0-48,-2 4-53,-2 6 186,9-6 0,-4 7-427,5-10 195,0 4 1,0-12-128,5 3 303,-4-11 0,11 0-122,-1-4 363,1 3-101,4-8 0,-1 1-96,1-6 1,3 0 136,-4-5 0,4 1 491,-4-5-247,5-4-132,-7 3 0,4-7 499,-6 5-356,0-6 0,-4 4 125,3-6-222,-4 0 0,1 3 104,-4-3-154,-1 8-32,-2-12 1,0 10-66,0-2 90,0 8 74,0 1-125,0 8 56,0-3 35,0 5-579,0 5 184,0 2 1,0 4-109,0 6 179,0 6 0,0 2 54,0 5-406,0 1 299,0 3 1,0-1-152,0-2 0,1 0-164,3-4 1,-3 0-75,3-5 195,-3-4 131,-1 4 1,0-10-313,0 4 75,0-4 258,0 0-632,0-6 79,0 4 759,0-3 0,0 4 0,0 1 0</inkml:trace>
  <inkml:trace contextRef="#ctx0" brushRef="#br0" timeOffset="41">13191 10450 7967,'-6'-11'0,"1"4"767,0 2 33,3 0-329,-3 4-48,5-4 941,0 5-1253,0 5 0,0 5-34,0 5 2,0 6 80,0-4 0,0 6-46,0 0 1,0 0-24,0 0 0,0 0-263,0-1 0,0-3 133,0 0-207,0-5 132,0 3 1,0-6-227,0 1 220,0-1-152,0-4 0,0-1-572,0-2 160,0-3-171,0 4 749,0-5 1,-5 0 0,-1 0 0</inkml:trace>
  <inkml:trace contextRef="#ctx0" brushRef="#br0" timeOffset="42">13591 10016 8027,'-7'-18'0,"-3"2"0,8 4 652,-6 1-282,6 5 0,-3 1 459,5-1-110,-6 5-93,5-4-297,-4 5-157,5 0 0,-1 6 20,-3 6 0,3 4-47,-3 7 1,3 1 34,1 3 49,0 2-43,0 5 1,0-3-381,0-1 98,0 1 33,0-2 0,0 1-596,0-7 403,0 3 157,0-9-610,5 1 471,-4-1 0,4-6-120,-5 1-854,0-6 314,0 4-380,0-9 1278,0 4 0,5 0 0,2 2 0</inkml:trace>
  <inkml:trace contextRef="#ctx0" brushRef="#br0" timeOffset="43">13328 10222 8027,'0'-12'299,"0"5"161,0-1 0,0 4 449,0-3 321,0 4-448,0-2-375,0 5-132,10 0 0,-1 0-141,10 0 95,0 0-192,9 0 1,1 0-232,6 0 139,-6 0 0,4 0 0,-4 0-508,0 0 0,2-4 385,-9 0-1621,4 1 1167,-8 3 0,1 0 632,0 0 0,-5 0 0,2 0 0</inkml:trace>
  <inkml:trace contextRef="#ctx0" brushRef="#br0" timeOffset="44">13705 10953 7925,'0'6'0,"-5"-1"675,4-5-228,-4 0 245,5 0-242,0-5 1,1-1-114,3-6 1,-2-3 177,6 0 0,-4-6-14,3 2-9,1-2-328,3-2 1,1-5 25,-1-2-109,1-3 110,-1-2 1,4 1-172,0 0 44,1-6-821,-5 0 681,1-1 118,-1-3 0,0 3 2,1-4 1,-5 3-95,1 0 0,-2 5 73,2-1 1,-2 2-95,-2 2 1,-3 0-259,3 0 203,-3-1 60,5 1 0,-5 5-58,3 2 139,-3 8 774,-1 3-875,5 4 135,-4 6-261,4 1 97,-5 5 1,0 6 16,0 6-155,0 4 98,0 7 1,4 0-189,0 0 265,0 0-32,-4-1-221,0-4 123,0 4 1,4-10 29,-1 4 0,6-5-100,-1-3 0,-2 1 142,2-6 0,-1 1 5,5-4 1,-1 0 32,1 0 1,-1 0 178,1 0 0,-5-5 229,1-3 0,-1-2-121,5-1 0,-5-1 526,1 1-460,0-5-54,-2 3 1,3-9 115,-5 3 1,3 1-104,-3-1 0,4 5 94,-5-1 56,1 3-39,-4 0-316,0 6 0,0 6-27,0 7 1,0 12-125,0 4-31,-5 8 105,4-2 0,-9 4-158,2-3 0,3 7 152,1-3-931,3 3 649,1-8 0,0 2-70,0-8 1,0 2-23,0-6 1,0-2-589,0-2 444,0-2 306,0-2 0,0-3 286,0-1 0,0 1 0,0 3 0</inkml:trace>
  <inkml:trace contextRef="#ctx0" brushRef="#br0" timeOffset="45">14173 10382 7998,'2'-12'183,"1"1"1,0 1 360,5 2 1,-5-2 155,5 2-183,-6-2-348,9 4 1,-5-3 592,5 5-325,1-5 0,-1 8-35,6-9-233,-5 8 1,5-3 170,-6 5-206,1 0 49,-6 0 1,3 2 184,-5 1-498,5-1 166,-8 8 0,4-4-211,-5 6 0,0-1 143,0 0 1,-5 6-113,-3 2 82,-7 3 1,-3 0-325,-4 6 264,4-4 1,-3 4-20,6-5 1,-3-1-19,7-3 0,-2-3 63,10-4 393,-1 4-94,4-8 235,0 7 0,5-10-195,2 3 0,5-3 468,3-5-318,-2 0-51,8 0 0,-4 0 246,2 0 0,1-1 90,-5-3-1908,-4 2 949,-1-3 0,-9 4 281,3-3 0,-13 3 0,-4-4 0</inkml:trace>
  <inkml:trace contextRef="#ctx0" brushRef="#br0" timeOffset="46">1896 11101 8381,'5'-6'614,"1"-4"-419,6 8 449,-6-3-289,-1 5 0,0 0 42,3 0 118,-3 0-300,5 0 0,-4 0 329,6 0-279,4-5 0,2 4-79,5-4 29,0 5 1,3 0 214,1 0-391,5 0 46,-3 0 1,6 0 78,4 0 0,-3 0-208,6 0 1,0 0 159,4 0 1,5-4-1201,2 0 922,3-5 119,1 8 1,4-5-161,0 2 1,-6 3 172,-5-3 1,-3 3 167,-1 1-294,-1 0 94,-4 5 0,3-3 167,-2 6-208,3-1 50,0 0 0,0 3-92,-3-2-35,2-3 184,-3 5 0,0-8 60,1 6 1,-4-6-103,4 2 0,0-2 79,4-2 0,-4 0-23,0 0 397,-1 0-237,0 0 0,2 0 67,-5 0-77,-5 0-88,0 0 1,-4 3-205,6 1 1,-5 0 782,1-4 1,-5 1-948,5 3 147,-6-3 252,8 4 0,-8-5-175,6 0 0,-4 0-70,3 0 406,1 0-87,3 0 1,-4 0-272,1 0 275,-6 0-82,3 0 1,-5 0-52,0 0 1,-2 0-3,-2 0 0,2 0-58,-6 0 0,4 0-9,-4 0 1,0 4-17,-3 0 0,3 0 1,0-4-177,0 5 81,-3-4 1,3 4 143,0-5 0,1 0 15,-5 0 0,0 4-7,1 0 1,-1 0 142,1-4 0,-4 0-25,4 0 0,-7 0 22,6 0 0,-2 0-25,3 0 0,-1 1-16,1 3 1,-5-3 150,1 3-32,-1-3-29,5-1-327,-1 0-40,1 0 103,-6 5 0,4-4-90,-2 3 1,-2-3 34,2-1-48,-6 0 151,8 0 1,-7 0-57,5 0 61,-6 0-79,8 0-25,-8 0 377,8 0-138,-9 0 1,4 2 372,-5 2-78,0-3-44,0 4-3080,0-5 1218,-5-5 1470,-6 4 0,-17-15 0,-8 4 0</inkml:trace>
  <inkml:trace contextRef="#ctx0" brushRef="#br0" timeOffset="47">15190 10016 8051,'0'-11'0,"0"-1"0,0 1 0,0 3 642,0 1-48,0 4-217,0-7 0,-2 5 169,-1-3 1,0 3 137,-4 5-264,4-5-189,-2 4-22,0-4-21,4 5 0,-5 5 189,6 2-303,0 4 21,0 5 0,2 3 134,2 8 1,3 1-1,8 2 1,3 7-316,5-3-726,0 3 816,0-3 1,-4 1-589,0-1 319,0 0 158,-1-5 0,-2 3-225,-5-5 205,1-1-5,-1-8 406,1-1-152,-1-6 0,-3 0-30,-1 1 1127,-4-6-561,2-1-251,-5-5-11,0 0 725,0-5-450,0-6-229,0-7-678,-5-5 254,4-5 0,-9-6-58,2-8 1,2-6-298,-2-2 0,5-8-224,0 1 1,3-8 296,1 33 1,1-1 0,1-2-1,1-1-823,1 0 0,1 0 869,0 2 1,0 1 55,-1-1 0,1 1 0,5-26-426,1-2 272,-1-2 332,-4 9 0,1-1 120,-4 9 0,4 2-150,-4 2 355,0-3-266,1 10 1,-3-5 65,6 6 0,-4 4 76,3-1 1,-4 7 98,1 1 250,2 0-511,-5 11 1,4-1 1774,-5 5-1771,0 6 131,0-3-270,0 0 31,0 3 107,0-3-534,5 5 115,-3 0 271,8 5 0,-4-2 28,5 5 1,2-6 170,2 2 27,-2-3-175,9 4 0,-5-3 169,6 1 35,0-1-115,5-2 1,1 0 36,5 0 0,2 0-39,2 0 1,-2 0 5,2 0 1,2 0 36,2 0-1182,3 0 1118,0 5 0,7-4-265,5 3 249,0 2-13,-21-5 1,1-1-1,-4 3 1,0-1-108,5-1 1,0-2 87,0 1 1,0 0-256,2 0 1,0 0 0,3 0 0,2 0 256,2 1 1,1-2 0,-1 0 0,1-1-1,5 0 1,1 0 0,-3-2 0,0 0-5,4 2 1,1 0 0,1-2 0,1 0-954,3 0 1,0 0 1129,-4 2 0,0-1-96,7-2 0,0 0 0,-8 4 1,0 0-30,5 0 0,0-1 0,-3 1 0,-1 0-205,-1 2 0,-1-2 0,-2 0 1,-1-1 247,0 0 0,-1 0-59,-6 0 0,0 0 29,5 2 0,0 0 1,-6 0-1,-1 0 68,2 0 0,1 0 0,-5 0 0,0 0-24,0 0 0,-2 0 0,-5 0 0,0 0 31,30 0 1,-4 0 209,-3 0 0,0 0-233,0 0 1,-3 0 6,-1 0 1011,-10 0-1025,6 0 1,-12 0-250,5 0 560,-5 0-410,-3 0 1,-6 0 193,-5 0 1,-5 0-249,-3 0 0,-6 1 58,-2 3 1,-4-1-156,1 4 464,-3-4-572,-1 7 0,0-8-892,0 6 278,0-5 445,-5 7 0,-8-3 440,-10 9 0,-10-4 0,-7 5 0</inkml:trace>
  <inkml:trace contextRef="#ctx0" brushRef="#br0" timeOffset="48">16046 9879 7934,'0'-11'418,"0"4"-240,0-3 1,0 8 97,0-6 0,-1 5-5,-3 0 0,2-2 284,-6 1-264,0 0-116,2-1 1,-4 4 96,2-3-38,-7 3-112,2 1 1,-7 2-76,5 6 1,-4 1 297,4 10-483,-6 0 170,4 3 0,-1 5-9,3 0-365,2-1 274,1 2 0,6 0-197,2 3 134,3-3-14,1-6-421,5 1 377,7-5 0,2 2-31,5-4 1,0-2-49,3-7 1,1 2 236,0-5 1,4 0 106,-1-4 1,2-7-165,-1-4 599,-3-1-366,4-9 1,-5 7 312,0-5-218,-6 0-84,0-4 1,-11-4 5,-2 1 20,-3-6-166,-1 3 1,-1-3-83,-3-2 0,-7 2 210,-8-6-552,2 8 251,-4-3 0,3 12 150,-5-2 1,5 8 211,3 0 1,2 7-138,2 5-38,0 1-265,4 2 252,-3 0 14,9 5 44,-4 2-300,5 4 125,5 1 0,1-1 169,6 0 0,4 1 77,3-1 1,7-3-223,0-1 521,1-4-290,1 2 0,-3-5 382,6 0-296,-6 0-198,8-5 0,-9 4-295,3-3 0,-7 3 104,-1 1 1,-5-4-276,1 0 0,-6 0 214,-1 4 209,-1 5 0,5 2 0,-1 4 0</inkml:trace>
  <inkml:trace contextRef="#ctx0" brushRef="#br0" timeOffset="49">16378 10119 9502,'0'-6'1345,"0"0"-1055,0 6 0,0 6 155,0 1 0,0 3-281,0 2 1,1 4 13,3 3 0,-3 0-334,3 4 120,-3-3 1,-1 8-640,0-5 564,0 0 0,0-4-45,0 0-300,0-5 136,0 3-92,0-6-273,5 0-367,-4 1-288,9-6 1340,-3-1 0,-1-5 0,-1 0 0</inkml:trace>
  <inkml:trace contextRef="#ctx0" brushRef="#br0" timeOffset="50">16617 9765 7971,'2'-22'578,"1"3"0,4-2-164,4 2 1,2 1-210,2-1-127,3 5 1,5-6 617,0 4-306,-1-4-135,1 7 1,0-3 224,0 4-282,-5 1 1,2 1-28,-5 2-2,0 3-46,-3 5 1,-2 1-161,-2 3 0,-3 4 109,-5 7-389,0 3 270,-5 5 1,-6 3-137,-4 1 59,-10 0-585,6 1 26,-4 1 455,1 0 1,10-1-14,-3-5 1,2-2-11,1-2 0,6-2 86,2-6 224,3 1-53,1-1 0,1-1 65,3-2 894,-3 2-845,9-9 0,-2 4 401,7-5-260,-2 0-79,9 0 1,-8 0 660,5 0-292,-5-5-229,2 4-355,1-9 126,-5 9 254,5-5-2354,-6 6 1033,1-5 974,-6 4 0,9 1 0,-2 6 0</inkml:trace>
  <inkml:trace contextRef="#ctx0" brushRef="#br0" timeOffset="51">17600 9776 8000,'0'-11'1002,"0"-1"-605,0 6 24,0 1 118,0 5 146,5 0-284,-4 5 55,4 6-230,-5 7-55,0 5 0,-1 5 171,-3 2-447,3 9 180,-10-4 0,10 4 184,-3-4-367,-2-6 152,5 4 1,-4-10 238,5 0-1243,0-1 314,0-9-1074,0 4 887,0-6 444,0-5 1,1-1-1166,3-5 1554,-3 0 0,4 0 0,-5 0 0</inkml:trace>
  <inkml:trace contextRef="#ctx0" brushRef="#br0" timeOffset="52">17371 10005 8014,'0'-7'-1853,"0"-3"2981,0 9-528,5-9 1,2 8 101,4-1-106,0 1-287,1 2 1,6 0 533,4 0-353,1 0-217,10 0 0,-4 0-483,6 0 161,-1 0-507,0-5-809,0 4 1003,1-4 0,-5 5 362,1 0 0,-1-5 0,4-1 0</inkml:trace>
  <inkml:trace contextRef="#ctx0" brushRef="#br0" timeOffset="53">18239 9879 8046,'-4'-11'545,"1"-1"-272,-6 1 0,2 4 422,1-3-387,-4 9 1,3-8 67,-4 5 278,0 1-308,-6 3 1,3 0 135,-5 0-608,0 10 162,-4 2 0,0 11-353,1 0 268,4 5 45,1-4 1,6 9-98,-1-2 76,6 2-370,1 1-274,5-5 459,0 4 1,5-9-104,3 3-106,7-3 236,-2-6 0,7-3-189,-5-8 660,5 4-221,-2-10 0,1 4 310,0-5-219,0 0 139,4-5 0,-5-1-182,-3-6 0,0 1-86,-3-1 305,2-4-160,-8-2 1,0-1-60,-2 0 0,-4-1-31,-4-7 0,-3 0 65,-8-7-383,2 2 162,-9-7 0,1 5-162,-6-1-650,6 1 913,-1 5 282,9 1-153,-3 10 0,4 2-47,1 4 227,5 6-359,1 1 1,6 5 42,3 0 0,3 5 148,8 3-145,3-3 32,10 5 0,3-5 77,7 3-86,-3-3 0,5-2 45,-6 1-142,0 0 99,0-4-148,-4 0 1,-3-1-184,-4-3 1,-5 3 179,-3-3-1865,-2 3 833,-2 1 1133,-4 0 0,3 5 0,-4 1 0</inkml:trace>
  <inkml:trace contextRef="#ctx0" brushRef="#br0" timeOffset="54">18422 10187 9126,'5'-6'1013,"-3"0"-643,6 2 0,-2 1 142,2-4 1,3 3-72,1-4 400,-1 1-480,11-5 0,-8 6 264,5 2-622,-5-2 55,2 5 0,-4-5-106,-1 6 137,-4 0-57,3 0-323,-9 0 254,4 0 1,-1 6 86,0 1-405,-1 3 230,-3 2 1,-5 0-21,-2 4 1,-3-2-78,-2 5 0,-1 0-204,-2 4 245,3-1 33,-5 1 1,6 0-202,-1 0 142,1-5 1,4 3 250,4-2-22,1-2 1,2-1-190,0-4 432,0-1-183,0 1 0,4-5-26,0 1 1,5-6 111,-2 2 0,5-3 201,3-1-285,-2 0-66,8 0 0,-8-1-894,2-3 433,3 3 219,-5-9-1662,3 4 872,-4-6 1014,-1 1 0,6-6 0,0-1 0</inkml:trace>
  <inkml:trace contextRef="#ctx0" brushRef="#br0" timeOffset="55">18959 9536 8000,'-7'-24'0,"-3"3"599,9 9 156,-4 1 0,9 3 135,-1 1-509,1 4 1,-3-3 364,3 2-331,-2 3-151,8-4 1,-4 5-237,5 0 99,-4 0-56,3 0-397,-4 5 289,6 1 0,-1 5-31,1 1 0,-1-1-279,0 1 1,-3 3 142,0 0-578,-1 0 505,0 2 0,1-4-388,-4 2 300,5 3 133,-8-6 0,8 5-42,-5-6 61,0 1 164,-4-1 0,0 0 96,0 1 0,-5-1-306,-3 1 490,-2-1-173,-1 1 0,-5-1 5,1 0 0,-4 1 154,4-1 1,-4 1 142,4-1-120,-1 1 17,5-1-205,0 0 0,4 1-29,3-1 0,3-3 16,1-1 1,5-3 103,3 4-44,2-6-53,7 9 1,-3-9 40,5 6-184,0-6 51,8 3 1,-1-3-1385,4 1 683,-4-1-32,7 3 779,-4-5 0,4 4 0,-3-1 0,0 0 0,1-2 0,5-1 0</inkml:trace>
  <inkml:trace contextRef="#ctx0" brushRef="#br0" timeOffset="56">20089 9057 7969,'0'-12'4,"5"1"0,-3 3 0,1 1 551,4 4 56,-6-2 480,4 0-281,-5 4-317,5-4 0,-2 5 232,4 0-203,-4 0-287,7 0 0,-4 5 17,6 2 0,-2 5-15,-2 3 0,3 4 43,0 8 1,1-2-1,3 5 1,2 6-54,-2 6-1193,5 2 1073,-2 7 0,5 2-78,-12-22 1,1-1 24,10 29 27,-10-23 0,-1 0 0,1-5 0,-1-1-308,1 4 1,-1 0 122,-2 2 0,0-1 79,-1-2 0,0-1-342,-1 7 0,-2 0 231,1 20 0,-3-23 0,-1-1-41,-2 26 1,0-1-252,0-7 0,-5-3 440,-3-8 35,-2-3-128,-1-10 0,-2 3 743,-2-6-425,2 1 0,-7-8 445,5 0-453,-6-5 0,5 1 163,-3-7-1406,-3 2 1308,4-9 1,1 8-559,1-5-3023,4 0 3287,0-4 0,1 5 0,0 1 0</inkml:trace>
  <inkml:trace contextRef="#ctx0" brushRef="#br0" timeOffset="57">15144 12769 7832,'0'-12'-328,"-5"1"2123,4 4-513,-4-3-56,5 9-533,0-4 0,1 5-184,3 0 1,3 5 9,9 3 0,-2 7-53,5 4 0,-5 2-198,1 2 1,-3 5-227,0 3 0,-6 2-387,-2 1 1,-5 5-1263,-7 3 1607,-5 8 0,0-20 0,-1 2 0,-1 3 0,0 0 0</inkml:trace>
  <inkml:trace contextRef="#ctx0" brushRef="#br0" timeOffset="58">12346 13522 7793,'0'-6'-103,"0"-4"-51,0 2 1,1 2 811,3-2 0,-1 2-212,4-2 0,-3-2 189,4 3-201,-1-4-249,5-5 1,-1 2 23,0-5 1,1 1-61,-1-1 0,1-6-96,-1 2 0,1-4 261,-1 1-340,0-4 64,6-4 0,-3-1 197,5-4-1557,-5-1 1261,7-11 0,-4 3-67,2-5 0,6-1-27,-2-3 1,-10 27-1,0-1 131,-2 1 0,0-1-21,1 1 0,-1-1 51,12-26 1,-4 3 3,0 4 1,-4 2-5,4 10-211,-5 5 214,-2 5 0,-3 7 3,-5 2 29,-1 2-35,-3 6 168,0 4 888,0 2-1035,-5 5 379,4 0-548,-9 0 129,9 0-341,-5 5 210,1 7 0,4 3 75,-3 8 0,-1-3 27,1 7 1,1 1-22,3-2 0,0 1-20,0-4 1,1 0-86,3-1 0,-2-4 78,6-3 0,-1-2 12,5-1 0,-1-5-18,1 1 389,-1-6-190,1 3 0,-5-5-34,1 0 0,-1-5 93,5-2 0,-1-3-24,1-2 1,-1-1 221,1-2 0,-1-3-14,0-4 1,-3-1-76,0 0 1,-2-4-177,2 1 45,-3-1-58,-5-1 0,3 9-133,1 0 170,0 5 0,-4 6-27,0 1 0,0 6 35,0 1-321,0 10 128,0 7 0,-1 8-37,-3 1 1,3 3 86,-3 6-387,3 4 257,1-3 1,1 3 20,3-5-1288,-3 5 993,9-8 1,-5 2-104,3-10 0,1-4-228,-5 0 0,3-9 267,-3 1 1,0-2 483,-4 3 0,0-1 0,0 1 0</inkml:trace>
  <inkml:trace contextRef="#ctx0" brushRef="#br0" timeOffset="59">13191 12734 7895,'0'-11'1014,"0"-1"-689,0 1 453,0 5-48,5-4 240,-4 8 200,5-3-564,-6 5-389,0 5-1,0 2-368,0 4 176,0 5 0,0 2 263,0 5-925,0 0 533,0 5 0,-2-4 109,-2 3-1104,3-3 754,-4-1 0,5-2-616,0-2-499,0 3 108,0-10 718,0 5 635,0-11 0,5-1 0,2-5 0</inkml:trace>
  <inkml:trace contextRef="#ctx0" brushRef="#br0" timeOffset="60">13431 12517 7917,'-6'0'1058,"-5"-5"-448,10 4-104,-4-9-87,5 9-37,0-5 1606,0 6-1633,5 0-96,2-5 1,5 4 84,3-3-126,-2-2-54,9 5 0,-8-8-179,5 5 36,-5 0-75,2-1 1,-1 0-29,1-3 1,0 0-402,-1 4 0,-2-1-629,2 1 0,-2 3 372,-2-3 740,-4 2 0,8 2 0,-2 0 0</inkml:trace>
  <inkml:trace contextRef="#ctx0" brushRef="#br0" timeOffset="61">13785 13237 7815,'-11'0'493,"4"0"824,-3 0-682,9 0-427,-4 0 379,5 0-57,-5 0 1,3-1 13,-1-3-89,1-3-176,2-4 1,0-2-14,0-2 0,2 0 0,1-8 0,4 1 47,4-8-339,1-1 78,-1-3 1,0 0-49,1 0 0,-1-9-59,1-3 1,0-4-1417,4 1 1425,-9 2-31,8-4-303,-8 5 283,4 1 1,-3 0-20,-1 4 1,-3-1 68,4 7 1,-6 0 33,2 8 1,-3 1-10,-1 3 0,0 5 116,0 3-112,0 2 1172,0 7-1106,0-4-56,0 8 3,0-3-577,6 5 380,-5 5 0,4 2 20,-5 4 1,4 4 71,-1 0 0,6 4 69,-1-3 0,2 3-98,2-4 0,-5 0 137,1-3 67,-1-1-163,5-5 164,-1 5-52,1-10 0,-1 4 15,1-5 0,-5 0 156,1 0 1,-1-4-113,5 0 177,-1-5-117,1 3 1,-4-7-103,4-2 441,-8 2-253,11-3 1,-9-1 22,6-2 0,-2-2-76,-3-2 16,4 5-68,-10 2 1,5 4 94,-2 1-271,-3 5 260,4-5 36,-5 10-843,0 1 447,0 6 1,0 12-116,0 5 16,0 5 144,0 6 0,0 6-183,0 1 21,0 4-842,0 6-161,0-4 789,0 3 0,0-4-195,0 0 1,4-9-302,0-3 1,4-11 271,-5-1 717,6-6 0,-4 3 0,3-8 0,-3-2 0</inkml:trace>
  <inkml:trace contextRef="#ctx0" brushRef="#br0" timeOffset="62">14322 12666 7861,'6'-12'0,"4"-3"1268,-2 0-528,2-5-353,1 7 1,5-7 92,-1 4 0,4 5 2,-4 3 0,2 1 229,-2-5 0,-2 6-7,2 2-93,-3-2-302,0 5 0,-1-5-281,1 6-11,-1 6 71,-4 0 1,1 5-288,-4 1 1,0 0 120,-4 4 0,0-2-33,0 5 1,-6 1-30,-6 7-823,1 2 561,-16 0 0,9 3-168,-4-6 178,-1 6 136,5-8 1,4 4 151,3-5 131,2-5-165,2-2 1,2-4 641,5-1-266,5-5-128,2 4 1319,4-8-942,6 3 0,0-5-30,6 0 0,0-4 130,0 0 0,0-3 74,0 3-701,-6-5 73,0 8 1,-6-6 285,1 3-3252,-6 3 2933,-1-4 0,-15 10 0,-3 2 0</inkml:trace>
  <inkml:trace contextRef="#ctx0" brushRef="#br0" timeOffset="63">15715 12414 7965,'-11'-11'571,"4"0"-390,-3-1 0,9 5 451,-3-1-409,3 0 0,1 2 427,0-4 32,0 9 36,0-10-290,5 5 0,-3 0-93,6 2 2,-5 3-170,7 1 1,-8 5-68,6 2-111,-6 9 192,9 1 1,-9 7-120,6 3 1,-4 2 156,3 6-551,-4-1 262,7 0 1,-5-1 46,3-2-319,2 2 194,-4-4 0,5 1-18,1 1 1,-1-6 155,1 2 0,-1-4 219,1-4 1,-2-3-79,-3-5 0,2-3 381,-5 0-231,0-6 207,-4 3-114,5-5-78,-4 0 350,4-10-332,-5 3 0,0-16-50,0 0 0,0-1-323,0-7 1,0-3-252,0-4 236,-5-5-1074,4-3 564,-4-1 409,5-4 1,-1 1-99,-3-4-103,2-1 196,-3-3 1,5 4 77,0 4 0,0-3 66,0 7 1,0-2 107,0 2 22,0 6-144,0 1 1,2 4 131,1 1 0,-1 5-3,2 2 139,2 3-201,-5 1 1,8 4-38,-5 0 1,3 4-17,-3-4 1,5 5 18,-1-1 1,1 2 461,-2 2 0,3 0-463,-2 4 320,-3-3-315,5 8 1,-3-6 144,4 4 4,0 0-151,6 4 59,-4-5-44,8 4 0,2-5 5,8 6 1,2 0 3,1 0 1,10 0-8,6 0 1,13 0-248,-29 1 1,1-2 0,2 0-1,2-1 204,-1 0 1,0 0 0,0-1 0,0 1-77,2 0 0,0 0 0,0 1 0,1 1-24,3-2 0,0 0 0,-1 1 0,0 1 0,-1 0 0,0 0-755,-2 0 1,1 0 913,4 0 1,0 0-1,-2 0 1,0 0-42,3 0 1,0 0 0,0 0-1,-1 0-132,1-1 1,0 2 0,-2 0-1,0 1 109,2 0 1,0 0-23,1 0 0,0 0-163,1 1 1,1-1 0,-1-1 0,0-1 239,-1 2 0,1 0 1,-3-1-1,0-1-14,4 1 0,1-2 0,-1 1 0,0 0-24,-2 1 0,1-2 1,-2 0-1,-1-1 7,-1 0 1,0 0-1,-4 0 1,0 0 91,2 2 0,-1 0-91,-6-2 1,-1-1 46,5 2 1,-1 1 0,19-5 143,0 5 1,-5 0 152,-6 0 0,-5 0-84,-3 0 1,-8 0 785,-3 0 0,-3 0-892,-1 0 1,-2 3 658,-2 1 1,-2 0-460,-6-4 0,1 0 433,-1 0 0,1 0-512,-1 0-613,1 0 264,-1 0 1,-3 0-88,-1 0 0,-3 0-489,4 0-800,-6 0 653,3 0-35,-5 0 0,-9-5 853,-2-3 0,-13-2 0,0-1 0</inkml:trace>
  <inkml:trace contextRef="#ctx0" brushRef="#br0" timeOffset="64">16446 12312 7828,'-6'-8'-685,"2"0"590,-2 6 1208,4-8-653,-8 9 0,8-5 471,-6 6-478,0 0-172,-3 0 1,0 0-45,-1 0 39,1 0-54,-6 6-136,4 5 81,-8 2 0,8 8 165,-2-2-401,-3 3 105,11 6 1,-9-3 70,9 6 1,0-5-101,0 5 0,4-6-277,-1 2 177,3-3 42,1-1 0,1-1-136,3 1 47,-2-5 128,8-1-129,-4-1 137,5-8 0,5 6 19,-1-11 141,0 1-151,2-4 1,-3-1 67,5-3 1,-5-2 19,1-6 0,-2-2 134,-2-5 1,-1 3-61,-2-11 0,-3 6 88,-5-6-138,0-2-34,0 5-185,0-4 71,-5 0 1,-2 0 205,-4-2-460,0 2 189,-1 5 1,4 5 67,1 3-72,-1 2 79,2 2-14,1-1-18,5 6 17,0 1-273,0 5 194,5 0 6,6 0 87,7 0 0,6 0-32,3 0 368,2 0-202,5 0 0,1 0-54,-1 0 236,0 0-172,-5-5 0,-1 4-144,-5-3 0,-4-1 86,0 1 1,-5-1-636,1 1 1,-6 3 88,-1-3-1466,-6 3 554,3 1 563,-5 0 831,-10 5 0,-2 6 0,-11 7 0</inkml:trace>
  <inkml:trace contextRef="#ctx0" brushRef="#br0" timeOffset="65">16595 12597 10676,'0'12'1285,"0"-1"-891,0 0 1,0 2 53,0 2 0,1 3-167,3 5 0,-3 0-183,3 0 0,-3 0-197,-1-1 1,0-3-154,0 0 0,1-5 262,3 2 1,-3-4-192,3 0 1,-1-5-361,0 1-1007,-1-5 758,8 2-461,-9-5-783,4 0 2034,0 0 0,-3-11 0,3-1 0</inkml:trace>
  <inkml:trace contextRef="#ctx0" brushRef="#br0" timeOffset="66">16823 12209 7878,'11'-24'-146,"1"-2"360,-1 11 0,2-5 374,2 1 1,-1 1-191,5-1 0,0 1-34,4-1 0,-1 3-41,-3 4 0,1 2 113,-5 3 1,0-2-284,-3 5 1,-1 0 83,1 4 1,-5 1-266,1 3 55,-6 2-1,3 6-228,1 4 189,-5-3 0,4 5 48,-5-3 0,-1 3-83,-3 5 1,-3 0-76,-4-1-143,0 1 127,-1 0 0,1-4 82,-1 0 0,2-4 44,3 4 0,0-5 360,3 2-215,3-4 24,-4 0-132,10-1 1,-2-5 53,4-2 1,1 1 17,3-1 0,5 0-6,-1-4 0,5 0-9,-1 0 0,-1-4-703,1 0 0,-4-3 315,4 3 0,-2-1-2174,-2 1 1273,5 3 1208,-12-4 0,13 10 0,-3 1 0</inkml:trace>
  <inkml:trace contextRef="#ctx0" brushRef="#br0" timeOffset="67">17782 12209 7936,'5'-12'0,"-3"1"0,1 0 0,-1 3 1956,-2 0-867,0 6-93,-5-3 78,3 5-743,-8 0 0,4 1-58,-6 3 0,1 3-168,0 9 1,3 3-206,0 7 1,6 4 99,-2 4 1,3 4 89,1 0 0,0 0-467,0-4 1,1-1-15,3-2 1,-2-3-235,6-5 0,-2-4 131,2 0 0,2-7-233,-2 0 1,-3-5 107,-1-3-700,-3-3 549,-1 4 770,0-5 0,0-5 0,0-1 0</inkml:trace>
  <inkml:trace contextRef="#ctx0" brushRef="#br0" timeOffset="68">17474 12426 7912,'11'0'1295,"1"0"1,4 0-825,3 0 0,3-4 47,1 0 0,5 0 273,2 4 1,-1-1-319,2-3 0,3 2-147,4-6 0,0 6-870,-4-2 0,1-1 426,-1 1 1,-5-4-592,-2 5 1,-3-1 708,-1 4 0,0 0 0,-1 0 0</inkml:trace>
  <inkml:trace contextRef="#ctx0" brushRef="#br0" timeOffset="69">18456 12300 7959,'-11'-17'1843,"-1"0"-1405,1 6 223,5 4-155,-5 2 0,5 5-131,-5 0 1,-2 1-169,-2 3 1,1 8-167,-5 7 1,1 6 78,-1 2 0,-1 3-169,4-3 0,1 3-40,4-3 1,4 0-142,4-5 1,1 1 133,2 0 0,5-4-95,3 0 1,2-5 12,2 1 1,4-3 88,3-5 1,3-2 314,0-5-257,1 0-14,-5 0 0,4-6 142,-3-5 0,-3-2-17,-1-6 1,-2 4 70,-1-4 1,-6 0-102,-2-4 1,-3-1 11,-1-3 0,-1 2-113,-3-6 0,-4 5 96,-7-5 1,2 6-210,-2-2 1,2 4 99,2 4 0,0 4 228,-1 7 0,5 0-71,-1 4 128,5 0-202,-2 4-125,5 0-91,5 0 1,7 0 257,7 0 0,8 0 103,3 0 0,8 0 268,4 0 1,-1 0-175,0 0 1,-5-4 248,-2 0-258,0-5-347,-9 8 1,-3-5-436,-6 2 1,-4 3-809,0-3 28,-6 3 1,-1 2 590,-5 3 1,-5 2 721,-3 5 0,-12 6 0,-4 1 0</inkml:trace>
  <inkml:trace contextRef="#ctx0" brushRef="#br0" timeOffset="70">18650 12540 7962,'7'0'2464,"-2"0"-1564,-5 0-387,5 0 1,-4-1 289,3-3 0,2 3-374,2-3 0,2 3-158,1 1 0,2-4-24,2 0 1,2 0-100,2 4 1,1 0-112,-5 0 1,4 4 68,-3 0-246,-1 5 1,-5-3-88,-2 6 1,-2-1-375,-2 0 0,-3 1 31,3-1 1,-8 4 253,-4 1 0,-3 4-34,-4-1 1,1 3 64,-5 0 1,0 1 70,-4 0 1,1-5-147,3-3 729,3 3-321,4-5 1,5 2 127,-1-8 1,6 4 216,-2-4 1,4-2 152,4-1 0,3 1-259,8-1 0,3 0 212,5-4 1,1 0-162,3 0 0,-3-4-190,3 0 198,2-5-567,-10 8 0,10-9-581,-10 2 0,0 2-939,-8-2 1741,1 1 0,4-10 0,2-1 0</inkml:trace>
  <inkml:trace contextRef="#ctx0" brushRef="#br0" timeOffset="71">19119 12038 7881,'-7'-12'975,"3"1"1328,3-1-2250,6 1-71,-4-1 1,6 2 1441,-3 3-633,-3-3-282,4 8-456,-5-3 135,0 5 167,5 0-588,-4 0 228,9 0 0,-4 1 123,1 3 0,5-1-81,-1 4 0,0 1-100,5 3 1,1 1 23,2-1 0,2-3-125,-2 0 0,2-5-142,-2 5 393,3-5-78,-4 7 0,-2-9-11,-4 3-5,-1 2-58,0-5-92,-4 10 1,-11-5-200,-7 5 0,-8 2 130,0 2 0,-7-1-23,-1 5 1,1-4 109,3 4 0,1-3 112,3 3 0,3-5-221,4 1 624,6-2-273,1-2 0,5 0-22,0 1 1,6-2 115,6-2 1,4 0 901,7-4-561,0 0-242,5-4 1,-3 0 1407,6 0-814,-6 0-426,8-5 0,-9 2 111,3-4 1,-4 1-117,-4-2-897,-3-2 396,-4 9 1,-5-8-680,1 5-184,-6 0 1,2 4-524,-8 0 1,2 0 1427,-6 0 0,1 10 0,-5 3 0</inkml:trace>
  <inkml:trace contextRef="#ctx0" brushRef="#br0" timeOffset="72">20055 11421 7944,'0'-12'0,"0"6"601,0-4-321,0 9 0,1-8 190,3 5-28,-3 0 28,4 4 446,-5 0-679,6 5 1,0 2 0,5 4 1,5 6-13,-1 2 1,9 3-1692,-1 5 0,11 2 1162,0 5 1,7 6 56,-3 2 0,-15-18 1,0 1 2992,-2 2 1,-1-1-1813,5 2 1,-3 0-485,-6 3 1,-1 1-1,4 1 1,0 1-245,-3 1 1,-2 2 0,-1 2-1,-1 0-126,0-2 0,-2 2 1,-4 1-1,-1 1-124,-1-1 0,-1 0 0,-1 2 0,-1 1-147,-1-5 0,0 0 0,-3 0 1,-1 0-17,-1-3 1,-1-1 0,0-2 0,-1 0-46,-2 1 1,-1-1 0,-13 26-44,-3 0 1,-5-6-90,5-7 1,-9-4-7,5-3-420,-6-8 442,7 3 0,-5-12-695,0 2 0,6-8-1049,5 0 2111,0-7 0,8-3 0,0-5 0,4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2:25.2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2535 8920 8197,'-7'-2'2042,"-1"-1"-825,6 1-62,-8-3-666,8 10 0,-3 3-56,5 7 1,0-1 201,0 5-635,5 0 0,7 9 0,5 1 0</inkml:trace>
  <inkml:trace contextRef="#ctx0" brushRef="#br0" timeOffset="1">2547 9068 8197,'30'36'0,"1"2"0,3-3 1950,4 3 1,1-2-1446,0-2 0,-8-1-631,3-2 1,-3-1-21,-1-7 1,-2 1 110,-5-9 1,-5 4 74,-3-3 1,-2-3-91,-2-5 1,-3 2 114,-1-2 1,-4-2-75,1 2-128,-3-6 346,-1 3-1187,0-5 549,-5 0 0,-1 0-101,-6 0 0,2-5-547,3-2 1,-4-3 44,4-2 1032,2 1 0,-5-6 0,3-1 0</inkml:trace>
  <inkml:trace contextRef="#ctx0" brushRef="#br0" timeOffset="2">3004 8954 8124,'-2'-19'-53,"-1"0"1,1 5 373,-1-1 0,1 2 506,2 2 0,-1 0-108,-3 4 1,2 2 188,-6 5-318,0 0 0,-4 6-149,-3 6 0,-3 5-133,-5 10 0,-4 8-69,1 11 0,-7 2-389,16-19 1,-1-1-1,0 0 1,-2-1 109,-1 3 1,0 1-1,0 0 1,-1 1-61,3 1 0,0-1 0,0-3 0,1 0-533,-12 29 0,2-10 332,5-3 0,5-4-4,3-7 1,8-8-15,3-3 1,2-8-179,2 0 497,0-7 0,-5-3 0,-1-5 0</inkml:trace>
  <inkml:trace contextRef="#ctx0" brushRef="#br0" timeOffset="3">2467 9719 8124,'16'-5'0,"2"-1"-819,5-6 290,0-4 272,5 3 0,1-14 0,5 3 0</inkml:trace>
  <inkml:trace contextRef="#ctx0" brushRef="#br0" timeOffset="4">3186 9468 8000,'12'-12'0</inkml:trace>
  <inkml:trace contextRef="#ctx0" brushRef="#br0" timeOffset="5">3266 9742 8003,'12'-5'0,"-1"-1"0</inkml:trace>
  <inkml:trace contextRef="#ctx0" brushRef="#br0" timeOffset="6">3529 9331 8070,'-10'-12'314,"2"1"0,-3 5 1,6 1-1</inkml:trace>
  <inkml:trace contextRef="#ctx0" brushRef="#br0" timeOffset="7">3895 9228 8048,'0'0'0</inkml:trace>
  <inkml:trace contextRef="#ctx0" brushRef="#br0" timeOffset="8">3152 9548 8035,'0'-12'88,"0"1"287,0 0 481,0-1-147,0 1 512,0-1-352,0 1 189,0 5-201,0 0-21,0 6 1,0 9-601,0 3 0,4 7 9,0 0 0,3 4-208,-3 3 1,5 0 142,-1 4 1,-2-3-264,2 3 0,-5-3-24,5 3 1,-5-4-86,0 0 1,2-5 88,-1-2 0,0-5 80,-4 1 1,1-2-83,3-2 1,-3-3-22,3-1 129,-2-4-26,-2 2-1715,0-5 108,0-5-1195,0-2 2825,-6-4 0,0 0 0,-5-1 0</inkml:trace>
  <inkml:trace contextRef="#ctx0" brushRef="#br0" timeOffset="9">3529 9331 8151,'-6'0'-421,"-4"0"1302,8 0 0,-4 0 698,2 0-649,3 0 59,-4 0 2430,5 0-3006,5 0 1,5 0-46,5 0 0,6-1 118,-2-3 1,3 3-174,5-3 0,2-1 16,6 1 1,-1-4-58,0 4 0,0-4-140,1 0 0,-2 2 18,-3-2 1,2 4-108,-6-3 0,0 3-262,-7-4 1,-3 6 166,-4-2 0,-5 1-1620,1-1 834,-6 3-765,4-4 0,-8 5 664,-2 0 1,-3 5 938,-8 3 0,2 2 0,-4 1 0</inkml:trace>
  <inkml:trace contextRef="#ctx0" brushRef="#br0" timeOffset="10">4511 8943 8122,'0'-12'-1260,"0"5"945,0-1 0,0 4 1581,0-4 1,0 5-188,0-5 1,-1 6-5,-3-2 1,3 1 237,-3-1 172,3 3-758,1-4-474,0 15 1,5 4 369,3 13 1,2 2-164,1 5 1,4 0-338,1 1 0,4 0 130,-1 3 1,2 3-508,2 5 1,-4-4-77,0-1 1,-1-5-358,1-2 1,1-1 337,-4-6 0,3-2 57,-4-6 1,0-2-56,-3-6-113,-1 1-900,0-1 465,-4-5-1336,3-1 1147,-9-5 1084,4 0 0,-10-5 0,-1-1 0</inkml:trace>
  <inkml:trace contextRef="#ctx0" brushRef="#br0" timeOffset="11">4888 8954 8028,'-5'-18'0,"4"2"0,-3 4 0,3 1 0,1-1 0,0 6 0,0 1 0,-5 5 0,-2 3 0,-4 4 0,-6 8 0,-2 16 0,-7 9 0,-5 14 0,15-26 0,-1 0 749,0 0 1,0 1 0,-2-2 0,0-1-112,0 1 0,0-1 0,-18 21-662,7-1 1,2-9-148,5-7 1,5-8-641,3 1 0,6-9-98,1-3 1,6-3-132,-2-5 292,3-1 1,2 1-22,3-6 923,2-4 0,6-9 0,-1-2 0</inkml:trace>
  <inkml:trace contextRef="#ctx0" brushRef="#br0" timeOffset="12">4443 8680 8331,'-10'-8'0,"2"1"1172,3 4 0,6-2-440,3 5 0,-2-1 366,6-3 0,5 3-428,6-3 0,4-1 209,3 1 0,9-1-358,6 1 1,4 3-149,1-3 0,-5-1-163,1 1 0,-5 0-148,1 4 0,-4-3-188,-3-1 1,-3 0 144,-5 4 0,-2 0-708,-2 0 0,-2 0-5,-6 0-1062,1 0 1,-5 0 32,1 0 1723,-6 5 0,-7 6 0,-7 7 0</inkml:trace>
  <inkml:trace contextRef="#ctx0" brushRef="#br0" timeOffset="13">5802 9616 8150,'-12'-11'0,"1"5"-39,5-5-366,1 10 2888,5-9-1059,0 9 201,0-4-1140,0 20 1,0-1-200,0 13 0,0 3-199,0 4 1,-2 2 92,-2 6 1,-2-6-787,-5 3 1,1-5 447,2-4 1,3-2-1470,5-5 1,1-5 1626,3-3 0,2-2 0,6-2 0</inkml:trace>
  <inkml:trace contextRef="#ctx0" brushRef="#br0" timeOffset="14">6830 9011 8169,'-23'-23'1163,"5"5"1665,3 3-2357,7 3-284,3 0 1,5 1 1452,0-1-1078,-5 1 0,4 3 532,-3 1-796,3 4 0,6 4-257,2 11 1,5 6 156,3 8 0,4 5 45,8 7 1,-3 2-435,3 6 0,-3 0 227,-2-1 0,1 0-555,0-3 0,-4-4 223,0-8 0,-5 2 49,1-5 1,-2-5-113,-1-3 1,-5-6-113,1-1 1,-4-1-1994,3-3 1069,-4-3-1494,2 0 2948,0-5 1,-4 0 0,4 0 0</inkml:trace>
  <inkml:trace contextRef="#ctx0" brushRef="#br0" timeOffset="15">7138 8794 8077,'-11'-19'0,"-1"0"0,6 9 1415,2-2-680,-2 9 1,3-2 289,-4 5 1,3 1-420,-4 3 0,-5 10-211,-6 12 0,-2 10-429,-2 13 1,-4 7-106,14-26 0,0 1 0,0 0 0,0-1-945,-6 27 0,-1-1 10,5-3 1,0-3-647,3-8 1,4-3 1719,1-5 0,-1 0 0,-3 1 0</inkml:trace>
  <inkml:trace contextRef="#ctx0" brushRef="#br0" timeOffset="16">7070 9434 8084,'0'-12'0,"5"2"0,2 2 0,3-2 1269,2 3 0,0-3-528,4-2 1,-2 4 49,5 1 1,-4 1-263,4-2 0,0 2-32,4 2 1,-2 3-354,-2-3 0,3 4 39,-3 4 1,-2 2-312,-2 5 1,-4 1 188,-3-1 0,1 4-510,-6 1 1,1 4 46,-4-1 0,-9 2-134,-2 2 1,-8 4 360,0 0 0,-3 1 25,0-2 1,-1-2 275,0 3 1,4-7-79,0-1 1,9-3 462,-2 3 1,5-5 88,-1 1 402,3-3-639,5 0 0,5-2-127,3-2 1,3-3-204,4-5 0,-1 0-246,5 0 0,0-2-1026,4-1 0,-1-4 633,-3-4 0,1 3-1324,-5 1 1930,6-1 0,-4-3 0,6-1 0</inkml:trace>
  <inkml:trace contextRef="#ctx0" brushRef="#br0" timeOffset="17">7858 9251 8195,'-6'-12'0,"5"5"234,-3-1 0,2 6 1098,-2-2 521,3 3-723,-4-4 9,5 3-756,0-3 0,1 5-144,3 0 0,2 0-43,6 0 1,4 0-16,3 0 1,4 1-115,4 3 0,-2-2-243,5 1 1,-4-1-1294,0-2 1,0 0 151,0 0 1317,-1 0 0,2 0 0,-4 0 0</inkml:trace>
  <inkml:trace contextRef="#ctx0" brushRef="#br0" timeOffset="18">8543 8885 8096,'-18'-25'2573,"3"2"-1073,2 3-629,7 2-202,1 7 623,5 6-840,0 5 1,6 7-219,5 8 1,2 8 78,6 12 0,4 4 125,4 3 0,1 6-772,-2 2 0,-2 0 406,3 0 0,-3-7-383,-1 3 0,-4-10 195,0-1 0,-5-2-379,1-7 0,-2-3-30,-2-4 0,1-5-215,-1 1 1,-3-3-1105,-1-5 649,-4 4-349,2-10 1544,-5 4 0,5-5 0,1 0 0</inkml:trace>
  <inkml:trace contextRef="#ctx0" brushRef="#br0" timeOffset="19">8897 8874 8070,'-1'-28'486,"-3"5"1,1 5 575,-4 7 659,4 5-1162,-2 1 0,4 7-190,-3 6 0,-2 10 48,-6 12 1,-1 8-94,-2 4 0,-3 7-634,-4 5 1,-5 3 392,14-27 1,-1 1 0,-1-2 0,0 0-548,1 2 0,1-1 0,-13 20-209,3-5 0,1-8-384,3-3 0,3-6 468,4-9 0,5-4-759,-1-7 1348,5 2 0,-2-8 0,5 3 0</inkml:trace>
  <inkml:trace contextRef="#ctx0" brushRef="#br0" timeOffset="20">8314 8691 8255,'-11'-11'1316,"5"5"0,1-1-571,5 3 0,10 3-234,5-3 0,5 3-105,3 1 1,6-1 383,6-3 0,8 1-270,6-4 1,4-1-253,-3-3 1,-1 3-79,-3 1 1,-1 0 0,-4 0 0,-3-2-191,-7 5 1,-3-4-387,-5 4 1,-2 1-1585,-2 3 1,-2 0 381,-6 0 1588,1 0 0,-6 0 0,-1 0 0</inkml:trace>
  <inkml:trace contextRef="#ctx0" brushRef="#br0" timeOffset="21">9502 9411 8101,'1'-7'1370,"3"4"-326,-2 1-587,3 2 1,-5 5 130,0 3 1,-2 7-175,-1 4 0,0 8 236,-5 3 0,1 3-199,-5 2 0,-3 0-571,0 3 0,0-2 173,3 2 1,1-6-1084,-1-2 1,5-5 203,-1 2 826,6-3 0,-9-1 0,5 0 0</inkml:trace>
  <inkml:trace contextRef="#ctx0" brushRef="#br0" timeOffset="22">11878 9445 8051,'-7'-18'1032,"-3"2"0,9 4-103,-3 1-1604,8 5 863,-3 1 1578,9-1-409,-8 5-521,3-4-1491,-5 5 534,0 0 0,-4 5-474,0 3 0,-4-2 141,5 2-2413,-1-1 2867,4 5 0,10-1 0,3 1 0</inkml:trace>
  <inkml:trace contextRef="#ctx0" brushRef="#br0" timeOffset="23">12437 9365 8071,'-6'-6'-161,"1"1"0,4 5-675,-3 0 364,3 0-4,-5 0 476,6 5 0,0-4 0,6 9 0,5-9 0,7 5 0</inkml:trace>
  <inkml:trace contextRef="#ctx0" brushRef="#br0" timeOffset="24">12848 9399 9370,'0'-7'2958,"0"-1"-1491,6 6-321,-5-3-675,4 5-1839,-5 0 1,5 3 1367,3 1 0,2 5 0,1-3 0</inkml:trace>
  <inkml:trace contextRef="#ctx0" brushRef="#br0" timeOffset="25">13728 9308 8044,'0'-6'1307,"0"-4"-851,0 8 1,4-2 120,-1 8 0,1 3-23,-4 4 0,0 9-39,0 3 1,-1 8-752,-3-1 1,-2 7 233,-6 1 0,-3 1-293,0-1 1,-4-2 287,4 2 1,0-8-2067,3-3 2073,6-3 0,1-1 0,5 0 0</inkml:trace>
  <inkml:trace contextRef="#ctx0" brushRef="#br0" timeOffset="26">15110 8634 8022,'-5'-11'573,"3"-1"-401,-1 1 0,1 3 1206,2 1-404,0 4 68,0-2-98,0 5-482,5 5 1,-2 7-29,5 7 1,3 3-144,4 5 0,2 4-324,-2 7 1,3-2 118,5 6 1,-4-1-406,0 1 1,0 1 220,4-5 0,-4 0-148,0-4 1,-2-1 46,2-2 1,2-5 7,-6-7 0,0 2-25,-3-6 0,-1 0 46,0-3 1,0-5-782,-4 1 0,2-4-133,-5 3 1084,5-4 0,-3 2 0,6-5 0</inkml:trace>
  <inkml:trace contextRef="#ctx0" brushRef="#br0" timeOffset="27">15498 8600 8098,'-6'-29'0,"-1"5"0,4 5 3467,1 5-1564,-3 2-1325,5 7 0,-4 10-192,1 3 1,-7 13-140,-2 10 0,-4 7-723,-7 8 1,-1 4 377,-3 4 1,13-24 0,0 1-356,-1 1 0,0 0 0,-1-2 0,0-1 185,-11 28 0,1-5-1361,3-3 1,5-1 658,3-9 0,3-3-211,5-5 1181,2 2 0,3-5 0,6 2 0,5-2 0</inkml:trace>
  <inkml:trace contextRef="#ctx0" brushRef="#br0" timeOffset="28">15601 9114 8014,'0'-12'795,"0"1"0,0 0-438,0-1 1,1 5 1180,3-1-695,-3 5 73,4-2 261,-5 5-1260,0 0 109,0 5 1,0 2-245,0 4 0,0 2 179,0 2 0,0 3-151,0 5 0,0-2 115,0-2 0,0 2-537,0-6 1,0 0 249,0-4 1,4-3-232,0 0 537,5-6 0,-3 3 228,6-5 1,-1 0 216,0 0 0,2-5-185,2-2 1,-2 0 134,2 0 0,2-1-72,-2-3 1,0-1 241,-3 1-278,-1-1 0,-1 5 147,-2-1 1,-2 6 27,-2-2-240,-3 3 0,4 2-363,-5 3 1,0 2 149,0 5 0,0 5-963,0-1 0,0 5 507,0-1 0,0 3 503,0 1 0,5-1 0,2 1 0</inkml:trace>
  <inkml:trace contextRef="#ctx0" brushRef="#br0" timeOffset="29">16126 9000 8009,'0'-12'2125,"0"6"-1638,0-4-89,0 8 63,0-3 1,2 5 293,1 0 0,0 0-156,4 0-429,1 0 1,5 0-124,2 0 1,2 0 134,2 0 0,6 0-743,-2 0 0,3 0 427,1 0 1,-3 0-1465,3 0 1,1 0 1597,-2 0 0,6-5 0,-3-1 0</inkml:trace>
  <inkml:trace contextRef="#ctx0" brushRef="#br0" timeOffset="30">16949 8623 8025,'-7'-23'1189,"-3"5"-915,9-3-274,-4 8 0,3 1 0,-1 9 0,1-4 0,-4 6 0,2-3 0,3 4 0,-3 4 0,3 9 0,1 10 0,1 2 0,3 9 0,6-1 0,5 9 0,6-4 2193,-2 4 1,2-4-1326,2 4 0,0-4-1266,0 4 1,-2-5 149,-2 1 0,2-8-356,-6-3 1,0-4 258,-3-4 1,-1-3-187,0-4 0,-3-5-258,0 1-1196,-6-6 1985,3 4 0,-5-6 0,0 0 0</inkml:trace>
  <inkml:trace contextRef="#ctx0" brushRef="#br0" timeOffset="31">17291 8600 7997,'0'-23'1669,"-4"5"-551,1 3 446,-1 2-650,4 7-746,-5 1 0,-2 11 137,-4 6 0,-2 5 73,-2 10 0,-3 7-290,-5 8 0,1 3-191,-1 0 1,-4 6-1048,0 2 1,-3 2 818,3-2 0,1-7-884,3-8 1,1-4 521,3-3 1,3-7 135,4-5 0,6-5-488,2 1 1045,3-7 0,6 2 0,1-4 0</inkml:trace>
  <inkml:trace contextRef="#ctx0" brushRef="#br0" timeOffset="32">16857 8314 8184,'0'-11'1289,"0"0"0,1 3-722,3 0 1,3 6-690,4-2 1,2 3 1260,2 1 0,0-4-453,8 0 1,2-1-66,10 1 1,0 3-189,3-3 1,4-1 24,8 1 0,-3-3-189,2 3 1,-3-4-82,-4 4 1,-8 1-372,-7 3 1,-8-2 221,-4-1 0,-6 1-1640,-2-2 1,-5 4 142,-2 4 1458,-11 8 0,-16 0 0,-9 5 0</inkml:trace>
  <inkml:trace contextRef="#ctx0" brushRef="#br0" timeOffset="42">13774 7287 8049,'-6'-18'1,"5"1"1,-4 11-2,5 1 2,0 5-2,0 5 1,0 3-1,0 7 1,0 9-1,0 10 0,0 3 0,0 9 0,5-3 0,3 6 0,-2-2 0,2-1 0,-2-2 0,2-2 0,1-6 2666,-6-6-1282,6-4-732,-7 1-273,8-9-172,-9-1-182,4-6 106,-5-5 8,5 0-127,-4-6 678,5-6-311,-12 0-111,5-10-123,-9-2 35,4-10-70,-6-1-166,1-5 0,3-1 160,1 1 1,-1-5-136,-3-3 1,-1-1 84,1 1 0,3 4-79,0 7 0,6 5 22,-2 7 398,3 2-347,1 6 0,1 7-285,3 8 1,7 7-21,8 12 1,8 6-78,4 5 1,2 2 28,1 6 0,1-2-112,3 2 0,-2-4 467,2-7 1,-2-5-151,-2-7 1,4 0 531,0-7 1,-4 1-216,-3-10 0,-5 1 265,5-4 1,-7-1-124,-1-3 0,-2-2 17,-6-6 0,1 0 284,-5-4 1,-5-1 25,-2-6 1,-2-5-510,-2-3 1,-6-5 26,-1-2 1,-7-9-426,-1 1 0,-6-1-148,2 5 1,3 4-393,1 8 1,2-1 360,2 8 1,0 3-1010,4 9-2003,2 4 2559,5 2 1,5 15 852,2 6 0,4 4 0,0 3 0</inkml:trace>
  <inkml:trace contextRef="#ctx0" brushRef="#br0" timeOffset="43">14744 7412 8156,'-5'-11'0,"-1"-1"2019,-6 1-389,6-1-1357,-4 6 0,7 1 235,-4 5 0,0 5-236,0 3 0,-3 11-293,2 4 0,-2 8 82,-1 4 1,4 4 47,3 7 1,3-5-110,1 1 0,6-5-156,6 1 0,9-4 424,10-3 0,3-8-101,4-8 1,3-7 282,5-5 0,-1-3-249,1-3 1,-2-4 166,-2-4 1,1-6 83,-5-2 1,-3-4 146,-5-3 1,-8 0-107,1-4 0,-9-2-179,-3-6 1,-5-1-608,-6-3 0,-5-6 298,-2 2 0,-10 3-705,-6 5 1,-10 5 431,-9 6 0,-10 7-874,-9 12 0,1 6 561,23 4 1,1 3-1,3 3 1,0 3-1854,-1 5 1,0 3 2433,-1 2 0,1 2 0,3 2 0,1 1 0,0 0 0,-1 1 0,3-1 0,0-1 0</inkml:trace>
  <inkml:trace contextRef="#ctx0" brushRef="#br0" timeOffset="44">2775 12871 7940,'-10'-1'872,"3"-3"532,-4 3-218,10-4 65,-4 5-561,5 0 1,6 1-446,6 3 0,6-1-23,8 4 1,8-4 106,8 0 0,8-1-143,3-2 1,7 0-355,1 0 0,-2-2 137,-5-1 1,-9 1 42,-7-1 0,-3 1-243,-5 2 1,-7 0 98,-8 0-63,-2 0 0,-3 5 32,-2 3 1,-8 2-112,-8 2 1,-7 4 20,-4 3 0,-8 4 124,-3 4 1,-8 2 91,-4 5 0,-4 0-78,-3 1 0,2-1 143,-3 0 1,8-1-95,4-2 0,3 0 27,0-4 1,2 0 2,3-5 1,2 0 196,5-3 1,5 0 79,3-8 1,6 3 389,2-6-191,4-3-30,-2 5 1,10-7-267,3 4 0,3-3 54,4 4 1,1-2 90,6 2 0,0 1-105,8-6 0,1 3 31,3-3 0,0-1-69,1 1 1,-1-1 36,0-2 0,0 0-155,1 0 1,-5-2 144,1-1 0,-6 1-896,2-1 1,-7-3 394,-1 3 0,-5-1-1370,1 4 1,-3-1-233,-5-3 242,3 3 1688,-3-5 0,4 1 0,1-1 0</inkml:trace>
  <inkml:trace contextRef="#ctx0" brushRef="#br0" timeOffset="45">3552 13408 7977,'-5'-6'5262,"4"1"-4416,-5 5-288,6 0-81,0 5 0,0 2-176,0 9 0,0 1-129,0 6 0,0 4-231,0-1 1,0 5 104,0-4 0,0 3-502,0-3 1,4-2 246,0-6 0,0 1-640,-4-4 0,1-1 358,3-4 1,-1-3-1934,4 0 2424,1-6 0,8 3 0,2-5 0</inkml:trace>
  <inkml:trace contextRef="#ctx0" brushRef="#br0" timeOffset="46">4271 13123 7931,'-6'-18'0,"-4"6"0,9 6 167,-3 2 419,3 3-40,1-4 0,0 4 308,0-3 325,0 3-780,0 6 1,0 5-109,0 13 0,1 2 88,3 9 0,-3-2-114,3 2 1,1-2-206,-1 6 0,1-2 136,-2-2 0,0-5-548,5-2 1,-5-4-176,5-4 0,-4-3-1553,3-5-1028,-4 1 3108,7-6 0,-9 4 0,5-3 0</inkml:trace>
  <inkml:trace contextRef="#ctx0" brushRef="#br0" timeOffset="47">4066 13282 9789,'11'7'1121,"2"2"-529,2-5 1,-1 3 276,5-3 1,1 0-303,7-4 1,-3 0-166,3 0 0,2 0-625,2 0 0,-2-4 215,1 0 1,-4-5-1095,0 2 1,-2 0 281,-1 0 1,-4 3 819,0-4 0,-5 6 0,3-3 0</inkml:trace>
  <inkml:trace contextRef="#ctx0" brushRef="#br0" timeOffset="48">4968 13362 8163,'11'0'0,"1"0"0</inkml:trace>
  <inkml:trace contextRef="#ctx0" brushRef="#br0" timeOffset="49">5288 13362 11061,'0'-6'1021,"0"1"-795,5 5-997,-4 0 432,9 0 178,-8 0-301,8 0 0,-8 0 157,6 0 305,0 0 0,3 5 0,0 1 0</inkml:trace>
  <inkml:trace contextRef="#ctx0" brushRef="#br0" timeOffset="50">5630 13282 8503,'-6'0'3343,"-4"0"-2195,9 0-686,-4 0 1,3 0-174,-1 0 0,1 2-726,-2 2 0,3-2-425,1 6 0,1-2 862,3 2 0,3 2 0,4-4 0</inkml:trace>
  <inkml:trace contextRef="#ctx0" brushRef="#br0" timeOffset="51">6567 12963 8034,'-11'-12'1861,"-1"1"-690,6-1-966,1 1 315,5 5 421,0 1-584,0 5 1,0 6-61,0 5 1,-4 7-114,0 9 0,0 7 60,4 8 1,0-1-316,0 0 0,0-4 134,0 1 1,0-6-628,0-2 1,0-5 103,0-3 0,2 0-135,1-7 1,-1 0 91,1-3 503,-1-6 0,3 4 0,1-3 0</inkml:trace>
  <inkml:trace contextRef="#ctx0" brushRef="#br0" timeOffset="52">6339 13145 8003,'12'0'2258,"3"0"0,5 0-1725,6 0 0,-2 0-174,3 0 1,6 0 45,1 0 1,0-3-332,1-1 0,-5 0 111,4 4 0,1-4-1045,-5 0 1,3-1 563,1 1 1,-1-1-1354,-2-2 0,6-3 1649,-3 2 0,-2-7 0,-4-3 0</inkml:trace>
  <inkml:trace contextRef="#ctx0" brushRef="#br0" timeOffset="53">7344 12746 8022,'-13'0'863,"-2"0"0,7-2-86,0-1-492,6 1 0,3-3-96,3 5 1,2-1 422,6-3 0,4 2-76,3-6 0,4 4 73,4-3 0,2 3-326,5-4 1,6 2-244,1-2 1,0-2 27,1 2 1,-4 3 46,4 2 1,-7-2-12,0 1 0,-10 0 107,-6 4 1,-6 1-89,-2 3 1,-4 2-251,-7 6 1,-2 6-155,-2 4 0,-8 6 92,-11 7 1,-5 3-49,-6 0 0,-6 5-339,-1-1 1,-3 2 354,3 2 1,-3-1 5,6 1 1,3-1 11,8-4 0,2-1-66,10-6 0,1-6 237,6-5 0,-1-2 163,5-5 1,2-5 188,6-3 0,2-6 1,5 2 0,5-3 276,-1-1 0,9 0-284,-1 0 1,7 0 363,1 0 1,2-1-364,1-3 0,-4-1-241,1-3 1,-2 0-312,1 4 1,-3 0-701,-8 4 0,1-4 35,-4 0 0,-1 1-2348,-4 3 3251,1 0 0,-1 0 0,1 0 0</inkml:trace>
  <inkml:trace contextRef="#ctx0" brushRef="#br0" timeOffset="54">7949 13237 7923,'-5'-7'1788,"0"-3"-984,-3 3 1140,-2 2-669,9 0-794,-4 5 0,8 1-143,1 3 1,1-1 69,-1 9 0,-1-3-246,4 6 0,-3 3 21,4 1 1,-4-2-482,3 3 1,-1-7 264,2 3 1,2-1-589,-2-4 0,-2 2 260,2-9 1,-4 3 63,3-3 1,-3 0 29,4-4 1,-5-1-39,5-3 0,-2 1 285,2-4 0,2-1-82,-2-3 1,2 1 178,1 2 0,-3-2-11,0 2 1,-2 2 162,2-2 1,-2 6 274,-2-2 196,-3 3-476,9 1 1,-9 6-10,3 5 0,-3 2-479,-1 6 1,2-4 158,2 4 1,-3-1-2184,3 1 2288,2 3 0,0-4 0,6 4 0</inkml:trace>
  <inkml:trace contextRef="#ctx0" brushRef="#br0" timeOffset="58">9049 13065 7718,'-11'-12'0</inkml:trace>
  <inkml:trace contextRef="#ctx0" brushRef="#br0" timeOffset="59">9026 13053 7718,'-6'-5'551,"1"4"860,5-4-289,0 0 197,0 4-415,0-5 62,0 6-54,5 0-600,1 0 1,6 0-46,-1 0 1,2 0-58,2 0 1,-1 0-9,5 0 0,-4-1-88,4-3 1,0 3-146,4-3 1,0 2-458,0-2 0,-2 3 324,-2-3 1,2-1-805,-6 1 1,0 0 475,-3 4 0,-5 0-1016,1 0 495,-6 0-133,3 0 1,-11 5 1145,-5 3 0,-6 7 0,-6 3 0</inkml:trace>
  <inkml:trace contextRef="#ctx0" brushRef="#br0" timeOffset="60">9003 13305 9867,'12'-4'946,"-1"0"1,1 0-362,-1 4 0,6-4 44,2 1 0,3-3 175,5 3 0,-1 0-335,4-4 0,-1 4 55,2-1 0,-1-1-666,-7 1 0,2 0 147,-6 4 0,-1-3-1190,1-1 1,-9 0 243,2 4-2869,-3 0 3810,-3 0 0,-1 0 0,-5 0 0</inkml:trace>
  <inkml:trace contextRef="#ctx0" brushRef="#br0" timeOffset="61">10385 12825 7715,'0'-12'-731,"-1"2"1481,-3 3 0,3 0 259,-3 4-79,3 1-268,1-3 1247,0 5-1538,0 5 0,1 2-69,3 4 0,-1 7 137,4 5 1,-3 5-166,4 6 1,-1 0-65,5 0 1,-1 4-132,0 1 0,5 2-25,-1-3 1,1 4-95,0-4 1,0 0-104,3-3 0,3-4-440,-3-4 0,-1 0 315,1-8 0,-5-3-204,1 0 177,-3-4-241,-5-5 68,3-2-1,-9 0-435,4-4 352,-5 4-657,0-5 849,0-5 1,-1 2-202,-3-4 561,3-1 0,-14-8 0,2-2 0</inkml:trace>
  <inkml:trace contextRef="#ctx0" brushRef="#br0" timeOffset="62">10717 12836 7715,'5'-17'0,"-4"-4"670,3 6 0,-3-4-212,-1 4 1,0 3 942,0 5-381,0 4 13,0-2-650,0 5 0,-9 10-131,-2 6 0,-10 10-182,-1 8 1,-3 6 109,-5 5 1,3 1-484,-3 0 0,4 1 353,0 2 0,-1-7-551,4 0 1,-2-1 46,6-3 1,1-5-29,-1-7 1,6-2-426,2-1 0,0-5 381,3-3 0,3-2-308,1-2 1,3-3-215,1 0 1174,0-6 0,5 8 0,1-3 1</inkml:trace>
  <inkml:trace contextRef="#ctx0" brushRef="#br0" timeOffset="63">10911 13293 7715,'-4'-11'2460,"0"-1"-1042,0 6-522,4-4-473,0 9 0,-4-3 125,1 8 1,-2 2-244,1 5 1,3 6-132,-3 2 1,-1 8-53,1 3 0,0 3-177,4 1 0,4-3-41,0-1 0,5-3 172,-2 3 1,3-8-543,2 1 0,-2-4 160,-3 0 1,4-3-256,-4-4 1,-2-1-918,-1 0 323,2-4 1,-3-2-777,5-5 1931,-6 0 0,3-5 0,-5-2 0</inkml:trace>
  <inkml:trace contextRef="#ctx0" brushRef="#br0" timeOffset="64">11493 12939 7715,'-1'-24'0,"-3"5"0,3 5 2498,-3 3-1112,3 4 61,1-3-567,0 9-558,0 6 0,0 9-136,0 13 0,0 2-1,0 5 1,-4 4-143,0 0 1,0 4-183,4-4 1,0-4-731,0-3 1,2-6 482,1 2 0,-1-8-967,1-4 0,-1-2-241,-2-2-234,0 1 1828,0-6 0,-10 4 0,-3-4 0</inkml:trace>
  <inkml:trace contextRef="#ctx0" brushRef="#br0" timeOffset="65">11162 13202 7715,'11'-10'250,"1"2"0,-1 3 411,1 5 1,4-4 184,3 0 1,3 1-356,1 3 0,-1 0 139,1 0 1,5 0-240,3 0 1,-2 0-556,1 0 0,-1 0-384,2 0 0,-3-4-604,-5 0 1,0-1 803,-1 1 348,-4 3 0,-1-14 0,-6 2 0</inkml:trace>
  <inkml:trace contextRef="#ctx0" brushRef="#br0" timeOffset="66">11973 13259 7690,'0'-6'4687,"0"0"-3965,0 6 322,0-5-956,0 4 0,1-4 7,3 5 0,-3-1-877,3-3 1,2 3 526,2-3 0,-2 3-1430,2 1 0,0-2 1685,3-1 0,0-4 0,1-4 0</inkml:trace>
  <inkml:trace contextRef="#ctx0" brushRef="#br0" timeOffset="67">12281 13213 12311,'0'-6'1018,"0"1"-2346,0 5 146,5 0 1,2 1 119,4 3 1,0-3 1061,1 3 0,-1-3 0,1-1 0</inkml:trace>
  <inkml:trace contextRef="#ctx0" brushRef="#br0" timeOffset="68">12590 13202 7696,'-7'0'0,"2"-1"1319,5-3 1,-1 2 600,-3-1-234,3 1-1650,-4 2 65,5 0-1957,0 5 1558,0 2 1,5 3 297,2-2 0,4 2 0,0-4 0</inkml:trace>
  <inkml:trace contextRef="#ctx0" brushRef="#br0" timeOffset="69">13275 12791 7772,'-12'-12'1330,"1"1"1,5 3-734,2 1 0,1 4-216,-1-1 0,3 4 140,-3 4 1,3 4-118,1 7 1,-1 3-151,-3 4 0,3 6-89,-3 3 0,3 2-116,1 1 0,4 0-148,-1 1 0,5-5-70,-4 1 1,3-7-942,-3-1 1,4-2 514,-4-6 0,-1 1-2545,-3-5 3140,0-5 0,-10-1 0,-2-5 0</inkml:trace>
  <inkml:trace contextRef="#ctx0" brushRef="#br0" timeOffset="70">12989 13099 7722,'-6'-1'1776,"2"-3"-1172,3 3 1,6-8-223,3 5 0,7 0 151,4 4-174,7 0-103,4 0-52,4 0-958,5-5 748,2 4 206,5-4-2270,-1 0 1555,1-2 287,-5 1 151,3-4 77,-9 3 0,10-4 0,-4 0 0</inkml:trace>
  <inkml:trace contextRef="#ctx0" brushRef="#br0" timeOffset="71">13755 12688 7807,'0'-13'926,"0"-2"1,0 2-511,0-2 1,1 7 412,3 5 0,-2 1-259,6 2 1,-4 0-56,3 0 0,1 3-276,3 4 0,1 6-88,-1 10 1,6 4-357,2-1 0,2 10 232,2-2 0,0 8-312,0 0 0,0 1 232,-1-1 0,1-3-730,0-5 0,-1-4 160,-3-4 1,1-2-41,-5-1 0,4-5 70,-4-3 1,1-6 592,-5-1 0,1-1 0,-1 5 0</inkml:trace>
  <inkml:trace contextRef="#ctx0" brushRef="#br0" timeOffset="72">14143 12665 7801,'-12'-11'0,"1"-1"632,5 6 0,-1 1 881,3 5 0,2 1-883,-6 3 0,5 7-251,-5 8 0,-5 13-238,-6 6 1,-2 5 21,-2 3 0,-1 1-383,-3 2 1,3 2 19,-3 2 1,3 2-549,1-6 0,2-4 23,2-7 0,3-4-670,9-3 1,2-5 1394,5-7 0,5-2 0,1-6 0</inkml:trace>
  <inkml:trace contextRef="#ctx0" brushRef="#br0" timeOffset="73">14200 13053 7727,'-5'-6'3462,"4"1"-2516,-4 0-602,5 4 1,3 1 92,1 7 0,5 3-99,-1 2 0,2 4-139,1 3 0,1-1-191,-1 1 1,0 0 100,1 4 1,3-4-342,0 0 1,1-5-94,-5 1-111,0-2-151,1-2-459,-1-4 718,1-2 0,-1-5 49,0 0 0,-4-5 356,-3-3 0,1 2-105,-1-2 1,3 4 686,-3-3-414,0 4 0,-3-6 333,3 5-469,-3 1 1,4 4-59,-5 3 1,0 6-16,0 5 0,0 5 43,0-1 1,0 3-350,0 1 1,5 4 131,3-1 1,2 0-877,1-7 1,1 1 67,-1-5 946,6 0 0,1-3 0,4-1 0</inkml:trace>
  <inkml:trace contextRef="#ctx0" brushRef="#br0" timeOffset="74">14600 12437 7778,'0'-12'1518,"0"6"1,1 1-1173,3 5 1,2 2-34,5 6 0,5 5 87,-1 9 0,5 3-134,-1 1 1,7 8 459,0 8 0,6 4-503,-2 4 1,3 3 11,-15-23 0,-1 1 0,-1-2 0,1 0-122,-2 1 0,0 1 0,-1 0 0,-1 0-166,6 30 0,-10-29 1,-2 1-100,5 28 1,-6 0-312,-2-4 0,-8-5-849,-3-3 1,-14-3 623,-5-4 1,-10 1 687,-10-5 0,4 3 0,15-22 0,-3-2 0,0 2 0,-1-1 0,-1 1 0,0 0 0</inkml:trace>
  <inkml:trace contextRef="#ctx0" brushRef="#br0" timeOffset="75">10363 12654 7881,'-12'-17'0,"4"1"1361,1-3-763,4-3 0,2 9 212,5-2 1,3 6 337,-3 2-535,0 4 1,-3-2 692,3 5-893,-3 0 0,-2 10-180,-10 5 1,-7 8-19,-9 8 0,-3 9-167,11-14 0,0 2 0,-1 0 1,-1 1-119,-2 1 1,1 1 0,1 0 0,1 2 163,0 3 1,2 1 0,2-3 0,3 1-37,0 2 0,3-1 0,1-2 1,1 0-95,4-1 1,1-1 0,-1 30-729,8-5 0,12-5 421,11-2 1,10-5-808,5-3 0,8-7 301,7-9 1,2-2-12,-27-12 0,0-1 0,28 7 860,1-3 0,0-3 0,-1-2 0,-1 1 0,2 3 0</inkml:trace>
  <inkml:trace contextRef="#ctx0" brushRef="#br0" timeOffset="76">15902 13099 7717,'-7'-1'707,"3"-3"1027,-2-2-710,5-1-471,1-3 1,9 5 19,10-3 1,0 2-193,7 2 1,0 2-250,0-6 1,-1 6 70,1-2 1,-2 2-611,-1 2 0,0-1-171,0-3 1,-5 3-543,-3-3 1,1 3 516,0 1 603,-1 0 0,1-5 0,2-1 0</inkml:trace>
  <inkml:trace contextRef="#ctx0" brushRef="#br0" timeOffset="77">16735 12985 7737,'-5'-12'10,"-1"1"2946,-5 0-1459,4-1-765,2 6 1,5 2-322,0 8 0,0 3-177,0 9 0,4 1-67,0 6 1,5 4-107,-2 0 0,3 0-4,2 0 0,-1-3-214,1 3 1,-5-7-113,1-1 0,-4-5 77,3 1-97,-4-2 1,3-3-97,-2-2 180,-3-3 0,4-6 150,-5-3 0,2-3 6,1-4 0,0-2-41,5-2 1,-5 1 24,5-5 1,-2 0 115,2-4 0,2 4-70,-2 0 1,1 0 51,-2-4 0,3 6-58,-2 1 1,-2 7 124,2 2-108,-6 4 1,7 3 8,-5 8 0,0 8 59,-4 7 0,4 1-3,0 7 0,3-1-298,-3 5 1,5-6 83,-2-3 1,4 2-885,0-1 1,4-2 125,0-6 0,5 2 915,-5-6 0,0 0 0,-4-3 0</inkml:trace>
  <inkml:trace contextRef="#ctx0" brushRef="#br0" timeOffset="78">17592 12574 7814,'0'-17'2124,"-5"4"-1347,-2-3-180,1 10 1,1 2-172,5 8 0,4 3-134,0 8 1,3 5 211,-3 6 1,9 3-69,-2 6 0,8 3-52,0 0 1,4 5-300,4-1 1,-2 6-288,6 1 1,-6-4-19,2-7 0,-1-3 215,-3 0 1,3-6-183,-7-2 0,-3-8 94,-1-4 1,-2-2-1026,-2-2 0,-3-1 24,0-2 1,-6-2-1246,2-2 2339,-3-3 0,-1 4 0</inkml:trace>
  <inkml:trace contextRef="#ctx0" brushRef="#br0" timeOffset="79">18072 12699 7801,'-5'-11'1372,"-2"-1"-754,-4 1 100,4 0 1,1 4 438,2 3-606,3 3 0,-10 4-191,-1 4 1,-4 12-12,-7 16 1,-6 1-178,-6 10 1,-4 2-361,16-19 1,0-1 0,1-1 0,-1 0-29,0 0 1,0-1-1,-19 22 181,21-23 1,0 0-1,-16 23-543,-1-6 0,12-2 68,3-13 0,9-5-487,2-7 1,2-6 177,7-2 819,4 1 0,5-8 0</inkml:trace>
  <inkml:trace contextRef="#ctx0" brushRef="#br0" timeOffset="80">17432 12471 7784,'-5'-17'11,"4"1"605,-3-3 0,13 2 882,6 6 1,10 1-724,6 2 1,7-1-355,4 5 0,10-4-336,9 0 0,-29 5 1,0 1 94,6 0 0,1 0 0,-4 1 0,1 1-640,0 0 0,0 0 0,27 0 460,-5 0 0,-6 5 0,-7 1 0</inkml:trace>
  <inkml:trace contextRef="#ctx0" brushRef="#br0" timeOffset="81">8923 14789 9039,'12'0'1376,"-1"0"0,6 0-974,2 0 1,4 0-9,3 0 1,4 0-18,4 0 1,1-1-141,3-3 1,-2 3-251,2-3 0,-4-1 110,-3 1 0,-3 0-793,-6 4 1,-4-3-960,-3-1-1163,-7 0 2818,-3-1 0,-15-1 0,-3-6 0</inkml:trace>
  <inkml:trace contextRef="#ctx0" brushRef="#br0" timeOffset="82">8889 15006 7699,'7'0'873,"0"0"-655,1 0 0,-1 0 452,9 0 0,1 0 48,2 0 0,4 0 204,4 0 1,2-1-487,5-3 0,6-1-131,2-2 0,-3-4-251,-1 4 1,-2-2 49,-2 1 1,-5-1-1105,-2 6 1,-5-5 352,-2 4 647,-4-5 0,0 8 0,2-4 0</inkml:trace>
  <inkml:trace contextRef="#ctx0" brushRef="#br0" timeOffset="83">10899 14835 7731,'-11'-6'638,"-1"-5"0,0 9-271,-3-6 0,2 2 200,-2-2 0,2 0-211,2 4 0,-1 0-105,1 4 1,-5 5 327,1 3 1,-5 7-187,1 4 1,1 5-41,-1 6 0,5 2-185,-1 10 0,3-4-102,5 4 1,3-5 37,8 1 1,7-3-162,8 0 0,8-2-49,3-3 0,6-7 92,6-8 1,0-7-303,7-4 1,7-4-182,1-4 1,3-4 289,-3-7 1,1-7 201,-27 10 1,-1-2 0,23-18 108,1 2 0,-11 0 38,-5 0 1,-8-1 220,-3-3 0,-9 0 19,-7 0 0,-6-2-125,-8-2 1,-5-1 36,-7-3 1,-8-3-248,-8 4 0,-8-3-496,-7 2 1,-6 8 289,23 20 0,-3 2 0,-1 3 0,-1 4-217,-2 0 1,0 2 0,0 4 0,1 2 41,2 2 0,1 1 0,-29 11-448,8 6 0,5 10 782,10 5 0,1 9 0,10 2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2364 10096 8357,'-11'0'0,"3"0"-316,0 0 0,5 4-1,-5 0 1592,0-1-824,-3-3 0,0 0 93,-1 0 0,5 0-128,-1 0 0,4 4 473,-3 0-157,4 0-453,-2-4 0,5 1-125,0 3 1,1-3 124,3 3 0,2 1-25,6-1 0,-1 1 8,1-1 1,4-3-2,3 3 0,4 1-42,4-1 0,-2 0-140,5-4 1,1 3-63,3 1 1,-1 1 64,-2-1 1,7-1-37,0 4 1,1-3 62,3 4 1,-4-6-172,4 2 1,0 1 22,3-1 0,1 0-101,0-4 0,2 0 46,-2 0 1,6 0-82,-7 0 0,2-4 127,-5 0 0,1-4 52,-4 5 1,-1-5-72,-4 4 0,-5-3 51,-2 3 0,-4-1-9,-4 1 0,-3 3-3,-5-3 50,-4 3 51,-2 1 193,-5 0 52,0-6-212,0 5 263,0-4-159,0 5-30,0-5-35,0 4-86,0-4 1,1 1-19,3 0-136,2-5 1,6 8-98,-1-3 171,1-2 0,3 3-34,0-4 0,4 3 47,-4-4 1,6 6-69,-2-2 1,2 3 42,2 1 0,0-4-11,0 0 1,0 0-45,-1 4 0,6 0-6,3 0 0,3 0 9,4 0 0,-1 1 27,5 3 1,1-2 147,6 1 1,3 0-342,6 1 0,-4-3 285,3 3 0,-2-3-59,6-1 0,-2-1-296,2-3 0,1-1 325,-29 1 1,-1 0 0,30-6 13,-5 3 1,1-4-167,-1 0 0,-5 0 12,-3-1 0,-3 1 100,-4-1 1,-4 1 0,-8-1 0,1 1 241,-8 0 1,1-1 279,-9 1 1,0 1 461,-3 2 356,-6-2-966,-1 3 1,-6-3-559,-3 3 1,-2 2 104,-6 5 1,-3 0-1357,0 0 0,-1 1 743,5 3 1,0 2 727,-1 5 0,1 1 0,-1-1 0</inkml:trace>
  <inkml:trace contextRef="#ctx0" brushRef="#br0">3403 10701 8388,'-5'-6'624,"-1"-4"-200,-5 4 0,3-1-159,0 3 1,5-1 562,-5 1-231,5 1 199,-2-2-470,5 3 1,2-3-11,1 5 0,4 0 68,4 0 1,6 0-120,2 0 1,6 0-78,2 0 1,3-1 76,-3-3 1,5 3-136,-2-3-130,-2 3 0,35-4 0,-29 2 0,0-1 0</inkml:trace>
  <inkml:trace contextRef="#ctx0" brushRef="#br0">3769 10633 8197,'13'11'0,"-3"1"2185,-10-1 1,-7 6-1186,-4 2 1,-6 2-711,-5 2 1,3 0-209,0 0 1,-2 1-133,-5 2 1,1-1 34,-1 1 1,-2 0-5,1 0 1,-1-2-134,2 3 1,2-3 90,-3-1 1,7-4 21,1 0 0,5-5 3,-2 1 0,4-2 58,0-2 1,5-1-102,-1-2 141,6 2 1,-4-7-11,6 4 0,6-4 92,1 1-144,-2-3 0,5-1 0,-3 0 0</inkml:trace>
  <inkml:trace contextRef="#ctx0" brushRef="#br0">3757 11158 7988,'12'0'0,"-1"0"0,1 5 0,-1 2 0</inkml:trace>
  <inkml:trace contextRef="#ctx0" brushRef="#br0">3940 11090 8173,'-5'-7'3189,"4"-3"-2837,-4 9 1,6-4 913,3 5-782,-3 5 1,4 1 294,-5 6 1,0 0-213,0 4 0,0 1-73,0 6 1,0 1-354,0 3 0,0 2 68,0 5 0,0-3-123,0-1 0,0-3 100,0 3 1,0-8-199,0 1 1,0-8 41,0 0-377,5-2 127,2-2 0,0-4-253,1-3-2135,-6-3 1930,3-1 1,-5-1-1013,0-3 1,0 1 209,0-4 1480,0 4 0,-5-12 0,-1 2 0</inkml:trace>
  <inkml:trace contextRef="#ctx0" brushRef="#br0">3415 11250 8126,'-7'-2'-1003,"4"-2"1090,1 3 383,-3-4 0,3 5 493,-6 0-615,6 0 1,-5 0 588,4 0-520,1 0 0,-4-1 373,2-3-269,3 3-60,-4-4-112,5 5 190,0 0-447,5 0 1,2 0 146,9 0 0,-2-2 70,5-1 1,3 1-69,5-1 0,1-3 101,-1 3 0,1-5-28,2 4 1,2-1-315,-6 1 0,-4 3 0,-5-4 0</inkml:trace>
  <inkml:trace contextRef="#ctx0" brushRef="#br0">3700 11170 8181,'37'0'0,"-4"-4"6737,-18 0-5128,-2 0 0,4 4-730,-6 0-719,-5-5-144,-1 4 0,-3-4 40,1 5-256,-1 0 201,3 0 0,-18 1-116,-2 3 0,-3-3 64,7 3 0,-6 1-285,-2-1 1,1 3 81,-1-3 1,5 4-1504,-1-4 539,-3-1 0,6-3 1218,-3 0 0,7 6 0,3 0 0</inkml:trace>
  <inkml:trace contextRef="#ctx0" brushRef="#br0">6647 10016 8154,'-11'0'-32,"-1"-5"1,2 2 241,2-4 318,3 4 391,0-7-198,4 4-237,-4-6-118,5 6 1,1 0 261,3 2-430,-3 3 1,6-4 34,-4 5 0,2 1 30,3 3 1,6-3-52,-3 3 1,8 1-1,0-1 1,4 3 30,4-3 1,8 0-20,11-4 1,2 0 21,10 0 0,-3 0-366,10 0 0,-1 0 171,0 0 0,-2 1 43,-4 3 0,-6 2-253,-3 6 0,-3-1 279,-4 1 1,2 3-108,-2 0 0,1 0-85,-1-3 0,2-1 40,-2 0 0,3-4-18,0-3 0,0 1 99,-3-1 1,2-1-169,-2-3 1,2-1 124,2-3 0,-5 3-52,-3-3 0,1-2 98,-1-2 1,0-2 98,-4-1 0,-3-1-26,-1 1 1,-3-2-79,3-2 1,0 1 340,0-5 1,3 1-324,-3-1 1,2-1 142,-1 5 0,-5-1-123,-7 5 1,2 1 158,-6 2-255,0-2 1,-3 9-32,-1-3-259,-5 3 229,4 1-897,-8 0 0,3 1 453,-5 3 1,-7 3-554,-4 9 1,-5 1 1068,-7 6 0,-5 0 0,-1 0 0</inkml:trace>
  <inkml:trace contextRef="#ctx0" brushRef="#br0">7401 10541 8330,'0'-6'1022,"0"1"92,0 5-624,0-5 1,1 4-173,3-3 1,3 3 258,9 1 1,3 0-147,7 0 0,1 0 76,7 0 0,-2-2-24,6-1 1,-2 1-96,-2-2 1,0-1-131,0 2 1,-3-5 31,-1 4 1,-8 0-254,1 4 1,-8 0 120,0 0 1,-2 0-74,-2 0 142,-4 0-625,-2 0 0,-5 5 159,0 3 0,-2 0-30,-1 3 1,-4-1 118,-4 9 1,-6-2 90,-2 6 0,0-3 125,-4 7 1,3 2-99,-7 1 0,2 2 86,-2-2 0,3 3-39,-2-2 0,2-3 171,1-2 1,4-1-140,0-3 1,5 0 46,-2-3 1,4-3-28,0-4 1,5-5 76,-1 1-180,6-5 116,-3 7 55,5-9 1,1 4-105,3-5 1,2 0 194,5 0 0,2 0-23,2 0 0,3 0 247,5 0-450,-5-5 0,-2 4 0,-4-4 0</inkml:trace>
  <inkml:trace contextRef="#ctx0" brushRef="#br0">7926 10953 8071,'0'6'-143,"0"4"1,0-4 0</inkml:trace>
  <inkml:trace contextRef="#ctx0" brushRef="#br0">8052 10975 8096,'-12'-11'0,"6"0"0,1-1 708,5 1 1,6 3-132,6 1 1,-1 0-42,4 0 0,-2-4-58,-2 4 1,5-3 149,-1-2 1,5 5 122,-1-1 1,1 4-264,0-3 0,0 4 68,-5-1-84,5 3-569,-7 1 0,-2 5-35,-7 3 1,-2 3 28,-2 4 0,-6-1 91,-1 5 1,-5 0-122,-3 4 0,3-1-75,-4-3 0,5 2 64,3-2 1,-1 2-38,6-2 1,-5 1 139,4-5 0,0 1 7,4-5 0,-3 0 121,-1 1 80,0-1 1,3-3-94,-3-1 226,3-4 264,-5 2-564,6-5 0,0 5 0,0 1 0</inkml:trace>
  <inkml:trace contextRef="#ctx0" brushRef="#br0">8486 11158 8023,'-23'5'-178,"0"-3"1,0 3-1</inkml:trace>
  <inkml:trace contextRef="#ctx0" brushRef="#br0">7606 11067 6569,'0'-7'973,"0"1"-252,0 2-246,0 3-191,0-4 1,-1 5 194,-3 0 21,3 0-17,-4 0 167,0 0-118,4 0 196,-5 0 1251,6 0-1719,0-5 1,2 4 22,2-3 0,2 1-31,5-1 0,1 3 31,-1-3 1,2-1-63,2 2 0,-1-3 36,5 3 0,-4 0-64,4-5 0,0 5-94,4-5 0,0 4 11,0-3 1,-4 3 80,0-4 0,-4 4-145,4-3 1,-5 4 91,1-1 1,-2 3-82,-1 1 1,-5 0 198,1 0-309,-6 0 0,5 0 156,-4 0 90,-1 0-785,3 0-1914,-5 0 1216,-5 0-439,3 0 896,-3 0 833,5 5 0,0 2 0,0 4 0</inkml:trace>
  <inkml:trace contextRef="#ctx0" brushRef="#br0">8246 11238 7058,'-8'0'314,"1"0"492,4 0-34,-7 0-75,9 0-104,-9 0-111,8 0 60,-3 0 1679,5 0-1876,5-5 1,-2 4 16,4-3 1,2-1 109,7 1 0,-3-4-111,7 5 0,-1-5 95,3 4 0,2-3-137,3 3 1,-3-4-81,3 4 1,-4-3-125,-4 3 0,1 0 73,-5 4 0,-1-1-137,-6-3-712,-3 3-290,0-4 0,-5 6-1305,0 3 0,-5-2 2256,-6 6 0,-6 0 0,-1 3 0</inkml:trace>
  <inkml:trace contextRef="#ctx0" brushRef="#br0">14904 9479 8277,'0'-6'1787,"0"1"-1271,0 0 1,1 4 114,3-3 153,-2 2-212,3-3-442,0 4 1,-3-4-6,6 5 1,-4 1-59,3 3 1,-4-1 26,1 4 1,2 1-176,2 3 0,-2 1 140,2-1 0,-1 1 44,5-1 0,3-1 21,0-2 0,7 2-33,0-2 1,4 0 80,8 0 1,-1-2-123,9-2 0,1-3 8,7 3 0,-7-2 24,2-2 1,-1 0-114,1 0 1,0 0 96,-3 0 0,2 0 11,-2 0 1,2 0-72,2 0 0,0 0 55,-1 0 1,1 0 135,0 0 1,-1-2-65,1-2 1,-2 2 41,-2-6 0,1 4-92,-4-3 1,1 3 6,-6-4 0,3 5-95,-6-5 1,-2 2 103,1-2 0,-3-2-84,3 2 0,-4-1 54,0 2 1,-1-2-150,-3 5 1,1-3 71,0 3 1,0 0 52,0 4 0,0 0 5,-1 0 0,5 0-2,0 0 1,1 0 163,-2 0 1,4 0-114,4 0 0,0 4 24,0 0 1,4 3-52,0-3 0,1 1-83,-5-1 0,0-3 46,0 3 0,-5-3-90,-2-1 0,-3 0 70,-1 0 0,0-1-105,0-3 0,-4 2 76,0-6 1,-4 4 23,4-3 0,-4 3-73,4-4 1,-5 4 67,2-3 1,-4 4-287,0-1 85,-1-2 0,-3 5-729,-1-3 249,-4 3 1,2 2-537,-5 3 0,0 2-280,0 5 0,-3 2 1492,-4 2 0,-11 3 0,-11 5 0</inkml:trace>
  <inkml:trace contextRef="#ctx0" brushRef="#br0">16001 10016 8061,'-8'-10'471,"0"2"-209,6-2 0,-4 5 584,2-3-324,-3-2 1,0 5-116,-1-2 0,6 0 638,-2 3-656,3 3 1,7-5-35,5 2 1,2 3-3,6-3 1,5-1 30,7 1 0,5-1-138,2 1 1,4 3 28,-4-3 1,2-1-9,-2 1 0,-4 0-34,0 4 0,-1-1-29,-6-3 1,-2 3 27,-6-3 1,2 3-238,-6 1 1,-4 0 81,-3 0 0,-4 0-520,3 0 242,-4 5 1,2-2-106,-5 4 1,0-3 27,0 4 0,-1 1 82,-3 6 1,-8 0-16,-7 8 1,-3-3 103,-5 7 1,-2 2 56,-5 1 1,-1 3-65,1 2 1,0-4 155,-1 4 0,5-7-52,0 6 0,4-4 13,0 1 1,1-3 155,3-5 1,4-6-60,3-1 0,2-4 21,1 0 0,5-2-56,-1-3 1,4 2 390,-3-5-187,4 0 214,-2-4-32,5 0 1,7 0-291,4 0 1,2 0 74,6 0 0,1-1-107,7-3 0,-2-1 21,5-3 0,1-2 34,3 2 0,-3 2 2,-1-2 1,-3 6-72,3-2 1,-4-1-96,0 1 0,-5 0-470,-2 4 1,-5-3 90,1-1-1958,-3 0 1085,0 4-1153,-6 0 8,4 0-178,-8 0 2555,3 0 0,-5 0 0,0 0 0</inkml:trace>
  <inkml:trace contextRef="#ctx0" brushRef="#br0">16583 10393 7942,'-5'-11'0,"4"3"1222,-3 0-466,3 6 905,1-3-593,0 5 0,3 5-598,1 2 0,4 4-52,-4 0 0,1 4-337,-1 0 1,-3 4 94,3-3 0,1 3-280,-1-4 1,-1 1 121,-3 0 0,4-4-223,0 4 1,0-8-164,-4 0-84,0 0 253,0-2 118,0-1 473,0-5 0,0-5-242,0-3 1,4-2-81,-1-1 0,6-4-56,-1-1 1,2-4 63,1 1 1,1 1-142,-1-1 0,-3 5 141,0-1 1,-1 4-25,5 3 0,-5-2 307,1 2-166,-1 3-146,5 0 18,-1 5 0,1 0 47,-1 0 1,-3 5 18,-1 3 0,-3 6 101,4 1 0,-4 2-91,3-2 1,-3 3 73,4 4 0,-6-3-89,2 0 0,1-3 34,-1 3 0,3-5-100,-3 1 1,1-2 82,-1-2 1,-3 0-938,3 1-488,-3-1 124,5 1 1,-5-5 436,3 1 719,-3-6 0,-1 4 0,0-6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8531 14744 21512,'18'-53'0,"0"0"0,0 0 0,-1 0 0,0 4 0,-1-1 0,1 0 0,-1 0 0</inkml:trace>
  <inkml:trace contextRef="#ctx0" brushRef="#br1">1576 7070 7991,'0'-7'306,"0"-3"0,0 7 198,0-4-229,0 4 1,0-3 415,0 2-310,0 3 98,0-4 13,0 0-41,0 3-250,0-3 285,0 5-338,0 5 0,0 2-114,0 4 0,0 6-80,0 2 0,0 2 110,0 2 1,4 0-148,0 0 1,1 0 90,-1 0 1,-3 3-134,3 1 1,1 1-13,-1-2 1,-1-1-3,-3 1 0,4-2 106,0-1 1,0-1-2,-4-3 0,0 1 22,0-5 1,0-3-65,0-5 61,0 1-35,0 3 67,0-4 39,0-2 484,0-5-452,0-5 0,0 2-44,0-4 0,4-1 7,-1-3 0,6-2-40,-1-2 0,2-3-9,1-5 1,2 0-9,2 0 0,2-3-15,2-1 1,2-5-111,-1 2 0,-3 1-17,2-2 1,0 2 128,4-1 1,-4 0-166,0 4 1,0 5 73,4-1 1,-5 3 99,-3-1 1,2 8-14,-2 4 1,-4 6-11,-3-2 7,-1 3 0,5 1 24,-1 0 0,-3 5 24,0 2 1,-5 5-37,5 3 0,-2-1 157,2 5 1,1 0-94,-5 4 0,3 3 34,-3 1 0,4 0-53,-5-4 1,5 3 8,-4 1 0,1 0 73,-1-5 0,-2 0-74,6-3 1,-6 3-6,2-3 1,-1-3 7,1-1 1,-3 2-55,3-2 0,-2-1 82,2-6-132,-3 2 72,4-4-6,-5 0-49,0 0-2649,0-6 2694,0-6 0,0 0 0,0-5 0</inkml:trace>
  <inkml:trace contextRef="#ctx0" brushRef="#br1">2535 7184 8008,'-7'-7'1225,"-1"4"-564,6 1-206,-3-3 381,5 4-198,0-4-522,0 5 1,5-1 71,2-3 0,3 3-51,2-3 0,3 2 32,0 2 0,6 0-1,-2 0 1,2 0-136,2 0 1,4 0 42,-1 0 0,6-1-41,-1-3 1,-2 3 46,1-3 1,-4-1-131,0 1 0,-2-3 32,-1 3 1,-1-1-92,-3 1 0,-3 3 77,-4-3 1,-1 3-161,1 1 1,-6-1-1169,-2-3 605,-3 2-298,-1-3 0,-5 9 393,-3 0 0,-2 5 658,-1-2 0,-6 9 0,-1 1 0</inkml:trace>
  <inkml:trace contextRef="#ctx0" brushRef="#br1">2570 7446 8124,'6'0'973,"-1"0"1,-4 0-571,3 0 0,3 0 125,4 0 1,5 0-21,3 0 0,4 0-3,4 0 1,-2-3-250,6-1 1,-5 0-67,5 4 1,-6 0-61,2 0 1,-3 0 96,-1 0 0,0 0-127,0 0 0,-1 0 156,1 0 0,-5-4-329,-3 0 1,2 1-134,-2 3 1,0-2-397,-3-2-1672,-1 3 1696,0-4 1,-4 4 577,-3-3 0,-3 3 0,-1-4 0</inkml:trace>
  <inkml:trace contextRef="#ctx0" brushRef="#br1">3723 7035 7923,'-1'-11'-89,"-3"-1"0,3 5 163,-3-1 1,3 1 6,1-5 0,0 5 123,0-1 1,0 0 49,0-3 0,0-1-35,0 1 1,5 0-15,2-1 1,4 1 63,0-1 0,2 1 3,2 0 0,-1 3-23,5 0 1,-4 4-34,4-3 0,-1 4-69,1 0 1,1 1 103,-4 2 1,3 0-221,-4 0 0,0 5 51,-4 3 1,3 3-42,-2 5 0,2 3 11,-7 7 0,-2 1 28,-1 7 1,-4-1-53,-4 9 1,-7 0-189,-8 4 0,-4-1-232,-3 1 0,-2-2 314,-3-2 0,-1-2-150,6-6 1,-5-4-4,5 1 0,-5-6 188,5 2 1,3-4 75,4-4 0,5-3 381,-1-4-348,7-1 0,3-3 312,5-1 32,0-4 1,1 2-278,3-5 0,4 0 184,7 0 1,3 0-145,4 0 1,2 0 136,3 0 0,-2 0-63,6 0 1,-2-1-97,2-3 0,0 3-1,-4-3 1,5 2-10,-2 2 0,-1-3-138,2-1 1,-5 0 99,5 4 0,-10 0-115,2 0 0,-4 0 99,0 0 0,-2 0-291,-6 0 73,1 0-205,-6 0-515,4 0 342,-9 0-1037,5 0 0,-15 0 1546,-3 0 0,-7 5 0,1 1 0</inkml:trace>
  <inkml:trace contextRef="#ctx0" brushRef="#br1">5391 6853 7972,'0'-7'1793,"0"2"-1187,0 5-908,0 5 0,0-2-191,0 4 0,0-3-1046,0 4 1539,0-1 0,0 5 0,0-1 0</inkml:trace>
  <inkml:trace contextRef="#ctx0" brushRef="#br1">5402 7504 7894,'0'-7'-1128,"0"2"712,0 5 240,5 0 485,-4 0-214,4 0 1567,-5 0-1056,0 5-77,0-4 0,0 6 314,0-3-101,0-3-742,0 4 0,6 0 0,0 1 0</inkml:trace>
  <inkml:trace contextRef="#ctx0" brushRef="#br1">5425 7526 9462,'-8'0'2400,"1"0"0,3 0-2404,-4 0-50,6 0 162,-8 0-1036,8 0-508,-3 0 818,5 0 0,10 0 0,3 0 0</inkml:trace>
  <inkml:trace contextRef="#ctx0" brushRef="#br1">6784 6647 8000,'0'-6'524,"0"1"-89,0 5 126,0-6-107,0 5-169,0-4 513,0 5 1,-5 0-699,-3 0 0,2 5-47,-2 3 0,2 2 89,-2 1 0,-2 5 66,3-1 1,-4 5-52,0-1 1,0 3-21,-1 1 0,1 1 106,-1 2 1,2-2-67,3 3 0,-4-3-161,4-1 0,-2 4 97,1-1 1,-2 2-148,3-1 0,1-3 84,3 3 1,-2 1-70,1-2 1,0 1 84,4-4 0,0 1-25,0 2 1,1-1-101,3 1 1,-1-2 108,4-1 0,-3 0-110,4 0 0,-1-4 99,5 0 1,-5-1-35,1 1 1,0-3 21,3-4 0,-3-1 27,-1 1 1,0-1-41,0 0 1,3-3 0,-2 0 0,-2-2 7,2 2 0,-1 2 11,5-3 1,-4 0 8,-1 0 0,-1-3-11,2 4 0,2-6-62,-2 2 0,-2 1 75,2-1-265,-6 0 1,5-4-860,-4 0-796,-1 0-157,3 0 2033,-5 0 0,0 0 0</inkml:trace>
  <inkml:trace contextRef="#ctx0" brushRef="#br1">7127 6944 7982,'-7'-12'81,"2"5"303,5-1 108,-5 1-253,4-5 0,-5 2 755,2 2-234,2 3 144,-3 0-257,5 4-465,0-4 0,5 10 173,3 3 1,-2 6-117,2 1 0,0 5-80,3-1 0,4 4 79,0 4 1,1 1-43,-5 2 0,6 3 29,2-3 0,-2 3-253,2 2 0,-3-5-120,3 1 1,-5-5-142,1 5 1,1-6 194,0 2 1,-1-7 75,-4-1 0,1-5-27,-1 1 0,1-2-98,-1-2 0,0-3-129,1 0 1,-5-5-423,1 5-285,-5-5-213,7 2 1221,-9-5 1882,4 0-1916,-5 0 4,-5 0 1,2-4-1368,-4 0 0,3-4-1500,-4 5 2868,1-6 0,-5 2 0,1-4 0</inkml:trace>
  <inkml:trace contextRef="#ctx0" brushRef="#br1">7492 6910 7879,'0'-12'-403,"-4"1"282,0-1 1,-3 1 673,3 0 0,0 3-116,4 0 0,-4 4 196,1-3 1,-2 4 174,1 0-5,2 1-582,-8 2 0,4 3-41,-5 4 0,2 6-2,-3 10 1,3 5 35,-6 2 1,-3 8-179,-1 4 0,-2 6-12,-2 2 1,-1-3-258,-3-1 0,4-5 125,0 5 1,1-5-282,3-7 1,1-5 165,-1-2 1,6-3 13,2-1 1,1-5-591,6-3 250,0-2-422,4-2 234,0 0 354,0-4 0,1-2-10,3-5 1,2-1 0,6-3 0,0 1 392,4-4 0,1-1 0,6-3 0</inkml:trace>
  <inkml:trace contextRef="#ctx0" brushRef="#br1">7458 7366 7879,'11'0'971,"1"-3"-151,-1-1-53,-5 0-437,5 4 1,-9 4 180,6 0 0,-4 6-101,3 1 1,-3 2-157,4 6 0,-6-1-40,2 1 0,-2 2 0,2-2 1,-2 3-221,1 1 1,0-2 93,1-2 0,-3-1-309,3-3 0,-3-2 50,-1 2-789,0-2 7,0-2-368,0 1-723,0-6 2044,0-1 0,-5 0 0,-1 2 0</inkml:trace>
  <inkml:trace contextRef="#ctx0" brushRef="#br1">7869 7207 7945,'-11'5'-35,"3"-4"375,0 3 68,1-3 138,-5-1 263,1 0-367,5 0 1,0 0 229,6 0 1,6-1-347,1-3 1,3 3-78,2-3 0,4-1-26,3 1 0,3-1-21,1 1 0,0 2 27,-1-6 1,5 5-207,0 0 1,-1-3 116,-3 3 1,-1-5-219,-3 4 0,1-3 78,-5 3 1,0-1-730,-3 1-121,-1 3-563,1-4 505,-6 5-396,-1 0 693,-5 0 1,0 0-1</inkml:trace>
  <inkml:trace contextRef="#ctx0" brushRef="#br1">8486 7001 7912,'0'-17'0,"0"5"552,0-3 1,0 2-141,0 1 0,0 1-263,0 0 1,-2 0 81,-1 4 1,1-3 1110,-1 2-783,1 3 0,2-1 188,0 2-725,0 3 1,0-3 91,0 8 0,4 6 182,0 5 0,9 5-78,-2-1 0,3 8 123,-3 3 1,2 7-153,2 1 1,-1 4-193,5-4 1,-5 5-39,1-1 1,2-1-209,-2 1 1,6-5-150,-2 1 0,-3-8 215,-1-3 0,-2-3-7,-2-1 1,1-6-23,-1-1 1,1-4-85,-1 0 1,-3-2-52,-1-2 206,-4 2 1,3-9-261,-2 3-213,-3 2-5,4-5 0,-6 4 184,-3-5 1,2-1-400,-6-3 1,2 2 340,-2-6 0,-1 4 493,5-3 0,-4-1 0,1-3 0</inkml:trace>
  <inkml:trace contextRef="#ctx0" brushRef="#br1">8874 7012 7982,'0'-21'0,"0"2"0,-1-2 340,-3 6 1,3-4-61,-3 4 1,3 0 675,1 3-213,0 1 256,0 0-625,0-1 1,-2 6-149,-1 2 1,1 5-38,-2 7 0,-3 2-157,-5 13 0,0-2 115,-7 10 1,2 4 104,-6 7 1,3 0-250,-7 4 0,-2-3-228,-1 6 1,1-3 134,-2-4 0,6 1-39,-2-5 1,3-1 136,1-7 1,5-2-123,3-5 0,2-5-68,2-3-517,5 3 242,-4-5-990,8-2 1004,-3-1-485,5-8 0,0-2 928,0-8 0,5-7 0,2-3 0</inkml:trace>
  <inkml:trace contextRef="#ctx0" brushRef="#br1">8451 6658 7982,'-6'-5'0,"-3"3"346,5-6 0,1 4 372,3-3 25,0 4-196,-5-2-82,3 0 0,-2 4-133,8-3 0,3 3-127,4 1 1,2 0 97,2 0 0,3-2-29,5-1 1,-1 1-125,1-1 0,4 1 89,0 2 0,3-4-120,-3 1 0,3-2 70,-3 1 1,4 2-174,0-1 1,-3-2 94,-2 1 1,-1-1-225,-3 1 1,-3 3-303,1-3 1,-10 3-62,1 1 1,-6-2-1013,3-1 829,-6 1 659,-2-3 0,-6 10 0,-5 2 0</inkml:trace>
  <inkml:trace contextRef="#ctx0" brushRef="#br1">9251 6727 8031,'-6'-8'818,"2"1"-6,2 4-486,2-2 1,0 4 418,0-3-170,0 3-346,0-4 1,4 6 58,0 3 1,5-2-59,-1 6 0,2 1 33,1 6 0,1-1-5,-1 5 1,0 0-19,1 4 1,-1 3-13,1 1 0,0 5 29,4-2 0,-4 7-271,4 1 1,-4 5 80,0-1 1,-1-1-374,0 1 1,-3-4 171,0 4 0,-6-6-149,2 3 1,-4-4 112,-4-1 0,2-1 106,-6-2 1,0 0 19,-3-4 0,-4 0 26,0-4 1,-2-4-67,2 0 1,2-5 25,-2 1 0,4-2-368,3-2 1,-1-3-32,5-1-1068,0-4 564,-1 2 168,4-5 0,-3-1 21,8-3 772,-3 2 0,10-13 0,-5 3 0</inkml:trace>
  <inkml:trace contextRef="#ctx0" brushRef="#br1">9662 6715 8025,'-5'-17'0,"4"-1"0,-3 3 0,3 2 366,1-2 0,3 1-72,1-1 0,5 2 112,-1-2 1,1 2-110,-2 2 1,7-5 54,-2 1 0,2 1-119,-3 7 0,0-2 151,1 5-425,-1 0 0,1 4 111,-1 0 1,-3 5-134,-1 3 0,0 2 61,0 1 0,-2 5-48,-5-1 0,4 6 83,0 2 1,-1 1-143,-7 7 0,-3-6 130,-4 2 1,3-1-2,1-3 0,-1 3 83,-3-7 0,3-3-59,0-1 0,6-2 28,-2-1 22,3-1-14,1-5 1,5 3-26,3-5 1,2 0 178,1-4 0,4 0-205,1 0 0,3 0-211,-4 0 0,5-4-958,-1 0 0,-2 0 1140,-2 4 0,3-5 0,-1-1 0</inkml:trace>
  <inkml:trace contextRef="#ctx0" brushRef="#br1">10416 6978 8003,'0'-6'671,"0"1"0,0 6-312,0 3 1,0 7-133,0 8 0,0 4 158,0 4 1,0 2-61,0 5 1,-4-2-82,0 2 1,0-3-99,4 3 1,0-1 108,0-6 0,-3-1-290,-1-3 1,0-5 104,4-3 0,0-2-1404,0-2 724,0-5-1898,0 5 2508,5-10 0,1 4 0</inkml:trace>
  <inkml:trace contextRef="#ctx0" brushRef="#br1">10176 7321 8027,'5'-7'-890,"-2"-1"1523,4 4 0,-3-1-181,4 1 1,-1 3 186,5-3 1,-1-1-115,1 1 1,3-1-226,0 1 0,5 1-236,-1-4 0,3 3 119,1-4 1,3 5-524,1-5 0,3 4 280,-3-3 1,1 4-397,-1-1 1,-3-1 128,2 1 327,-1 1 0,-3-3 0,1 0 0</inkml:trace>
  <inkml:trace contextRef="#ctx0" brushRef="#br1">11387 6693 8086,'6'-5'570,"-1"-2"-284,-5-4 0,0 3 344,0 1-163,0 4 1,-1-3-93,-3 2 0,1 3-156,-4-3 1,-1 4 15,-3 4 0,-2 3 14,-2 8 0,-3 3 15,-5 5 1,-3 5 69,-1 2 1,-4 7-100,5 1 1,-1 5-81,4-1 0,2 3 11,2 0 0,0 1-121,7 0 0,0-1-130,8 1 0,0-4 96,4 0 0,1-5-124,3 1 0,4-3 26,7 0 1,-1-1-72,5 0 0,0-3 70,4-1 0,-4-6-55,0-1 1,-4-1 107,4-7 1,-4 4 5,4-4 0,-5-4 196,2-3 0,0-4-109,-1 3 1,0-4 44,-3 1 180,-1 2-1170,1-5 432,-6 5-1597,-1-6 429,-5 0 1623,-5-6 0,-1 0 0,-6-5 0</inkml:trace>
  <inkml:trace contextRef="#ctx0" brushRef="#br1">11524 6990 7951,'0'-12'-27,"0"5"548,0-1-75,0 5 0,0-3 557,0 2-647,0 3 0,1-3-89,3 8 1,2 0-33,5 7 1,1-1 163,-1 9 0,1 0-57,-1 4 0,2 0-6,2 0 0,-1 5-180,5 2 0,-4 2 13,4-2 1,-5 2-208,2-5 0,0 0 93,-1-5 1,2 1-263,-2 0 0,-5-5 158,5-3 1,-8-2-449,4-2 361,-2 1 1,-1-2-1488,-1-3-5,-4 3-531,2-8 424,-5 3 1735,-5-5 0,-2-5 0,-4-2 0</inkml:trace>
  <inkml:trace contextRef="#ctx0" brushRef="#br1">11935 7012 7988,'0'-16'0,"0"3"207,0-2 583,-5 2 156,3 2-572,-8-1 1,4 6 0,-5 2 0,2 6-109,-3 5 0,2 6-156,-9 10 0,0 5 66,-4 2 1,-1 3-69,-3 1 1,2 4-95,-5 0 1,4 1-290,0-5 1,5 0-515,2 0 1,5-4 383,-1-4 0,4-3-412,3-4 1,3-2-12,5-6 828,0 0 0,5 1 0,1-1 0</inkml:trace>
  <inkml:trace contextRef="#ctx0" brushRef="#br1">11912 7378 7972,'11'-5'0,"-3"2"394,0-4 0,-2 3-52,2-4 1,2 4 642,-3-3-463,3 4 1,1-3-25,-4 2 1,3 3-201,-2-3 1,-2 4-47,2 4 0,-4-2-127,3 6 1,-4 0 98,1 3 0,1 2-180,-1 2 1,-1-1 110,-3 5 0,-5 0-314,-2 4 0,-3 0-19,-2 0 1,1-2-140,-1-2 0,1 3 154,-1-3 1,1-2-17,0 3 0,0-7 78,4 3 1,-2-4-33,5 0 148,0-1-120,4 1 184,0-1 1,2-5-57,1-2 1,0-1 100,5 1 1,-1-3-88,5 3 1,0-3 86,4-1 1,-4 0-107,3 0 0,2 0 22,-2 0 0,0 0-509,-3 0 1,3 0-79,0 0-529,1-5 1,-5 4 1075,0-3 0,1-3 0,-1 1 0</inkml:trace>
  <inkml:trace contextRef="#ctx0" brushRef="#br1">12289 7344 7971,'0'-12'2369,"0"1"-2223,0-1 1,0 5 42,0-1 1,1 6 463,3-2 0,-2 1-201,6-1 0,0 3-139,3-3 1,1 2-135,-1-2 0,5 3 13,3-3 1,2 3-211,-2 1 1,2-2 88,-2-1 0,3 1-353,1-1 0,-5 1 166,-3 2 1,-2 0-2057,-2 0 1238,0-5 934,1 4 0,-1-9 0,1 3 0</inkml:trace>
  <inkml:trace contextRef="#ctx0" brushRef="#br1">12940 6944 7939,'0'-12'4,"-4"5"57,0-1 0,-1 1 70,1-5 0,3 5 89,-3-1 1,3 4 136,1-3 0,0 3 139,0-4 312,0 6-110,0-3-483,0 5 1,0 5 64,0 2 1,5 10-1,3 6 0,3 1-77,4 6 0,-1 2 17,5 6 1,-1-1-130,1 5 0,3-6 157,-3 2 0,2-2-473,2-2 0,-1-1 162,-3-2 1,1-3-374,-5-6 1,2 1 83,-2 0 0,-2-5-119,2-3 0,-6-3-25,-2-5 1,-3 2-865,4-5 26,-6 5 914,3-8 1,-6 4 419,-3-5 0,-2 0 0,-5 0 0</inkml:trace>
  <inkml:trace contextRef="#ctx0" brushRef="#br1">13294 6955 7971,'0'-17'226,"0"1"0,0 4 135,0 0-462,0 1 138,0-1 1,0 5 1625,0-1-1135,-5 6 1,-2-1-143,-4 11 0,-2 4-34,-2 11 1,-4 6-130,-8 6 1,-2 4-173,-5 7 1,0-1-185,-1 1 1,1-2-27,0-2 0,5-4 149,2-7 0,7 1-132,1-6 0,5-3-88,-1-4 1,6-5-183,1 1 0,6-6-550,-2-1 1,1-6-137,-1 2-727,3 2 1954,-4-4 0,5-2 1,0-7-1</inkml:trace>
  <inkml:trace contextRef="#ctx0" brushRef="#br1">12848 6704 7977,'-6'-5'-32,"1"4"713,5-4 412,0 0-681,0 3 1,5-3 80,3 5 1,2 0-123,1 0 1,2 0-10,2 0 1,3-1-131,5-3 1,3 3-30,1-3 0,5 3-29,-2 1 1,0-4-89,0 0 0,-1-3-57,2 3 0,-3-4 120,-6 4 1,1-1-766,0 1 1,-5 3 326,-3-3 0,-4 2-1949,-3-2 1117,-3 3 1121,-5-4 0,0 10 0,0 1 0</inkml:trace>
  <inkml:trace contextRef="#ctx0" brushRef="#br1">13671 6773 8012,'0'-18'0,"0"3"0,0 6 477,0 1 1,0 4-67,0-3 1,-4 3 661,0-4-236,0 6 180,4-8-209,0 8-337,0-3-322,0 5 1,2 5 92,1 3 0,4 7 118,4 4 0,2 4-132,2 4 0,-2 2-96,2 5 1,-2 5 109,-2 3 0,4 7-335,1 0 1,-1 1-216,-4-5 1,-3 1 233,-1 0 0,0-5-205,0 1 1,-1-1 77,-6 1 1,0 1-102,0-5 0,-2 0 53,-2-4 0,-2-3 88,-5-1 1,-5-4 0,1 0 0,-4-2 129,4-1 1,-2-1-38,2-3 0,3-3 20,-4-4 0,7-1-625,2 1 186,-1-6-985,2 4 495,1-9 91,5-1 1,0-6 53,0-5 832,5-6 0,1-1 0,6-4 0</inkml:trace>
  <inkml:trace contextRef="#ctx0" brushRef="#br1">14013 6738 7975,'-5'-11'0,"4"-1"114,-3 1 1,3 0-58,1-1 0,0 5 218,0-1 0,0 4 47,0-3 311,5-1 1,1-3-185,6-1 1,-1 4-205,1 1 1,3 1-9,0-2 1,5 3 14,-1 5 0,-2 0-234,-2 0 1,2 0 136,-2 0 1,0 4-197,-3-1 1,-5 6 54,1-1 1,-4 3-138,3 5 0,-4-2 36,1 5 1,-3 0 100,-1 3 1,-5-2-78,-3-1 0,-2 0 50,-1 3 0,0-4-53,4-3 0,-3 2 83,2-2 1,2-1 236,-2-6-59,6 2-91,-4-4 1,6 2 36,0-1 0,2-4 159,2 1 0,2-3-21,5-1 0,6 0-68,2 0 1,-1 0-108,1 0 0,0 0 63,4 0 0,-4-1-514,0-3 0,-5 3 191,1-3 1,-3 1-2488,0 0 2643,-1 1 0,-4-3 0,-2 5 0</inkml:trace>
  <inkml:trace contextRef="#ctx0" brushRef="#br1">15155 7070 8004,'0'-8'319,"0"0"191,0 6-285,0-3 0,0 3 229,0-1-19,0 1 1,-1-3 64,-3 5-384,3 0 0,-4 2 155,5 1 1,0 5-29,0 7 1,0-1 90,0 5 0,0 4-79,0 4 1,-4 1-77,0-2 0,1 0 48,3 4 0,0-3-190,0 3 0,0-4 102,0 0 0,0 2-216,0-1 1,0-1 36,0-3 1,0-4-17,0 0 1,1-3-119,3 3 0,-2-7-9,6 0-221,-6-1 115,3-5-756,-5 1 378,0-2-1281,0-5 280,-5 0 263,-1-5 1405,0-2 0,-4-4 0,3 0 0</inkml:trace>
  <inkml:trace contextRef="#ctx0" brushRef="#br1">15647 7092 7946,'0'-17'348,"0"0"1,0 6-58,0-1 1,0 5-103,0-1 0,-2 4 46,-1-3 1,0 4 275,-5-1 0,1-1-124,-5 1 0,1 1-239,-1 3 1,1 0 51,0 0 0,-5 1-14,1 3 0,-1 2-106,0 5 0,0 1 103,-3-1 0,-1 1-127,4-1 1,-3 1 85,4-1 1,0 4-147,3 0 0,5 1 25,-1-5 0,6 4 36,-2 0 1,4 1-12,4-5 1,2 1-20,5-1 0,6 0 39,2 1 0,3-1 22,0 1 0,1-2-112,0-3 0,4 4 100,-1-4 0,2 3-98,-1 2 0,-7-1 38,3 1 1,-4-1-208,0 0 0,-4 2-31,-7 2 1,1-2-61,-5 2 0,0 2 36,-4-2 1,-6 4 87,-1-4 1,-7 1 288,-1-5 0,-6 0-162,2 1 0,-1-1 142,1 1 1,-3-2-84,3-3 0,2-2 128,-2-5 0,5 0-266,-2 0 0,7 0-517,2 0 1,4-1 626,0-3 0,1-7 0,2-7 0</inkml:trace>
  <inkml:trace contextRef="#ctx0" brushRef="#br1">16697 6830 7974,'7'0'-930,"-2"-2"2145,-5-1-314,0 1-297,0-3-366,-5 10 0,3 7 186,-1 7 0,1 4-70,2 3 0,0 5 88,0 7 0,0-1-232,0 4 0,0-2 14,0 2 0,0-4-140,0 1 1,0-2 102,0-2 0,0 3-314,0-3 0,-1 3-63,-3-7 0,3-2-241,-3-1 1,3-4 185,1-4 1,0 1-510,0-5-616,0 1 576,0-5-874,0-5 601,0-1 1067,0-5 0,0-5 0,0-1 0</inkml:trace>
  <inkml:trace contextRef="#ctx0" brushRef="#br1">16652 7024 8071,'0'-12'-403,"0"1"162,0 0 1696,0-1-846,0 1 0,1 4-12,3 4 0,2 3-228,5 3 0,5 5 75,-1 7 0,9 4-94,-1 8 0,6-2-116,-2 6 0,4-1-338,0 4 0,-2 1 141,2-1 0,-2-1-246,1-3 0,2-2 117,-5-5 1,-1-4-71,-3 0 1,-1-5 5,-3 1 1,-2-2 102,-1-1 1,-5-1-123,0 0 0,0-3-20,-8 0-674,6-6 373,-7 8-917,3-8 839,-5 3 0,-2-5-421,-1 0 995,-4 0 0,-4-5 0,-1-2 0</inkml:trace>
  <inkml:trace contextRef="#ctx0" brushRef="#br1">17223 6853 7994,'0'-12'-167,"0"1"0,0-1 55,0 1 1647,0-1-312,0 1-63,0 5-529,0 1-462,5 5 0,-4 10 171,3 5 0,-3 7-86,-1 4 1,4 7-114,0 5 0,0 5 85,-4-1 0,0 3-282,0 0 0,0 1-206,0 0 1,-2-2-230,-2-2 1,3-4 163,-3-7 1,3-4-256,1-4 1,0-1-186,0-3 1,0 1-216,0-5-78,0 1 1060,0-5 0,-5 1 0,-1-1 0</inkml:trace>
  <inkml:trace contextRef="#ctx0" brushRef="#br1">17474 7275 7912,'0'-11'0,"0"-1"524,0 1 0,0 3 253,0 1 0,0 4-474,0-2 1,-1 5-55,-3 0 0,1 6-229,-4 6 1,-1 0 80,-3 7 1,3 2-121,0 5 0,2-1 83,-2 1 1,3 2-275,5-1 1,0 3 125,0-3 0,2 0-120,1-5 0,4-4-44,4-3 1,4-2-35,1-2 1,4-4 333,-1-3 0,-1-3-105,1-1 0,0-1 336,4-3 1,0-4-142,-1-7 1,1 1 230,0-5 0,-4 0-122,0-4 0,-5 4 68,1 0 0,-7-1-91,-4-7 0,-3 3-95,-1-3 1,-6 2-288,-6-2 0,-4 4 97,-7 1 1,-1 0-278,-3 7 0,-2 1 149,-5 6 1,3 3-492,1 5 1,4 5-48,0 3 0,2 3-1055,1 4 1778,5 3 0,2 5 0,4 0 0</inkml:trace>
  <inkml:trace contextRef="#ctx0" brushRef="#br1">17851 7264 8073,'0'-7'513,"5"2"0,-4 4 542,3-3-644,-3 3 0,-1-3-30,0 8 0,4 0 20,0 7 1,1-1-115,-1 9 1,-2 0-160,6 4 0,-6-4 59,2 0 0,1-1-132,-1 1 0,1 1 146,-1-4 0,-3 3-392,3-4 0,-3 0-153,-1-3-190,0-1 270,0 0 183,0-4 481,0-2-247,0-5-14,0-5 0,0-2-39,0-4 0,0-2 116,0-2 1,0 1-48,0-5 0,0 0-170,0-4 0,5 0-48,3 0 0,2-1-226,2-2 0,0 3-227,4 0 1,-4 1 208,3 7 0,-2 1-342,-1 7 0,-1-2 254,0 5 0,1 0-313,-1 4 1,-3 1-57,-1 3 750,1 3 0,3 4 0,1 0 0</inkml:trace>
  <inkml:trace contextRef="#ctx0" brushRef="#br1">18251 7366 7996,'0'-11'216,"0"0"179,0-1 0,0 1 71,0-1 1,0 5 256,0-1 165,0 1-580,0-5 0,0 4 139,0 1-258,0 4 1,1-2-102,3 5 0,-3 2 35,3 1 0,-2 4-128,2 4 1,-3 4-148,3 1 0,-3 0 105,-1-1 1,2-2-92,1 2 0,-1 2 44,2-2 1,-2-1-28,2-7 0,-3 4-121,3-4 103,2-2 66,-4 5 20,8-8 0,-8 3 76,6-5 0,-4-4-57,3 0 1,0-5 175,0 2 0,2-3-97,-5-2 1,5 1 81,-2-1 1,0 1-81,0-1 0,0-3 5,0 0 0,2 0-34,-5 3 0,4 1 88,-5 0-187,6-1 140,-2 6-285,-1-4 233,4 8 0,-7 1-366,4 5 271,-4 5 0,3-3-29,-2 6 1,-1-1 30,4 0 0,-4 1-108,1-1 161,2 1 0,0-2-36,6-3 1,-5 2 200,1-5-130,-1 0 88,5-4 1,-1 0-73,1 0 1,-1 0 1,1-4-6,-1 0 0,0-3 12,1 3-6,-1-5 1,1 4-14,-1-3 0,-1-2 68,-2 3 1,2 1-60,-2 3 127,-3-4-89,5 6-33,-9-4-36,9 5 1,-8 1-81,1 3 0,-1 2-37,-2 6 0,0 3 130,0 0 0,0 0-413,0-3 0,0 3 138,0 0 0,0 4-576,0-3 0,0 0 18,0-1 835,0-2 0,5 4 0,1-6 0</inkml:trace>
  <inkml:trace contextRef="#ctx0" brushRef="#br1">19096 7287 7898,'0'-18'0,"3"0"378,1 3 0,0 2-57,-4-2 0,0 2 64,0 2 545,0-1-551,0 1 0,-5 1-329,-3 2 0,-2 3 58,-1 5 1,-2 1-6,-2 3 0,-2 4 84,-2 7 1,-2-1-237,2 5 0,1 0-39,-1 4 0,5-2-72,-1-2 0,2 3-63,2-3 0,4 1 73,4-1 0,1-1-119,2-3 1,0-2 86,0 2 0,2-6 8,1-1 1,4-6 89,4 2 1,1-3 103,-1-1 1,4-1 2,0-3 1,4-2 87,-3-5 0,0-1 57,-1 1 0,-2-1-67,2 1 0,-6 1 34,-1 2 1,-2-2-36,2 2 1,-3 2 147,-5-2-113,5 6-81,-4-3 1,4 6-38,-5 3 1,0 2-6,0 6 0,-4 0 146,1 4 1,-2 0-62,1 3 0,2 3-59,-1-3 1,1 1 28,2-1 1,0 1-326,0-4 0,2 3 29,1-4 1,0-1-43,5-7 0,-1 2 117,5-5 0,3 0 31,0-4 1,2 0-322,-2 0 1,-1-1 91,5-3 0,-5-3-1023,1-4 1375,-2 5 0,3-10 0,2 4 0</inkml:trace>
  <inkml:trace contextRef="#ctx0" brushRef="#br1">19404 6841 7865,'-5'-11'29,"-3"-1"991,3 1-237,0 4-396,0 2 0,3 7-49,-6 1 1,4 9 89,-3 7 1,4 8 78,-1 3 0,3 4-157,1 4 0,0 3-198,0 5 1,0-1 91,0 1 1,4 0-307,0-1 1,1 0 138,-2-3 1,-1 0-142,2-8 0,-3 1-17,-1-8 1,4 0-71,-1-4 1,2-2 67,-1-2 1,-2-2 61,1-6 1,0 0-84,1 1 0,-3-5 129,3 1 1,-2-5-513,2 0 171,-3-1-1761,4-2 2077,-5 0 0,0-5 0,0-2 0</inkml:trace>
  <inkml:trace contextRef="#ctx0" brushRef="#br1">19975 6681 7558,'5'-11'259,"-4"-1"1,5 5 599,-6-1-329,0 6 90,0-3-351,0-1 1,-2 5-88,-2-3 0,2 4-32,-6 4 1,4-1 50,-3 4 0,-2 6 97,-6 6 1,1 8 0,-5 3 1,-4 8 106,-4 4 0,-1 0-342,2 4 1,2-3 297,-3 6 1,8-2-69,4-1 1,2-2-362,2-2 1,-1 3 63,1-3 0,4 2-68,4 2 0,1-2 12,2-2 0,7 1-136,4-5 0,6-1-36,5-7 0,3 2 64,1-5 1,-2-4 49,3-4 1,-3-5 58,-1 1 0,-2-2-51,-2-2 0,2-3 1,-6-1 0,-4-4 325,-3 0-761,0-1-394,-2-2-1512,4 0 2172,-9 0 0,-6 0 0,-7 0 0</inkml:trace>
  <inkml:trace contextRef="#ctx0" brushRef="#br1">20306 7024 7885,'-1'-10'-755,"-3"2"916,3-2 1070,-4 4-391,0-1-33,-2 2-641,-4 5 0,0 0 62,-1 0 1,-3 5-96,0 3 1,-2 7 81,2 4 0,2 3-44,-2 1 1,2 1 10,2 2 1,0 0-46,-1 4 1,5-3-167,-1 3 0,5-3 52,0 3 1,1-4-111,2 0 1,2-2 63,1-1 1,4-1-120,4-3 1,2 1 35,2-5 0,3-3 36,5-5 1,1-4 77,2 1 0,4-3 18,4-1 0,0-4 110,0 0 0,-1-8-75,-2 0 0,-3-3 177,-5 0 0,-2 1-41,-2-5 0,-4 0-29,-7-4 1,1-1-56,-5-3 1,0 1-327,-4-9 0,-6 7-22,-1-6 0,-8 2-45,-4-2 0,-3 5-14,-1 2 0,0 5-269,1 2 0,-5 4-78,0 5 0,-3 4 137,3 3 0,0 4 43,5 4 0,4 8 134,3 7 0,2 2 327,2 2 0,-1 5 0,1 1 0</inkml:trace>
  <inkml:trace contextRef="#ctx0" brushRef="#br1">20603 7469 8030,'0'-6'1260,"0"1"-431,0 5-600,5 0 1,-3 5 282,1 3 0,-1 2-84,-2 1 0,0 6-267,0 2 1,0 2 0,0 2 1,0 0-107,0 0 0,0-3 25,0 3 0,0-7-215,0 7 0,0-8-82,0 1 0,0-4 13,0 0-828,0-1 452,0 1-1300,0-6 970,0-1 909,-5-5 0,-2-5 0,-4-1 0</inkml:trace>
  <inkml:trace contextRef="#ctx0" brushRef="#br1">20877 6955 7892,'0'-11'-799,"0"-1"1101,0-4 0,0 3 2,0-2 1,0 6 153,0 2 0,0 3 329,0-4 207,0 6-243,0-3 1105,0 5-1386,0 5-28,0-4-207,0 9 0,0-4-36,0 6 0,0-1-259,0 1 1,0-1-1233,0 0 1,-3 5 1034,-1-1 0,0 5 257,4-1 0,-4-1 687,0 1 0,0 0 225,4 4 0,0 0-950,0 0 1,0 1-5,0 2 0,4-2-53,0 3 1,1 1-136,-1-1 1,-3-1 58,3-3 0,-3 0-70,-1 0 0,0-4 34,0 0 0,0-5-360,0 1 0,0-2 166,0-2 1,0 1-522,0-1 1,0-3 367,0-1 1,0-3-1074,0 4 1627,0-6 0,5 8 0,2-3 0</inkml:trace>
  <inkml:trace contextRef="#ctx0" brushRef="#br1">21106 6784 7899,'0'-11'272,"0"-1"1,0 1 43,0-1 0,0 5 106,0-1 1,0 4-48,0-3 1,-2 4 178,-1-1 91,1-2-201,-3 5-383,5-4 1,5 10 133,3 2 1,-2 5 152,2 3 1,3-1-41,5 5 1,0 0 74,-1 4 1,-1 1-101,5 3 1,-1 2-63,1 5 0,1 0-38,-4 1 0,3 0 38,-4 3 0,0-1-242,-3 5 1,-2-4-64,-3 4 1,-2-4-162,-5 4 0,0-5 15,0 1 1,0 1-148,0-1 1,-5-2-74,-2-2 0,-3-6 154,-2 6 0,-3-7-9,0-1 0,-2-2 115,2-1 0,2-4-238,-2 0 1,-1-5 59,0 1 1,1-3-215,4-4 0,3 0-536,0-4-185,6 0 1303,-3-4 0,0-10 0,-2-3 0</inkml:trace>
  <inkml:trace contextRef="#ctx0" brushRef="#br1">21471 6715 7865,'0'-17'0,"0"1"0,1 8 8,3 0-2,-2 0 0,8-2 721,-3 3 0,3-4-62,2 4 1,1 0-388,2 0 1,-2 4-37,2 0 1,-1 1-118,1 2 37,-2 0 1,3 0-176,-4 0 57,-1 5 1,-5 5-72,-2 6 1,-3 0-69,-1-1 0,-1-1-92,-3 5 0,-2-1 16,-5 1 0,-1 3 121,1-3 0,-1-3-4,1 0 0,-1 0 39,1-1 0,3 1 87,1-5 0,4-3-48,-1-1 18,3 1 35,1 3 1,1-4 114,3-4 1,6 2 311,6-1 1,4 0-183,-1-4 1,3 0 125,0 0 0,1 0-117,0 0 0,0-4-316,0 0 1,-4 1-221,0 3-1728,-5 0 1315,2 0 618,-9 0 0,-2 0 0,-5 0 0</inkml:trace>
  <inkml:trace contextRef="#ctx0" brushRef="#br1">22739 7035 7971,'0'-11'285,"0"3"625,0 1-243,5 4-115,-4-7-118,4 9 1,-3-3-132,1 8 0,0 6 57,5 5 1,-5 9-123,5-1 0,0 6-43,3-2 0,-1 3-21,-2-3 1,2 3-84,-2-3 1,2 3 32,1-3 1,-3-1-179,-1-7 0,0 1 22,0-5 1,2 0 171,-5-3 158,5-1-105,-8-5 421,9 0-248,-8-6 0,3-2 185,-5-2 1,0-6-248,0-5 0,1-5-231,3 1 1,-2-8-220,6-3 0,-2 0 172,2 0 1,2-2-393,-2-6 1,6 1 203,1-4 0,4-1-382,-4-4 1,4 4 55,-4 0 1,4 2 115,-3-2 0,3 1 47,-4 3 0,5 3 78,-1-4 0,-2 5 119,-2 4 1,3-2-95,1 5 1,1-3 78,-1 3 1,1 1-56,-4 3 0,4 1 210,-1 3 0,-1-1-31,1 5 1,-1-1 61,1 5 1,-7 5-400,-4 2-177,-6 3 1,3 7 532,-5 5 0,-10 6 0,-2 6 0</inkml:trace>
  <inkml:trace contextRef="#ctx0" brushRef="#br1">1804 9091 8057,'-11'-5'157,"3"0"348,1-3 122,4 3-366,-7 0 1,9 3 632,-3-6-142,3 5 66,-4-2-202,3 5-78,-3 0-146,5 0-312,0 5 0,0 2 48,0 4 1,0 6 77,0 2 0,2 6-132,1 2 1,-1 3 47,2-3 1,1 5-226,-2-2 0,3-1-34,-3 2 0,-1-6-21,1 2 0,2-4 107,-1-4 0,0 1-114,-4-5 0,0 0 42,0-3 91,0-6 160,0 4-169,0-8 566,0 3-20,0-5-243,0-5 0,-1 2-183,-3-5 0,3 1 30,-3-5 1,3 1-139,1-1 0,0-4 86,0-3 1,0-3-180,0 0 0,5-5 50,2 0 0,3-3-51,2 3 0,4-5 9,3 2 0,3-2 21,1 2 1,0 2 76,0 5 0,-1 1 0,1 3 1,-1 3 59,-3 4 1,-1 2-74,-3 3 1,-2-2 69,2 5 1,-3 0-49,0 4 0,1 1 33,2 3 0,-3 4-14,4 7 0,-4 3-7,0 5 0,-1 1-51,1 3 1,-2-2-98,-3 5 0,0 1-8,-3 3 0,-3-3 68,3-1 0,-3-1 6,-1 2 1,4-5 10,0-7 0,-1 2 176,-3-6 0,0 1-56,0 0 0,2-8-41,1 4 0,-1-7 179,1 3-164,-1-6-1111,-2 3-2187,0-5 3270,0-5 0,5-1 0,1-6 0</inkml:trace>
  <inkml:trace contextRef="#ctx0" brushRef="#br1">2878 9137 7625,'-11'0'1762,"-1"0"-897,6 0-484,1 0 0,5 1 561,0 3-163,0-3-453,0 4 1,5-5-45,2 0 1,5 0 116,3 0 0,-1 0-118,5 0 1,4 0-50,4 0 0,4 0-86,0 0 0,2-1 100,1-3 0,-1 1-251,-2-4 1,0 3-134,-4-4 0,-2 6-555,-6-2 243,3-2 0,-9 5-1173,2-3-1165,-8-3 1266,-2 6 98,-5-4 1424,-5 5 0,-6 10 0,-7 3 0</inkml:trace>
  <inkml:trace contextRef="#ctx0" brushRef="#br1">2947 9354 8050,'-7'11'-783,"-3"-5"1238,9 5 299,-9-10 1,8 5 648,-1-2-972,1-3 1,7 4 108,3-5 1,2 0-142,2 0 0,4 0-50,3 0 1,3 0-11,1 0 0,1 0-39,2 0 0,2-5-274,3-2 0,0-3-57,-4-2 0,3 2-701,-3 2 1,0-2 435,-4 3 0,-2 2-2561,-2 1 2857,3-3 0,-4 6 0,4-4 0</inkml:trace>
  <inkml:trace contextRef="#ctx0" brushRef="#br1">3895 9045 8001,'-7'-17'196,"1"-4"-196,2 6 0,3 0 217,-3 3 0,3 1-95,1 0 0,0-1 699,0 1 1,0-1-251,0 1 0,0-1-158,0 1 1,1 1-179,3 2 1,-2-1 19,6 6 1,0-3-136,3 3 0,2 1 107,2-1 0,-1-2-121,5 1 0,-5 0 71,1 4 0,2 0-192,-2 0 1,4 0-47,-4 0 0,2 1-10,-2 3 1,-6 1 14,2 3 0,-2 2 114,2-3 1,-4 4-145,-3 0 1,-3 2 128,-1 2 0,0-2-139,0 2 1,0 1 118,0 0 1,-4-1-12,0-4 0,-1 4 15,1 1 1,3-1 3,-3-4 0,2 1 41,-2-1 1,3 1-46,-3-1 0,3-3 141,1-1 0,1 0-70,3 0 0,-2 2 7,6-5 1,-1 5-33,5-2 0,-1 0-94,1 0 1,-1-3 15,0 4 1,2-2-16,2 2 1,-1 2-81,5-3 1,-5 4 119,2 0 0,0 2-105,-1 2 1,1-1 72,-5 5 0,0-1-227,1 1 1,-5 1 60,1-5 0,-5 4-80,0-3 0,-1-1 226,-2-4 270,0 6 0,-9-2 51,-3 0 0,-7 0-134,0-7 0,-4 2 201,-3 2 1,-3-1-62,-6 0 1,0-3-174,-3 0 1,1-2 79,-5 2 0,6 0-403,2-4 0,3 0-625,8-4 0,-1 0 452,8 0 1,5 0-2456,3 0 1517,6 0 1312,-3-5 0,10-1 0,1-6 0</inkml:trace>
  <inkml:trace contextRef="#ctx0" brushRef="#br1">5391 8920 8000,'0'-7'779,"0"-3"496,0 9-24,0-9 309,0 9-442,0-5 1605,0 6-2721,0 6 0,0-4-253,0 6 1,0-5-326,0 5 1,0-4-742,0 4 1,0-5-63,0 5 1,0 0 1378,0 3 0,5 0 0,1 1 0</inkml:trace>
  <inkml:trace contextRef="#ctx0" brushRef="#br1">5482 9365 8017,'0'6'2048,"-1"3"-1223,-3-5 1,3 1 1200,-3-1-864,3-3-740,1 4-171,0-5-2310,5 0 2059,1 0 0,5 5 0,1 2 0</inkml:trace>
  <inkml:trace contextRef="#ctx0" brushRef="#br1">7070 8680 8151,'0'-12'-603,"0"5"799,0-1 1270,0 1-737,0-5 1,0 5 248,0-1-120,0 5-375,0-2-73,-6 5 0,4 0-169,-6 0 1,2 5 144,-2 3 1,-4 2-84,4 2 0,-8 4-30,4 3 0,-3 8-47,0 3 0,-2 3-1,-2 1 1,-1 6-10,5 2 0,-1-2 40,5 2 1,1 0-123,2 4 0,3-1-133,5 1 0,0 0-45,0-1 1,1-4-15,3-3 1,3 1-109,4 0 1,2-3 87,2-5 1,-1 1-137,5-6 1,-1 0-61,1-7 1,2 1 98,-2-5 0,2 4-17,-2-4 0,2 1 103,-2-5 1,-1-3 95,1-1 1,-5 0-61,1 0 0,-2 0 11,-2-4 0,-3-1-305,0 1 0,-5-1-159,5-2-975,-6 0 571,4 0-1432,-6 0 2342,5 0 0,-4-10 0,4-3 0</inkml:trace>
  <inkml:trace contextRef="#ctx0" brushRef="#br1">7458 9057 8107,'-5'-23'-399,"-2"5"279,-4 3 0,3-2 638,1 2 1,4 0 357,-1 4 564,-2-1-487,0 1 202,-1-1-286,2 6-158,0 1-475,4 5 1,-4 10-30,5 5 0,4 7 241,-1 4 0,6 4-55,-1 4 1,3 1-138,5 4 0,0-3-19,3 6 1,3-5-388,-3 1 1,2-2 45,2-2 0,-4-1-105,0-3 1,-4-2-119,5-5 1,-7-1-406,3-3 0,-4-3-1315,0-4 736,-1-1-849,-4 0 976,-2-4 1184,-5-2 0,0-5 0,0 0 0</inkml:trace>
  <inkml:trace contextRef="#ctx0" brushRef="#br1">7766 9034 8016,'-5'-18'-141,"4"2"70,-3 4 1,1 1 678,0-1 158,1 6 0,-4-3 473,2 5-824,3 1 0,-9 5 70,2 6 1,-2 2-198,-1 13 0,-6 2 37,-2 9 0,-2 6-68,-2 2 0,-1-2-329,-3 2 1,3-1 17,-3 1 1,4-1-433,4-6 1,-1 0-133,5-8 1,3-2-393,5-6 1,4 2-272,-1-6 0,3 0 148,1-4 1133,0-4 0,-5 3 0,-1-4 0</inkml:trace>
  <inkml:trace contextRef="#ctx0" brushRef="#br1">7823 9479 8712,'5'-6'1137,"-3"1"0,3 6-628,-5 3 1,0-1-101,0 4 1,0 2 104,0 6 0,0-1-107,0 5 0,0 0-151,0 4 0,0-4-134,0 0 1,0-1-189,0 1 0,1 1-328,3-4 1,-3 3 331,3-4 1,-3 0-1015,-1-4 1,0-3 496,0 0 0,0-5-1222,0 5 1801,0-5 0,0 2 0,0-5 0</inkml:trace>
  <inkml:trace contextRef="#ctx0" brushRef="#br1">8040 9342 7967,'-5'-6'363,"-1"-4"0,0 7 366,2-4 1,4 4-264,4-1 0,-2 3 329,6 1 1,-1 0-325,5 0 0,4 0 48,3 0 0,3 0-120,1 0 0,3-1-290,1-3 1,0 3 50,-5-3 0,1 1-98,0 0 0,-1 0-135,-3-5 0,-3 6-408,-4-2 0,-1 3-2847,0 1 3328,-4-5 0,-2 3 0,-5-3 0</inkml:trace>
  <inkml:trace contextRef="#ctx0" brushRef="#br1">8588 8908 7994,'7'-5'1296,"-2"4"-331,-5-4-518,0 5 1,4 1-150,0 3 0,4 4 258,0 7 1,3 4-141,5 7 0,-2 0 118,5 4 1,0 1-55,4 3 1,-1 0-126,1 1 1,4-1-116,0 0 0,-2-1 0,-6-2 0,3 0-14,-3-4 0,-2 0 14,2-5 0,-5-4 0,2-3 1,-4-2-15,0-2 0,-5 0 254,1-4 0,-6 3-1411,3-8-340,-5 3 0,0-7 1271,0-1 0,0-4 0,0-4 0</inkml:trace>
  <inkml:trace contextRef="#ctx0" brushRef="#br1">9114 8954 8066,'-6'-11'-229,"-3"-1"152,5 1 1291,0-1-592,-1 6 1,2 1 80,-4 5 0,-2 6-121,-6 6 0,1 5-155,-5 10 0,-4 6-103,-4 5 0,-7 5-91,3-1 1,-4-1-481,4 1 0,0-3 300,0-1 1,0 0-177,4-7 1,0-4-231,4 0 0,6-8-599,1-4 1,4-3-394,0-5 1,5 2-16,-1-5 1360,6 0 0,-4-9 0,6-2 0</inkml:trace>
  <inkml:trace contextRef="#ctx0" brushRef="#br1">8474 8863 8089,'7'-18'-114,"-2"5"114,-5 6 710,5 4 0,1-2-223,6 5 1,-1 0 277,0 0 1,2-4-181,2 0 1,4-1-30,8 1 1,2 3-109,5-3 0,2-1-134,2 1 1,1 1-35,3 3 0,1-4-45,-5 0 1,4-1-270,-4 1 1,0 2 89,-3-6 1,-6 5-514,-2 0 1,-5-2-239,-3 1 0,-2 0-1858,-6 4 236,1 0 1139,-6 0 1178,-1 0 0,-5 0 0,0 0 0</inkml:trace>
  <inkml:trace contextRef="#ctx0" brushRef="#br1">9342 8714 8063,'0'-11'681,"0"-1"0,2 6 692,1 2-560,-1 3 1,8 2-235,-3 3 1,1 2 11,3 6 0,-2 0 40,7 4 1,-3 3-197,3 7 0,-4 3-146,4 6 0,0 0-42,-1 3 0,1 3-196,-5 5 0,0 3-50,1 1 0,-6-1-292,-2-3 0,1-1-34,-1 1 0,0-1-344,-4-4 0,-2 3 54,-1-6 1,0-2 239,-5-5 1,1 1-67,-5-6 0,1 0 48,0-7 1,-1 1-455,1-5 553,-1 0 0,1-4-1155,-1-4 470,6-2-253,-4-5 1232,9-5 0,-4-1 0,5-6 0</inkml:trace>
  <inkml:trace contextRef="#ctx0" brushRef="#br1">9708 8828 7941,'-7'-19'0,"4"0"0,1 5 434,2-1 0,2-1-69,1 0 0,4 1 123,4 4 0,2-2-80,2-2 1,-1 5-24,5-6 0,-1 10-88,1-5 1,1 7-27,-5 0 0,4 3-96,-3 1 1,-1 0 1,-4 1-151,1 3 0,-6 2 61,-2 6 0,-3 3-218,-1 0 1,0 5 86,0-1 1,-5 2-142,-3-2 1,-2 2 19,-1-2 1,1 2 134,2-2 0,-1 1 121,5-5 0,1 0-91,3-3 0,0-1 216,0 1 1,0-5-116,0 1 0,5-6 139,2 2 0,3-2-27,2-2 1,-1 0-335,1 0 1,3 0-235,0 0 1,4 0-496,-4 0 0,4 0-240,-3 0 1,3 0 1089,-4 0 0,5-6 0,-2 0 0</inkml:trace>
  <inkml:trace contextRef="#ctx0" brushRef="#br1">10713 8874 8000,'-7'-5'-181,"2"4"1,4-4 1014,-3 5-124,3 0 42,-4 0-437,5 0 1,-4 1 35,0 3 1,1 7-31,3 8 0,-4 7 157,0 0 0,-1 6-55,1-2 1,3 3-153,-3 2 1,-1-2-162,1-3 1,0 2 130,4-6 0,0 5-157,0-4 1,0-1-83,0-3 1,0-5-241,0-3 0,0-2-597,0-2-66,0-5 1,2 3-2269,1-5 1770,-1 0 1399,3-4 0,0-5 0,1-1 0</inkml:trace>
  <inkml:trace contextRef="#ctx0" brushRef="#br1">10484 9217 8082,'7'-5'322,"-1"2"197,-2-5 1,-2 6 317,6-2 1,1 2-327,6-2 0,3 1 145,5-4 0,0 4-219,-1-1 0,1-1-415,0 1 0,4-3-55,-1 3 1,1 0-114,-4 4 0,0-4-262,0 0 1,-1-1-653,1 2 0,-1 1 1060,-3-1 0,2-4 0,-3 1 0</inkml:trace>
  <inkml:trace contextRef="#ctx0" brushRef="#br1">11467 8726 8026,'7'-12'151,"1"1"0,-6 3 778,2 0 369,-3 6-427,-1-3 116,0 5-558,-5 5 1,-5 3 16,-5 7 1,-7 6 48,0 6 0,-5 9-119,-4-2 0,-2 5-270,3 3 1,2 0 122,1 7 0,3-2-92,1-1 1,6 1 91,1 2 0,5 2-328,3 3 1,5-4-49,6-4 0,5-2-95,7-2 0,3-7 116,5-9 0,0-2-35,0-1 1,-1-4 93,1 0 0,0-6 10,0-2 1,-2-1-198,-1-6 0,0 4 85,-5-4 0,0-1-364,-3-3 1,-1 0-1148,1 0 501,-1 0 1,0-3 416,1-1 762,-6-5 0,4 3 0,-3-6 0</inkml:trace>
  <inkml:trace contextRef="#ctx0" brushRef="#br1">11695 9022 7902,'-1'-29'320,"-3"3"1,3 7 63,-3 3 1,3 8-99,1 0 1,1 5 1011,3 0-842,-3 1 1,9 7 6,-2 3 0,2 7-134,1 4 0,6 8 55,2 3 0,2 3-174,2 2 1,-4-1-173,0 0 1,-1 0 28,1 1 0,1-5-157,-4 1 0,0-7-333,-1-1 1,-2-4 275,2-4 0,-2-3-1637,-2 4 777,1-9 268,-1 3 1,-3-8-184,-1 2 922,-4-3 0,2-1 0,-5 0 0</inkml:trace>
  <inkml:trace contextRef="#ctx0" brushRef="#br1">12095 8920 7887,'-5'-23'256,"3"0"1,-7 4-178,6 0 511,-1 10-327,4-1 1,-1 6 673,-3 0-568,-3 0 0,-5 11 96,-3 4 1,-3 11-142,-5 8 0,0 5-96,0 3 0,-3 2-97,-1 6 1,4-3-425,4 3 0,1-4 255,-1 3 0,3 0-766,4-7 1,2-1 81,3-7 1,1-3-244,6-8 1,0 1 269,0-5 0,0-3 695,0-5 0,6 1 0,0 3 0</inkml:trace>
  <inkml:trace contextRef="#ctx0" brushRef="#br1">12175 9399 7908,'-7'-5'1509,"2"4"-502,5-9-281,0 9-282,0-10 1,5 5-86,3-5 0,2 1-7,1 2 0,5-1-121,-1 5 0,1-3-47,0 3 0,-4-1 157,4 1-159,-4 3 65,0-4-294,-1 10 1,-1 1-265,-2 5 0,-3 5 174,-5-1 1,-1 1-16,-3 0 1,1 0 38,-4 3 1,-1 3-188,-3-3 1,-1 2 19,1 2 0,-3-1 5,2-3 0,-1 1 196,5-5 1,-1 2 96,1-2 0,3-6 516,5 2-294,0-2 175,0-2-254,0-2 0,5-5 178,3 0 1,6 0-116,1 0 1,2 0-231,-2 0 0,1-4-881,3 0 1,-1-1 462,-3 1 0,-2 3 424,2-3 0,-2-2 0,-2-1 0</inkml:trace>
  <inkml:trace contextRef="#ctx0" brushRef="#br1">12620 9205 7973,'-11'0'0,"3"0"276,0 0 1,5 0-53,-5 0 0,5-1 62,0-3 0,0 3 218,-1-3 356,3 3-184,-4 1-379,5 0 0,6 0-3,6 0 0,0 0-70,7 0 0,0 0-115,4 0 0,0 0 67,0 0 0,-1 0-572,-3 0 0,1 0 275,-5 0 1,0 0-2007,-3 0 2127,-1 0 0,1 0 0,-1 0 0</inkml:trace>
  <inkml:trace contextRef="#ctx0" brushRef="#br1">13065 8897 8033,'-6'-12'0,"0"1"582,2 0 1,3-1-134,-3 1 0,4 4 1134,4 4-617,-3-4-505,4 6 0,0-2-161,3 11 0,2 5 125,1 10 0,5 1-19,-1 2 1,1 5-26,-1 7 0,-1-3-337,5 3 0,-3-2 89,3-2 0,-5 1-333,1-1 1,1-1 190,0-3 1,-1 2-255,-4-5 1,1-2-171,-1-6 0,1 1-1278,-1-4 297,0-1-613,-4-4 222,3-4 572,-9-2 1233,4-5 0,-10 0 0,-1 0 0</inkml:trace>
  <inkml:trace contextRef="#ctx0" brushRef="#br1">13442 8954 7983,'0'-15'749,"0"0"-418,0-1 1,-1 6 604,-3 3-537,3 1 0,-9 13 104,2 4 1,-7 7-112,-4 9 0,-6 6-18,-2 5 0,-5 5-463,2-1 0,-3 2 131,-1 2 0,3-6-75,1-2 0,8-6-391,-1-1 1,8-10-515,0 2 0,6-9-60,1-3-1263,6 1 2261,-3-11 0,5-1 0,0-6 0</inkml:trace>
  <inkml:trace contextRef="#ctx0" brushRef="#br1">12928 8726 8095,'0'-12'590,"0"1"1,9 4-80,3 4 0,2-3 29,-3 3 0,4-5-70,1 4 0,4-5 125,-1 2 0,6 0-171,2 0 0,1-1-120,-2-3 1,-1 3-202,1 1 1,2 0 88,-1 0 0,-4 0-618,-4 3 0,-2 3 61,2-3 0,2 3-989,-6 1 0,0 0 333,-3 0 1021,-1 0 0,1 5 0,-1 1 0</inkml:trace>
  <inkml:trace contextRef="#ctx0" brushRef="#br1">13716 8600 8035,'-6'-8'1118,"2"1"-257,3 4 93,1-2-325,0 5 76,5 0 1,1 9-245,6 2 0,-1 10 260,1 2 1,0 1-234,4 6 1,-2 2-44,5 6 0,-2 2-525,2 6 1,-2 4 190,-6-1 1,0 1-375,-4-5 1,-1 1 260,-2 0 1,-2-4-166,1-1 1,-1-4-55,-2 1 0,-2-2-428,-1-2 0,0-5 181,-5-2 1,1-3-41,-5-1 1,-3-5-202,0-3 0,0-2-246,3-2-563,1-5 769,-1 4 243,1-8 1,3 3 505,1-5 0,4-5 0,-2-2 0</inkml:trace>
  <inkml:trace contextRef="#ctx0" brushRef="#br1">14093 8623 7886,'-11'-18'428,"5"1"1,-3 6-109,5 0 0,0-1-167,4 1 0,0 3 163,0 1 1,0 3 145,0-4 1,0 4 407,0-3-603,0 4 1,1-3 221,3 2-241,3 3 1,8-4-191,0 5 1,1 1 2,0 3 0,0-2-76,3 6 0,2-6 58,-6 2 0,4 1-113,-4-1 0,0 4-293,-3-4 0,-1 3 177,1-3 1,-6 5-171,-2-2 0,-3 4 127,-1 0 1,-1 0 86,-3 1 1,-2-1 69,-6 1 1,-1 3 110,-2 0 0,2 0-79,-2-3 1,3-1 23,0 1 1,6-1 114,2 1 0,3-5-7,1 1 94,0-1 1,0 1-81,0 0 1,1-6 139,3 2 0,3-2-108,9 2 1,-2-2-58,5 1 0,0-1-221,4-2 0,-1 0-296,1 0 0,0-4-196,0 0 0,0 0 93,0 4 539,-6 0 0,5-5 0,-4-1 0</inkml:trace>
  <inkml:trace contextRef="#ctx0" brushRef="#br1">14824 8954 7985,'0'-11'0,"0"3"216,0 0 1,0 5 919,0-5-238,0 5 150,0-2-68,0 5-638,0 5 0,0 7 128,0 7 1,0 4-116,0 3 1,0 0-128,0 4 0,0-3-60,0 3 0,4-4-156,0 0 0,0-2-597,-4-1 1,0-1 401,0-3 1,4-3-2347,-1-4 1150,1-1-829,-4 1 2208,5-6 0,-4-1 0,5-5 0</inkml:trace>
  <inkml:trace contextRef="#ctx0" brushRef="#br1">14687 9171 8062,'0'-8'295,"0"1"655,0 4-260,5-2 0,2 1-250,4 0 0,6-1 223,2 2 0,2 0-215,2-5 1,5 2-466,2-1 0,3-2-366,2 5 0,-1-5-512,0 1 0,-1 3 458,-2 1 1,-2-1 436,-3 2 0,-1-6 0,2 2 0</inkml:trace>
  <inkml:trace contextRef="#ctx0" brushRef="#br1">15658 8703 7990,'6'-12'267,"-1"1"161,-5-1 0,4 5 244,0-1-433,0 6 1,-4-5 1124,0 4-918,0 1 1,0-2-152,0 8 0,-9 3 7,-2 4 1,-8 7 112,-1 5 0,-1 5-53,-2 6 0,-4 4-82,1 0 1,-1 9-326,4-1 1,2 2 284,2-3 0,3 1-278,9 0 1,2 0 96,5-1 0,0 0-387,0-3 0,5-3 99,2-5 1,5 0-60,3 1 1,2-6 87,2-3 0,2-3 95,-2-4 0,3 2 48,1-6 1,-1-4-16,1-3 1,-1-2 19,-3 2 1,3-3-121,-3-5 1,-3 0-453,-1 0 1,2 0-67,-2 0 1,0 0-247,-3 0 0,-5-1 283,1-3 653,-6 3 0,9-15 0,-5 4 0</inkml:trace>
  <inkml:trace contextRef="#ctx0" brushRef="#br1">15955 8954 7883,'-6'-23'369,"1"2"179,5 2 1,0 2-189,0 6 27,0-1 291,5 6 0,1 1-199,5 5 1,1 6-53,-1 6 1,2 5-157,2 10 1,2 2 115,2 5 0,2 4-171,-2 1 0,-2 2-146,-2-3 1,1 2-50,0-2 0,-1-6-306,-4 2 0,1-7-796,-1-1 1,-3-3 535,-1-4 0,0-2-607,0-6 0,0-1-185,-3-2 1337,-3 2 0,4-9 0,-5 4 0</inkml:trace>
  <inkml:trace contextRef="#ctx0" brushRef="#br1">16275 8885 7864,'-5'-11'0,"3"0"1215,-1-1-773,-4 1 0,5 4 157,-6 4 1,4 3-114,-3 3 1,-2 9-74,-6 7 0,-3 9-96,-5 6 0,-1 2-140,-3 5 1,2 0-583,-6 1 1,6 1 417,-2-5 0,4 4-1006,4-4 1,0 0 538,8-4 0,-3-4-768,6-4 1,3-3 1221,2-4 0,1 3 0,2-5 0</inkml:trace>
  <inkml:trace contextRef="#ctx0" brushRef="#br1">16332 9285 7884,'5'-11'0,"1"-2"0,6-2 0,0 2 789,4-2 0,-2 2-145,5 2 1,-4 3-15,4 1 0,-4 0-155,4 0 0,-4-2-139,4 5 0,-5-4 23,2 4 0,-4 1-87,0 3 0,-1 0-235,1 0 126,-6 0 0,0 1-279,-2 3 1,-3-2-39,3 6 0,-4 0-215,-4 3 1,-2 0 58,-5 1 0,-1-1 91,1 1 0,-1-1 121,1 0 0,-1 1-15,1-1 0,1-3 124,2 0 1,-1-5-161,6 5 310,-1-5-126,4 7 103,0-9 1,0 5 19,0-2 1,5-3-92,2 3 0,4-1 26,0 1 0,0-3-49,1 3 1,1 1-17,2-2 0,-3 6 37,4-1 0,-4-2-65,0 2 1,-1 0 46,1 3 1,-2 0-8,-3 1 1,2-5 11,-5 1 1,0 0-3,-4 3 0,0 0-62,0 1 0,-5-1 53,-3 1 0,-7-1-46,-4 1 0,-8-1 44,-3 0 0,1 1-182,-2-1 0,5 1-316,-5-1 0,4-1-1039,-3-2 1498,5-3 0,-3 0 0,5 1 0</inkml:trace>
  <inkml:trace contextRef="#ctx0" brushRef="#br1">16732 9148 7933,'0'-6'1752,"0"-4"-1225,0 8 1,0-4 109,0 2 0,1 3-221,3-3 1,2 3-92,5 1 1,1 0-44,-1 0 1,6 0-178,2 0 0,2 0 76,2 0 1,1 0-385,3 0 1,-5 0-306,4 0 0,-4-1 289,4-3 0,-5 3-1268,-2-3 1,-5 1 1486,1-1 0,3-2 0,-1-5 0</inkml:trace>
  <inkml:trace contextRef="#ctx0" brushRef="#br1">17303 8863 7984,'0'-18'0,"0"1"0,0 6 0,0-1 724,0 1 1,0 3 668,0 1-626,0 4 1,0-3-299,0 2 0,1 3-119,3-3 1,-2 12 6,6 3 0,-1 9-132,5 3 0,4 5 245,3 6 1,-1 1-93,1-1 1,4 4-262,4 0 0,-1 0-28,-3-4 0,-4-1-189,0-2 1,-1-3-330,1-5 0,1-2 294,-4-2 1,-1 2-671,-4-6 0,-1 0 366,-2-4 0,1-3-1003,-5 0 408,5-6-1358,-8 8 2392,4-8 0,-15 3 0,-3-5 0</inkml:trace>
  <inkml:trace contextRef="#ctx0" brushRef="#br1">17725 8851 7892,'0'-18'28,"0"2"-23,0 4 0,-4 1 1258,1 0-640,-1 4 0,-1 2 22,-3 5 0,-3 7-164,-5 4 0,-3 11-108,-7 8 1,-1 4-271,-7 4 0,1-1-194,-9 5 0,5 0-232,-1 4 1,4-8 256,3 0 1,3-10-361,6 2 1,5-6-860,6-5 1,1-2-155,6-6 1439,0 1 0,4-1 0,0 0 0</inkml:trace>
  <inkml:trace contextRef="#ctx0" brushRef="#br1">17154 8668 7952,'0'-11'0,"0"5"1059,0-4 189,0 8-575,5-8 1,-2 5-169,4-3 1,5 0-21,3 4 0,7-4-94,0 4 1,6-3-156,7 3 0,0-1-316,3 1 1,2 1 134,1-4 1,-1 4-567,-6-1 1,-1 3-204,-3 1 1,2 0-670,-5 0 1,-2 0 1382,-6 0 0,3 0 0,-4 0 0</inkml:trace>
  <inkml:trace contextRef="#ctx0" brushRef="#br1">17999 8554 8038,'-6'-5'776,"1"3"-152,5-6 43,0 5-177,0-2 854,0 5 1,5 5-717,3 3 0,2 7-147,1 4 1,2 3 22,2 1 0,-2 5-156,2 2 1,1 3-104,0 1 0,0 6-141,-1 2 0,-3 5 98,-1-2 1,-1 3-420,-6-6 1,0 3-93,-4 0 0,0 0-343,0-3 1,-5 0-161,-3-8 1,-2 5 336,-1-8 1,-2 3-421,-2-7 1,1-2 318,-5-6 1,4 1-448,-4-4 0,5-1 102,-2-4 921,4-4 0,0 3 0,1-4 0</inkml:trace>
  <inkml:trace contextRef="#ctx0" brushRef="#br1">18136 8657 7882,'7'-23'20,"-1"5"393,-2 3 0,-2 2-121,6 2 1,3 0 293,5-1 0,-1 1-139,-4-1 0,1 2 26,-1 3 0,4-2-127,1 5 0,3-4-100,-4 5 1,4-1-152,-4 4 1,0 1 82,-3 3 0,-1 1-176,1 2 0,-2 4 70,-3-4 0,2 0-296,-5 0 1,0 1 109,-4 3 0,0 1-269,0-1 0,-1 2 173,-3 2 1,-6 1 19,-6 4 1,0 1 157,1-2 1,2-1-51,-2 1 1,6-5 163,1 1 1,6-2-89,-2-2 0,4-1 324,4-2 1,3 1 62,9-5 1,-2-1 191,5-3 1,3 0-351,5 0 0,4 0-62,-5 0 0,2 0-311,-1 0 0,-3-1 153,2-3 1,-6 3-1047,-5-3 0,-3 3 124,0 1 919,-6 0 0,-1-5 0,-5-1 0</inkml:trace>
  <inkml:trace contextRef="#ctx0" brushRef="#br1">8577 10541 7999,'-6'-6'0,"-1"1"860,4 5-66,1-5 75,-3 4-183,5-4-306,0 0 1,1 3-127,3-2 1,3 3-61,4 1 0,0 0 4,1 0 1,3-4-1,0 1 1,7-2-94,1 1 1,0 1 94,3-4 0,2 3-122,-1-4 0,3 4 24,-3-3 1,1 3-235,-1-4 0,-5 6-87,1-2 0,-1 1-117,-7 0 1,0 1-895,-3-1-16,-1 1 117,-5 2 1,-1 2 479,-5 1 0,-5 2 649,-2 3 0,-8 7 0,-3-2 0</inkml:trace>
  <inkml:trace contextRef="#ctx0" brushRef="#br1">8611 10736 10304,'9'0'1243,"3"0"0,-3 0-754,6 0 1,3 0-18,1 0 0,2 0 89,2 0 1,0 0-103,0 0 0,-1-2-233,1-1 1,0 1-103,0-2 1,4-1 130,-1 2 0,1-2-555,-4 1 0,-2 2 263,-2-1 0,-2 0-1055,-6-1-967,1 3 2059,-6-4 0,-1 10 0,-5 1 0</inkml:trace>
  <inkml:trace contextRef="#ctx0" brushRef="#br1">9822 10404 7985,'0'-11'0,"0"0"151,0-1 1,0 1 89,0-1 1,0 1 297,0-1-198,0 1 1,0 3 688,0 1-669,0 4 1,0-1-137,0 8 0,0 8 57,0 7 0,0 5-29,0 6 0,0 2 71,0 10 0,0 4-161,0 3 1,-4 1 28,0-5 0,1 1-120,3 0 0,-2-2-213,-2-2 1,3-4-350,-3-8 1,3-2 261,1-5 1,0-1-230,0-3 1,0-3-122,0-4-194,0-6-319,0-1-322,0-5 0,-1-5 1413,-3-3 0,3-2 0,-4-1 0</inkml:trace>
  <inkml:trace contextRef="#ctx0" brushRef="#br1">9765 10519 7985,'0'-12'0,"0"1"306,0-1 1,1 2 1,3 3 1,-2 0 56,6 3 1,0 3 205,3-3 0,2 12-139,2 3 1,3 10 73,5 2 1,-1 1-130,1 6 1,5 2-69,3 6 1,-2 1-164,1 3 0,-3-1-174,3-3 1,-3-3-2,4 3 1,-6-5-24,2-6 0,-3 0 102,-1-8 1,-1-3-99,1-1 0,-5-2-44,-3-1 94,-2-6-214,-2 4 1,-3-9-71,0 3-224,-6-3 0,2-1-212,-8 0 0,2-3-363,-6-1 0,0-4 494,-3 4 1,3-5-280,1 2 866,-1-3 0,-3-7 0,-1-1 0</inkml:trace>
  <inkml:trace contextRef="#ctx0" brushRef="#br1">10370 10393 7897,'0'-18'91,"0"0"117,0 3 0,0 3 84,0-4 1,0 7 541,0 2 255,0 4-703,0-7 0,0 10-6,0 0 1,0 12-101,0 10 1,0 6 157,0 7 1,-1 5-97,-3 6 1,3 0-133,-3 3 1,-1 2-327,1-2 1,-1 0-96,1-8 0,3 1-24,-3-7 0,3 1 152,1-5 0,0-5-655,0-3 1,0-1 301,0-7 1,0 0-1705,0-3 1070,0-1 1138,5 1 0,-4-6 1,4-1-1</inkml:trace>
  <inkml:trace contextRef="#ctx0" brushRef="#br1">10610 10758 7860,'-4'-11'0,"0"0"582,1-6 324,3 4 388,0-3-773,0 10 1,-4 2-164,0 8 1,0 6-242,4 5 0,-4 5 96,1-1 0,-1 7-158,4 0 0,1 1 47,3-4 0,2-2-51,6-2 0,0 2-104,3-6 1,-1 0-228,5-3 0,1-5 60,2 1 1,1-6 66,0 2 1,0-6 314,0-2 0,0-5-136,-1 1 0,-3-6 288,0-1 1,-5-1-117,2 0 1,-5 2 81,-3-5 0,-3 0-14,-5-3 0,0-1-68,0 0 0,-5 0-248,-3 0 1,-7 0-74,-4 1 0,-3 4-366,-1 3 1,-3 3 245,-1 4 1,-5 5-635,2 6 0,1 4 374,-2 4 0,10 6 503,-2 2 0,3 7 0,-3 4 0</inkml:trace>
  <inkml:trace contextRef="#ctx0" brushRef="#br1">11147 10656 8059,'0'-7'2267,"0"2"-855,0 5-1115,0 5 1,0 3 63,0 7 1,0 3-101,0 5 1,0 0-99,0-1 1,0 4-33,0-3 1,0 5-167,0-9 0,4 3-258,-1-6 1,1-1 232,-4-4 0,1 1-231,3-1 27,-2 1-45,3-6 175,-5-1 395,0-5-226,0-5 0,-2-1 153,-1-6 0,1 1 21,-2-1 1,-1-3 34,2 0 1,-1-5-216,4 1 0,4-3 85,-1-1 1,6 0-227,-1 0 0,2 1 122,1-1 1,5 1-433,-1 3 0,1 3-55,0 4 1,-2 2-233,5 2 0,-4 3-576,4 5 1,-4 2 170,4 1 1114,-5 4 0,3 4 0,-6 1 0</inkml:trace>
  <inkml:trace contextRef="#ctx0" brushRef="#br1">11546 10770 7861,'-6'-18'288,"2"3"1,3 2 205,1 2-94,0-1 0,-1 1-47,-3 0 0,3 3 250,-3 0 0,3 4 232,1-3-82,0 4-696,0-2 0,0 7 105,0 1 1,0 5-194,0 7 0,-2-1 82,-1 5 1,1 0-177,-1 4 0,1-4 86,2 0 0,0-1-325,0 1 0,2-3 140,1-4 1,0-1 22,4 1 0,-3-6 101,4-2-25,-1-3 222,5-1 1,-1 0-95,1 0 0,-5-4 165,1 0 0,-2-4-44,2 0 1,2-2 80,-2-2 0,-3 1 6,-1 0 0,1-1-99,-2 1 0,3-1-35,-3 1 1,-1 3 91,1 1-86,-1-1-61,-2-3-369,5 4 237,-4 2 0,5 6-44,-2 3 0,-1 3 26,4 4 0,-4 0-35,1 1 1,2-1 18,2 1 1,-2-1 27,2 1 1,-1-2-9,5-3 0,-1 0 30,0-4 0,1-1 167,-1 2 1,1-4-84,-1-4 1,1 1 73,-1-4 1,0 3-2,1-4 1,-1 1 81,1-5 1,-1 2-48,1 2 1,-5-2-14,1 3 1,-4 0-10,3 0 1,-3 0 21,4 0 219,-6-3-252,3 8 1,-4-3-224,3 5 163,-2 0 0,3 1-186,-5 3 0,1 3-122,3 4 0,-3 0-141,3 1 0,-3 3-133,-1 0 1,4 4 212,0-3 1,1 3 363,-1-4 0,2 5 0,5-2 0</inkml:trace>
  <inkml:trace contextRef="#ctx0" brushRef="#br1">12323 10770 7845,'0'-15'86,"0"-1"1,0-4 207,0 1 1,0 1 77,0-1 1,0 5-50,0-1 1,-1 2 325,-3 2 0,1 1-192,-4 2 0,-1-1-83,-3 6 1,-1 0-194,1 7 0,-4 2-124,0 6 0,-4 4-174,3 3 0,-3 3 153,4 1 0,0-1-324,3 1 0,1 0 156,0 0 1,4 0-220,3 0 1,3-4 22,1 0 1,1-5-271,3 1 0,3-6 254,4-2 1,0-4 11,1 1 1,0-3 400,4-1 0,-2-1-100,5-3 0,-5 1 201,1-4 1,1-1-99,0-3 1,-1-1 86,-4 1 0,1-1 207,-1 1-93,-5 0 0,3-1 238,-5 1-240,0 4 0,-4 1-49,0 2 16,0 3-206,0 6 1,-1 4 69,-3 10 1,3-4-138,-3 4 0,3-1 30,1 1 0,0 3-69,0-3 1,0-3-93,0-1 1,1 2-272,3-2 1,2 0-280,5-3 1,1-6 307,-1-2 0,1-3-340,-1-1 0,4 0 748,1 0 0,4-5 0,-2-1 0</inkml:trace>
  <inkml:trace contextRef="#ctx0" brushRef="#br1">12654 10279 7855,'-5'-18'11,"3"2"1080,-6 4-293,6 6-174,-4 1 0,6 10-86,0 2 1,-1 10 50,-3 6 0,3 5-116,-3 6 1,3 5-124,1 3 1,4 3-325,0 0 1,1 1 138,-1 0 1,-3-2-313,3-2 1,1-3 173,-1-5 1,1-4-244,-2-4 0,-1-2 9,1-1 1,0-5-434,1-3 107,-3-2 130,4-2 0,-5-3-1898,0 0 2301,0-6 0,0 3 0,0-5 0</inkml:trace>
  <inkml:trace contextRef="#ctx0" brushRef="#br1">13203 10085 7926,'0'-12'48,"0"1"0,0 3 313,0 1 8,0 4 0,0-3-64,0 2 0,0 4 128,0 0 1,0 6-70,0 9 0,-6 4 41,-1 8 1,-5 4 124,-3 7 1,-1 1-120,-3 3 0,-2 2-132,6-2 0,0 3-176,3 0 1,1 0 28,0-3 0,0 1-20,4-5 1,2 4-162,5-4 1,0 0 66,0-4 1,1 0-273,3 1 1,2-5-242,6 0 0,-1-4 216,0 0 0,1-6-72,-1-5 0,1 1 101,-1-1 0,1-3-154,-1-4 0,0-5-448,1 5 343,-1-6 0,1 4-334,-1-6 0,-3 0 87,-1 0 756,-4 0 0,7-6 0,-4 0 0</inkml:trace>
  <inkml:trace contextRef="#ctx0" brushRef="#br1">13522 10564 7862,'0'-17'67,"-4"-4"33,1 6 1,-1 0 1035,4 3-289,0 6-201,-5-4 0,-2 9-223,-4-3 0,0 9-249,-1 6 0,0 6 4,-4 6 1,2 5-57,-5 2 0,7 2 62,0-2 1,2 3-97,6-2 0,0-2-202,4 1 0,2-4 101,1 0 0,4-3-374,4-4 1,6-2 174,2-6 0,2-1 29,2-2 0,0-3 144,0-5 0,0-1 181,0-3 1,1-2-147,2-6 1,-3-3 112,0 0 1,-1-4 166,-7 3 0,0-4-29,-4 1 0,0-3-8,-4 0 1,-2-1-75,-5 0 0,-1-4-344,-3 1 0,-2-5-122,-6 5 0,-3-5-144,0 4 0,-5 2 50,1 6 1,-3 3-163,-1 4 1,0 6-11,1 2 1,3 3 132,-1 1 0,8 1-882,0 3 1316,1 2 0,10 11 0,-4 0 0</inkml:trace>
  <inkml:trace contextRef="#ctx0" brushRef="#br1">13888 10918 7944,'0'-6'794,"1"1"-108,3 5 552,-3 0-763,4 0 1,-5 1-52,0 3 1,0 0-114,0 7 0,0-2 162,0 6 0,-1-1-317,-3 2 0,2-3 28,-6 7 1,4-5-367,-3 4 1,3-5 187,-4 1 1,6-2-845,-2-2 0,-1 1 132,1-1 0,0 0-992,4 1 1698,0-6 0,0 4 0,0-3 0</inkml:trace>
  <inkml:trace contextRef="#ctx0" brushRef="#br1">14219 10382 7842,'0'-18'1368,"0"1"-411,0 6-603,0-1 305,0 6-139,0 1 0,4 11-149,0 6 1,-1 6-23,-3 8 0,0 5-158,0 7 0,-1-3 35,-3 3 1,3 0-216,-3-3 0,3 5 73,1-5 0,0-2-166,0-3 0,0-5-46,0 2 0,0-4-181,0-4 0,0-3-43,0-4 1,1-2-326,3-2 0,-3-2-942,3-2 634,-3-3 985,4 4 0,-3-10 0,3-1 0</inkml:trace>
  <inkml:trace contextRef="#ctx0" brushRef="#br1">14470 10176 7871,'0'-11'5,"0"-1"1,0 1-4,0-1 859,0 6-80,0 1-214,5 5 376,-3 0-538,3 0 1,0 1 471,2 3-552,3 7 0,2 7 72,-1 5 0,6 5 163,2 2 1,-1 5-211,1 3 1,-5-2-135,1 6 0,1-1-142,0 1 0,-2-2 85,-7-1 1,2-3-222,-5 6 1,3-5-48,-3 1 0,0-1-145,-4 1 0,0-3-332,0 4 1,-4-8 292,0 0 0,-4-6-402,0 2 1,-1-3 283,1-1 0,0-4-196,4 0 1,-4-9 183,4 1 0,-1-3-1227,1 0 316,3-3 1334,-4-5 0,0-5 0,-1-2 0</inkml:trace>
  <inkml:trace contextRef="#ctx0" brushRef="#br1">14847 10336 7814,'0'-23'272,"0"0"54,0 0 0,1 4 5,3 0 0,1 5-98,3-1 0,2 2 569,-2 2 0,2 0-274,1-1 0,1 2-111,-1 2 0,0 0-164,1 4 0,-4 0 186,-1 4-133,1 0-313,3 0 1,-4 5-141,-4 3 1,-1 6 204,-2 1 0,0 5-329,0-1 0,-4 3 117,0 1 0,-4-2-10,5-2 0,-5 3 81,4-3 1,0-2 192,4 3 1,0-7-94,0 3 1,2-4 98,1 0 0,4-5 276,4 1 1,1-5-136,-1 0 1,2-1 186,2-2 0,-1 0-118,5 0 1,-4 0-364,4 0 1,-4-2-111,4-1 0,-5 1-770,2-1 1,-7-3 270,-2 3 0,-3-1-874,4 4 1520,-6 0 0,-2-5 0,-6-2 0</inkml:trace>
  <inkml:trace contextRef="#ctx0" brushRef="#br1">15624 10473 7934,'-7'-8'-431,"4"1"173,1 4 1957,2-7-440,0 9-711,0-4 1,0 6-36,0 3 1,0 7-156,0 8 0,0 3-138,0 1 0,0 3 27,0 1 1,0 0-28,0-5 0,0 1 0,0 0 0,-1-1 27,-3-3 1,3-2-28,-3-1 1,3-7-1,1 2 0,1-7-220,3 0 0,-3 2 0,4 0 0</inkml:trace>
  <inkml:trace contextRef="#ctx0" brushRef="#br1">15395 10724 7934,'4'-7'402,"0"-1"0,5 5-40,-2 0 1,1 0 12,3-1 0,0 3 106,8-3 1,-3 3 231,7 1 1,-3-1-660,7-3 0,-3 3 16,-1-3 1,1 3-1057,3 1 0,-7-2 621,3-2 0,1 3 365,3-3 0,-1-2 0,-3 0 0</inkml:trace>
  <inkml:trace contextRef="#ctx0" brushRef="#br1">16309 10359 7920,'0'-18'452,"0"1"757,0 6-957,0 5 103,0 1 229,0 0 0,0 5-190,0 0 1,-1 6 48,-3 9 1,3 8-106,-3 7 1,3 5-25,1 3 0,0-1-233,0 4 0,0-4-189,0 1 0,1-2-131,3-2 0,-3 0-358,3 1 0,-2-5-95,2 1 0,-3-7 294,3-2 0,-3 0-662,-1-7 1,0-3 17,0-5 1042,0-4 0,0 7 0,0-4 0</inkml:trace>
  <inkml:trace contextRef="#ctx0" brushRef="#br1">16229 10484 7920,'6'-15'-41,"-2"0"1,-3 3 1585,-1 5-499,0 4-547,0-2 0,6 8-217,1 4 1,5 2 160,3 10 1,3 2-11,4 5 0,6 2-57,3 3 1,-2 2-274,1-3 1,1-1-145,3 2 0,-1-2-202,-2 1 1,0-3 257,-4-8 0,0 1 1,-5-4 0,1-2-85,0-7 1,-4 2 44,0-5 0,-5 0-236,1-4-198,-7 0 243,2 0 0,-9-5 204,3-3 1,-2-3 192,-2-5 0,-2-1 402,-2-6 0,2-1-278,-6-3 1,2-2-837,-2-5 1,-1-1 529,6 1 0,-5-5 0,4-3 0,0 1 600,4-1 1,0 2 438,0-2 1,0 0-1506,0 8 1,0-2-687,0 9 1,0 2-181,0 6-1305,0 3 1967,0 4 1,2 7 669,1 5 0,4 10 0,4 8 0</inkml:trace>
  <inkml:trace contextRef="#ctx0" brushRef="#br1">17166 10553 7981,'0'-6'1518,"-6"0"1,0 6-885,-5 0 0,-1 7-243,1 4 1,-1 2-199,1 6 1,0 0-92,-1 4 1,1 1-50,-1 3 1,2-3 127,3 2 1,2-2-282,5-1 0,0 0 91,0 0 0,5-4-301,2 0 0,3-6 142,2-2 0,4-1 19,3-6 0,3 0 238,1-4 1,0-1 220,-1-3 1,5-2 213,0-6 0,-1-3-208,-3 0 0,-1-4 132,-3 3 1,-4-6-100,-7 2 1,-3-4-356,-5 5 1,-2-2-274,-1-2 0,-5 0-417,-7 0 1,-3 2 323,-5 2 1,-1 2-250,-3 6 0,2 4-988,-5 4 1,4 1 1608,0 2 0,7 5 0,2 2 0</inkml:trace>
  <inkml:trace contextRef="#ctx0" brushRef="#br1">17371 10599 8706,'6'-7'2241,"0"2"-1751,-6 5 0,1 5 12,3 3 1,-3 7-152,3 4 1,-2-1 14,2 1 0,-3-4-136,3 4 1,-1-1-15,0 1 1,-1-1-113,2-3 58,-3-2 0,3 3-473,-1-4-44,1-6-317,-4 4 367,0-9 264,0 4 1,-1-6 228,-3-3 1,2-2-71,-6-5 1,5-1 214,0 1 1,-2-1-66,1 1 0,0-4-16,4-1 1,0-4-157,0 1 0,1-2-83,3-2 0,2-4 30,6 0 1,1-1-220,2 2 0,3 2-292,4-3 1,1 8 197,0 4 0,0 2-546,0 2 0,-4 4 350,0 4 1,-4 1-362,4 2 1,-6 5 24,-2 3 0,-1 3 802,-6 5 0,5 1 0,-3 6 0</inkml:trace>
  <inkml:trace contextRef="#ctx0" brushRef="#br1">17828 10701 7954,'0'-12'762,"0"-9"0,0 14-469,0-8 1,0 6-52,0 1 0,0 0 203,0-3 0,-1 0 247,-3-1 0,3 5 572,-3-1-380,3 0-85,1 2-209,0 1-651,0 5 1,0 5 47,0 3 1,0 6 76,0 1 1,1 5-169,3-1 1,-2-1 32,6 1 0,-4-5-352,3 1 0,0-2-75,0-2 140,3 1 1,-3-2 124,4-3 1,-3-2 142,-1-5 1,-3 0 22,4 0 0,-2-5 4,2-2 1,2-3 86,-3-2 0,0 1-67,0-1 1,-3 1 213,4 0 0,-4-5-40,3 1 1,-3 0 54,4 3 1,-5 0-63,5-4 0,-5 8 82,0-4-130,-1 8-1,3-6-196,-4 9 1,4-3 97,-5 8 0,0 2-68,0 6 0,0-1 43,0 1 0,4-1-110,0 0 0,1 1 103,-1-1 1,2 1-140,5-1 1,-3-1 138,0-2 0,-1-3 42,5-5 1,-1 0 83,0 0 0,5 0-72,-1 0 1,1-4 8,0 0 1,-4-5-34,4 2 1,-2 0 152,1 0 0,-3-1-66,4-3 1,-7 3 95,-2 1 1,1 0-75,3 0 1,-3-4 12,-1 4 0,-3 2 17,4 1-2,-6-2-198,3 4 104,-5-3 0,0 7-344,0 1 1,0 8 120,0 4 1,0 5-460,0-1 0,0-1-78,0 1 1,0 0-363,0 4 1,0-4 390,0 0 713,0 0 0,6 4 0,0 0 0</inkml:trace>
  <inkml:trace contextRef="#ctx0" brushRef="#br1">18582 10736 7927,'5'-17'0,"-3"-1"357,6-4 0,-4-1 5,3 0 0,0 4-31,0 0 1,-2 1 33,-5-1 0,0-1 211,0 4 0,0 1-126,0 4 0,0 3-166,0 1 0,-5 4-241,-2-1 0,-3 4 53,-2 4 1,-3 2-248,0 6 0,-4 4 212,3 3 1,-3 3-122,4 1 1,0 0-201,4-1 0,0 1-241,4 0 0,2-1 36,5-3 1,0 1 42,0-5 1,1 0 49,3-3 1,2-2 121,6-2 0,0-3 379,3-5 0,-2 0-154,2 0 1,2-2 80,-2-1 1,2 0 176,-2-5 0,-2 1 174,2-5 1,-4 1 5,-3 0 1,1-1 161,-6 1-271,6-1 0,-4 1 123,3 0-376,-3 4 274,-5 2-360,5 5 1,-4 5 34,3 3 0,-2 3-46,-2 4 1,-4 3 31,0 5 0,-1-1 65,1-3 1,3 2-363,-3-2 1,3 3 134,1 1 0,1-4-512,3 0 0,2-7 283,6 0 1,-5-2-317,1-6 0,-1 0 138,5-4 1,3 0-288,0 0 870,0-5 0,2-2 0,1-4 0</inkml:trace>
  <inkml:trace contextRef="#ctx0" brushRef="#br1">18890 10245 7841,'0'-23'197,"0"0"1,-4 1 889,0 3-135,1 3 182,3 4-711,0 6 1,1 7-148,3 11 0,-3 7 207,3 11 1,-3 3-116,-1 13 0,4 1-147,0 6 0,0 3-375,-4-3 1,0 3 76,0 1 0,1-5-202,3-2 1,-3-8 250,3-4 1,-3-3-49,-1-1 1,0-4 17,0-4 0,4-7-311,0-4 0,-1-2 136,-3-1 0,2-2-1457,1-3 1434,-1-2 256,3-5 0,-10 6 0,-2 0 0</inkml:trace>
  <inkml:trace contextRef="#ctx0" brushRef="#br1">19393 10085 7902,'5'-7'-518,"-4"-3"362,3 3 0,1 0 747,-1 0 0,3 3-173,-3-4 0,1 6 416,-1-2-97,-3 3-298,4 1 0,-6 1-53,-3 3 0,-3 3-119,-9 8 1,-1 4 139,-6 8 1,0 7-114,0 8 0,-4 3-214,1 0 1,-1 6 175,4 2 0,6 2-148,1-2 0,5 2-44,3-6 1,-1 1-160,6-4 0,0-5-363,7 1 1,2-9 294,6 2 0,3-9-172,0 1 1,5-4 99,-1-4 1,3-3-80,1-4 1,-2-1 54,-2 0 1,2-3 89,-6 0 0,4-6-872,-4 2 1,0 1 94,-3-1 946,-1 0 0,1-4 0,-1 0 0</inkml:trace>
  <inkml:trace contextRef="#ctx0" brushRef="#br1">19667 10473 7835,'0'-29'439,"-5"1"51,-3 5 1,-1 5-255,2 3 1,0 6-16,3 1 0,2 6 524,-6-2 1,1 4-234,-5 4 1,-3 7-309,0 8 1,-4 7 7,3 0 1,-1 6-126,5-1 0,-2 2-84,7 1 0,2-1-206,1-3 1,8 2-13,3-5 1,3-2 165,2-6 0,4-2-251,3-6 0,3-5 84,1-2 0,0-3 308,-1-1 0,1-1-88,0-3 0,0-3 298,0-8 1,-4 1-60,0-5 1,-5 1 61,1-1 1,-7-3-159,-4 3 0,-3-2 20,-1-2 0,0 0-650,0 0 1,-5 0 272,-3 0 1,-2 1-724,-1-1 0,-1 5 170,1 3 1,-5 6-100,1 1 0,-4 7 862,4 1 0,-5 10 0,2 8 0</inkml:trace>
  <inkml:trace contextRef="#ctx0" brushRef="#br1">19884 10873 8332,'6'1'1402,"-2"3"1,-3 2-969,-1 6 0,0 3 161,0 0 1,0 1-192,0 0 0,0 0-379,0 3 0,0 3 96,0-3 0,0-1-223,0 1 0,-1-4-786,-3 4-907,3-5 394,-4 2-680,5-4 2081,0-6 0,-5-1 0,-2-5 0</inkml:trace>
  <inkml:trace contextRef="#ctx0" brushRef="#br1">20215 10484 7823,'0'-22'9,"0"-1"556,0 0 0,5 0-189,3 0 1,-2 5 42,2 3 1,-6 6-100,2 2 1,-2 4 1016,2-1-905,-2-2 1,3 11-185,-5 3 0,0 8 10,0 11 1,0 2 103,0 5 0,-4 4-322,0 0 1,-1 4 60,1-4 1,3 0-431,-3-3 1,3-2 247,1-3 0,0-3-690,0-8 0,0 1-378,0-5 565,5 1 0,-4-9-34,3 1 618,-3-6 0,4 3 0,2-5 0</inkml:trace>
  <inkml:trace contextRef="#ctx0" brushRef="#br1">20489 10176 7855,'0'-11'-201,"0"-1"1,1 2-47,3 2 1212,-3-2 184,10 4 295,-10-6-443,9 6 45,-9-4-650,9 9 1,-7-3-139,5 8 0,-2-2 263,1 6 0,4 1-138,-4 6 0,5-1 62,3 5 1,-1-4-33,5 4 1,-4 2-165,4 5 0,-1 0-91,1 4 0,1 0 27,-5 5 0,5 0-140,-5 3 0,-4-1 114,-3 5 1,-6-1-533,2 0 1,-4 4 198,-4-3 0,-2 1-868,-5-1 1,-1-3 123,1-5 0,-1 1-175,1-1 0,-1-5 378,1-2 0,-4-8-212,0-4 1,-1-2 926,5-2 0,-6 1 0,0-1 0</inkml:trace>
  <inkml:trace contextRef="#ctx0" brushRef="#br1">20809 10028 7879,'-5'-18'342,"3"-3"413,-1 6-650,1 0 1,7 5-135,3 2 0,2-1 1058,2 6 0,-5-5-406,1 4 1,3-3-191,5 3 1,-1 0-163,-4 4 0,4 0-54,1 0 0,-1 0-85,-4 0 0,1 5-161,-1 3 0,1 0 93,-1 0 1,-3 6-166,-1-3 1,-4 7-232,1-3 1,-3 6 231,-1-2 0,-1 2-177,-3 2 0,-3 0 102,-4 0 1,0-5 91,-1-3 0,1 1 79,-1 0 0,6-5 10,2-3 68,3-1 1,2 3 229,3-2 0,2-3 274,6-5 0,4 0-232,3 0 0,3 0 167,1 0 1,3 0-138,1 0 0,5 0-385,-2 0 1,-2 0-140,-1 0 0,-4 0-512,-4 0-2799,-3 0 3459,-10 0 0,-6 5 0,-6 2 0</inkml:trace>
  <inkml:trace contextRef="#ctx0" brushRef="#br2">7252 11695 7845,'-6'-5'8,"0"4"-3,2-3 251,2-3 1,-4 6-40,2-3 0,3 2 453,-3-2 54,3 3 102,1-4 354,0 5-899,0 5 0,0 6-66,0 8 1,0 4 143,0 4 1,0 1-105,0 2 0,0 3-219,0-2 1,0-2 55,0 1 1,0-4-124,0 0 1,0-2 26,0-1 0,0 0-138,0 0 1,1-4-194,3 0 0,-3-4 154,3 4 1,1-5-13,-1 1 1,0-6-14,-4-1 89,0-1 0,1 0 57,3-3 168,-3-3 134,4-1 120,-5 0-197,5 0 1,2-5-72,4-3 1,1 2 58,-1-2 0,5 2-65,3-2 1,-1-2 7,1 3 1,0 0-44,4 0 1,-1 3-90,-3-4 0,1 4-38,-5-3 1,1 4-202,-5-1 0,-1 2-1201,-2-2 685,2 3-1742,-9-4 1364,4 0 1169,-10 3 0,-6-8 0,-7 4 0</inkml:trace>
  <inkml:trace contextRef="#ctx0" brushRef="#br2">7184 11992 7893,'0'-8'657,"0"1"-386,5 4 0,0-3 361,2 2 1,4 3-158,-4-3 0,5 1-49,3 0 1,3 0-82,5-5 0,-4 6 69,0-2 1,0-1-360,3 1 0,-3-1 55,1 1 1,-7 3-817,3-3 1,-4-1 456,0 1 0,-5-3-1241,1 3 1,-4-4 1489,3 5 0,-4-6 0,2 2 0</inkml:trace>
  <inkml:trace contextRef="#ctx0" brushRef="#br2">7207 11706 7925,'0'-11'774,"1"1"-422,3 2 1,3-2 174,8 2 1,1 2 26,7-2 1,-3 2 40,7-1 1,4-4-184,0 4 0,4 0-153,-4 0 1,0 3-364,0-4 1,-3 6 156,-5-2 0,-2 3-1111,-2 1 0,2 0 1058,-6 0 0,0 5 0,-4 1 0</inkml:trace>
  <inkml:trace contextRef="#ctx0" brushRef="#br2">7823 11706 7962,'-4'-11'75,"1"0"0,-5 3 185,4 0 1,0 5 440,4-5-135,-5 5 0,3-3 275,-6 2 2,6 3-496,-3-4 1,5 6-109,0 3 1,0 0-4,0 7 1,1 3 133,3 9 0,3 1-29,9 3 0,-3-2 80,7 6 1,1-5-280,2 5 0,6-5 36,-6 5 1,6-6-400,-2 2 0,-1-3 210,-3-1 1,0-4-672,0 0 0,-5-5 410,-3 1 0,1-4-933,0-3 436,-1 2 1,-7-9-1318,-1 3-64,-4-2 2150,2-2 0,-5 0 0</inkml:trace>
  <inkml:trace contextRef="#ctx0" brushRef="#br2">8120 11649 7911,'0'-17'138,"0"1"1,-4 4 742,1 0-97,-1 1-348,4-1 107,0 6 0,0 2-146,0 8 0,-5 9 5,-3 10 1,-3 6-36,-5 9 1,3 0-138,-7 8 0,1-3-248,-3 6 1,-1-3 84,0-4 1,0-3-386,0-5 0,2-1 235,2-2 0,-2-3-794,6-5 1,0-2 418,3-2 1,2-6-1568,3-6 672,2-4 115,5 2 1325,0-5 1,5 0 0,1 0 0</inkml:trace>
  <inkml:trace contextRef="#ctx0" brushRef="#br2">8463 11672 7969,'-5'-6'0,"4"-4"156,-5 8 1,6-1 770,0 6 0,0 8-418,0 4 1,0 9 273,0-1 0,0 8-322,0 4 0,0 0-77,0 7 1,0-5-247,0 1 0,2-1-255,2 1 0,-3-8 36,3 1 0,1-2-114,-2-2 1,5-6-436,-4-6 1,1-2 313,-1-2 1,-3-3-677,3 0 267,-3-6-216,-1 3 1,0-6 5,0-3 935,0-2 0,-5-6 0,-1 1 0</inkml:trace>
  <inkml:trace contextRef="#ctx0" brushRef="#br2">8326 11706 7894,'6'-11'146,"-2"0"0,1 3 314,-1 0 0,6 2-61,1-2 0,2-2-142,6 3 1,0 0 163,4 0 1,4 3-128,-1-4 0,6 6 128,-2-2 0,0 3-83,0 1 0,-4 1-124,0 3 0,-3 6-194,-4 5 0,0 5 143,-8-1 1,2 4-199,-9 4 0,0-3 66,-4 3 1,-10 1-154,-6-2 0,-4 0-1,-3-7 0,-8 1-264,-4-5 0,0 0-21,4-3 1,3-2-210,6-2 0,0-3-1401,3-5 1429,2 0 1,11-2 587,2-1 0,13-4 0,4-4 0</inkml:trace>
  <inkml:trace contextRef="#ctx0" brushRef="#br2">9034 11615 7974,'-6'-5'0,"-3"2"1627,5-4-1052,0 4 0,3-1 96,-3 8 1,1 0-257,-4 7 1,0 3 172,0 9 1,-2 1-186,5 3 0,-3 2-223,3 5 1,0 2-47,4 2 0,0-6-204,0 2 0,0-2-247,0 2 0,0-3 295,0-1 1,0-5-568,0 2 1,1-7 254,3-1 0,-1-5 177,4 2 1,-3-9 235,4-3 0,-5-3 384,5-1 1,0 0-213,3 0 0,4-1 72,1-3 1,4 2 253,-1-6 0,2 2-130,2-2 1,-4-2-515,0 2 0,-1 3 134,1 1 0,-2 2-977,-6-2 1,0 3-1365,1-3 440,-6 3 0,3 2 1834,-5 3 0,0-3 0,-4 4 0</inkml:trace>
  <inkml:trace contextRef="#ctx0" brushRef="#br2">9605 11638 7921,'5'-12'-572,"-4"1"1,6 1 921,-4 2 0,-1-2-12,2 2 0,-3 2 414,-1-1-177,0 4 240,0-7-114,0 9-442,0-5 0,0 17 39,0 4 0,0 10 117,0 6 0,-1 6-186,-3 1 0,-1 5 3,-3-1 1,-2-2-337,2 2 1,-1-6 142,2-2 0,-2-1-169,5-6 0,0-2 112,4-6 0,0-3-1590,0-4-17,0-1-662,0 1 898,0-6 1389,5-6 0,-3-6 0,3-6 0</inkml:trace>
  <inkml:trace contextRef="#ctx0" brushRef="#br2">9628 11626 7921,'0'-17'0,"-1"0"0,-3 6 0,2-1 1030,-1 1 72,1 5 198,2 0-552,5 22 0,2-1-302,4 15 0,6 1 131,2 3 1,4 0-144,3 1 0,-2 3-372,3 0 1,1 0 44,-1-4 0,3-3-41,-3-1 1,-1-6-49,-3-1 0,-1-1-259,-3-7 0,-3 0-1613,-4-4 1352,-1 1 0,-1-5-2371,-2 1 2075,-3-5 0,-6 2-793,-3-5 1591,-2 0 0,-11-5 0,-1-2 0</inkml:trace>
  <inkml:trace contextRef="#ctx0" brushRef="#br2">9639 11923 9104,'12'5'437,"0"-3"-81,4 2 0,1 1-64,6-2 0,5 1-494,3-4 1,2 0-240,1 0 0,0 0 441,0 0 0,1-10 0,-1-3 0</inkml:trace>
  <inkml:trace contextRef="#ctx0" brushRef="#br2">10187 11718 7897,'-6'-12'0,"2"1"295,3 0 1,1 3 621,0 0 290,0 6-467,0 12 1,1 1-270,3 16 0,-1-2-65,4 6 1,-3 6-148,4-3 0,-2 7-226,2-3 0,0-2 131,-4-5 1,1 1-471,-1-6 1,-3 0 274,3-7 0,-1 0-984,1-8 235,-3 3-85,4-13 665,-5 4 0,0-10 48,0-2 0,-4-3 129,0-2 1,-3-1-45,3-2 0,-5 1 382,1-5 0,3 0-60,2-4 0,-3 0 56,3 1 1,-2-1-104,1 0 0,2 0 21,-1 0 0,1 2-49,2 2 0,2 2-57,1 6 1,0 4-59,5 4 1,-1 1 56,5 2 0,0 5-181,4 3 0,1 7 81,6 4 0,4 3 43,-1 1 0,1 2 1,-4-2 1,4 2-1,-1-6 0,1-2 71,-4-2 0,0-2-70,-1-2 0,0-1 206,-3-2 0,1 1-51,-4-5 0,3-1 206,-4-3-248,0 0 1,-5-1 109,-2-3 1,1-2-74,-5-5 0,-1-2 134,-3-2 0,-1-3-337,-3-5 1,-1 0 57,-2 0 0,-4-1-294,4-2 0,-3 0 154,-2-4 1,5 4-366,-1 0 0,5 2-294,0 1 1,1 1-1997,2 3 1654,0 3 0,9 9 1069,3 4 0,7 1 0,-1 2 0</inkml:trace>
  <inkml:trace contextRef="#ctx0" brushRef="#br2">10987 11649 7904,'6'-5'-878,"4"-1"0,-7-6 1306,5 1 1,-6 0-54,2-1 1,1-1 451,-1-2 115,0 3 4,-4-5-574,5 6 0,-4 6-94,3 5 1,-4 6 155,-4 9 1,-1 8-88,-3 7 1,-1 7 52,6 1 1,-5 5-132,4-1 0,-4 1-245,5-1 0,-1 2-143,4-6 0,-4-2-223,0-5 1,0 1-18,4-6 0,-3 0-450,-1-7 1,0-3-623,4-4 449,0-1-918,0 0 1055,0-4 845,0-2 0,0-5 0</inkml:trace>
  <inkml:trace contextRef="#ctx0" brushRef="#br2">10964 11729 7904,'6'-29'-51,"-1"1"69,-5 5 0,0 6 344,0 1 0,2 4-74,2 0 0,-3 5 328,3-1 1,2 5-187,2 0 0,2 4 6,1 6 1,2 4-165,2 11 1,-1 0 280,5 9 0,0-1-81,4 4 1,0 4-112,0 0 0,1 2-263,2-2 1,-3-4-199,0 0 0,0-1-328,-4-6 0,-3-2 364,0-6 1,-4-1-375,0-3 0,-1-6-97,1 3-2270,-6-3 1687,-1-3 0,-6 3 1118,-3-5 0,-7-1 0,-7-3 0</inkml:trace>
  <inkml:trace contextRef="#ctx0" brushRef="#br2">10953 11958 8467,'11'0'489,"2"0"-88,2 0 1,-1 0-74,5 0 0,0 0 18,4 0 0,5 0-191,2 0 0,3 0-123,1 0 0,-3 0-185,-1 0 1,0 0-139,0 0 0,-2-4-835,-5 0 1,0 0 544,-1 4 0,-3-4 581,1 1 0,-1-6 0,3 2 0</inkml:trace>
  <inkml:trace contextRef="#ctx0" brushRef="#br2">11684 11672 7904,'0'-11'-244,"-4"-1"480,0 1 696,0-1 102,4 1-683,0 5 1,0 6 206,0 7 0,0 10-143,0 6 0,0 5 86,0 6 0,0 4-134,0 0 0,0 5-455,0-1 1,1-3-15,3-1 1,1-3 20,3-5 0,1-6-290,-5-5 0,3-5-642,-3 1-1137,0-7 799,-4 2-369,0-9 1330,-5-1 0,-2-6 390,-4-5 0,0-6 0,-1-1 0</inkml:trace>
  <inkml:trace contextRef="#ctx0" brushRef="#br2">11318 11706 7904,'8'-15'-146,"-1"0"1,-3 0 502,4 3 1,1 5-54,6-1 1,1 6 341,3-2 1,7 2-202,-3 2 0,7 0 26,1 0 1,5 0-115,2 0 1,0 0-241,-3 0 1,-5 0 24,1 0 1,-2 0-24,1 0 1,-2-3 14,-5-1 0,0 0-28,0 4 0,-2-1-23,-2-3 1,2 3-49,-6-3 1,0 1 8,-4 0 1,1 1 122,-1-2 1,-3 3 179,0 1-96,-6-5-112,8 4 0,-7 0 45,4 4 1,-4 11-39,1 2 1,-2 5 71,2 6 0,-3 2-52,3 5 1,-3 2-227,-1 2 0,0-3 67,0 3 0,2-2-474,2-2 1,-3-5 79,3-2 1,-2-7-89,2-1 1,-3-5-489,3 2 0,-1-8-166,0 0-1084,-1-5 1016,3 2 31,-5-5 451,0 0 715,0-5 0,5-7 0,1-6 0</inkml:trace>
  <inkml:trace contextRef="#ctx0" brushRef="#br2">12323 11718 7855,'0'-18'222,"0"3"0,0 6-15,0 1 1010,0 1-801,0 0 0,0 4 29,0 6 1,-5 8-142,-3 4 0,-2 6 227,-1 2 1,1 4-100,2 3 1,-1 3-165,5-2 0,1 0-442,3 0 1,0 1 192,0-6 1,8 1-341,4-4 0,7-2 183,0-2 0,3-3-109,0-9 1,2-2 69,3-5 0,-3 0 112,3 0 0,1-1-6,-2-3 0,2-2 200,-1-6 0,-3 1 212,3 0 1,-7-6-122,-1-2 1,-6-1 154,-2 1 0,-1-7-117,-6 3 0,0-3-324,-4-1 1,-5-1-1,-3-2 1,-3-2-41,-4 5 0,-3 1-60,-5 3 1,-5 3-298,-2 4 0,-5 2-445,-3 11 1,4-1 364,0 4 0,5 9-332,6 2 0,5 8 75,3 0 800,7 3 0,3 6 0,5 1 0</inkml:trace>
  <inkml:trace contextRef="#ctx0" brushRef="#br2">12860 11718 7910,'0'-17'631,"0"-2"1,0-1-194,0 1 0,0 6 389,0 6-515,0 4 750,0-2-512,0 0 1,0 5-438,0 0 0,0 6 63,0 10 0,0 3 19,0 7 1,0 3 21,0 6 1,4-5-230,0 1 1,-1-1 74,-3 4-604,0-5 421,0 4 0,4-8-136,0 1 0,0-5-472,-4-2 358,5-5-15,-4 2 31,4-5 28,-5-4 126,0-2-138,0-5 568,0-5-208,0-2 29,0-4 71,0 0-67,0-1 0,0-3 120,0 0 0,-4-4-58,1 3 1,-3-4 138,3 1 1,1 1 74,-1-1-231,1 0 102,-3 2 69,4-5-204,-4 9 1,5-3 288,0 4 30,0 6-272,0 1-181,0 5 1,5 1 215,3 3 1,2 6-17,1 5 1,2 6-291,2-2 0,2 1 33,2-1 0,2 3-35,-2-3 1,3-3 91,1-1 1,-2-2-13,-2-2 1,3-4 60,-3-3 0,2-3 324,2-1 1,-4 0 50,0 0 0,-3 0 14,3 0 1,-5-5 208,1-3 0,-3 2-171,0-2 1,-2 1 44,-2-5 0,-2-3-110,-2 0 0,-3-4 296,3 4-211,-3-6-232,-1 3 1,-4-8-24,1-1 0,-6 0-308,1 5 1,2-5-472,-2 0 0,2 1-1235,-2 3 1,3 4-43,5 0-1698,0 5 3580,0-3 0,-5 6 0,-1-1 0</inkml:trace>
  <inkml:trace contextRef="#ctx0" brushRef="#br2">14116 11649 7834,'0'-11'541,"-1"1"86,-3 2 29,3 3 498,-4 5-754,5 0 0,0 10 127,0 5 0,1 11-135,3 4 0,-3 3 15,3 1 0,1 2-207,-1 2 1,0-6-155,-4 2 1,0-3-78,0-1 1,3-2-251,1-5 1,0-2-227,-4-2 0,0-2 13,0-6-2134,0 1 675,0-1 279,0-5 1674,0 0 0,5-17 0,1-1 0</inkml:trace>
  <inkml:trace contextRef="#ctx0" brushRef="#br2">14242 11661 7849,'0'-12'758,"0"1"-409,0-1 1,4 5 312,-1-1-437,1 6 0,0-2 321,0 8 0,1 3-21,-1 9 1,-3 3 3,3 7 0,1 2-278,-1 3 0,0 5-144,-4-1 0,0 0-448,0-4 1,3 0 282,1-4 1,0 0-319,-4-5 1,0-4-278,0-3 0,0-2-635,0-1 1,0-5-111,0 1 1398,-5-6 0,-7 3 0,-5-5 0</inkml:trace>
  <inkml:trace contextRef="#ctx0" brushRef="#br2">14276 11729 7849,'0'-7'852,"0"-1"-54,0 5-107,0-2-292,0 16 1,5-4 160,3 8 0,3 3-143,4 1 0,3 3 39,5 1 1,0-1-62,0 1 1,1 0-185,2 0 1,0 0-194,4 0 1,-4-2 103,0-2 1,0 2-76,0-6 0,-2 0 67,3-4 1,-7-3-62,-1 0 0,-5-6-50,2 2 60,1-3 1,-4-1 348,2 0-307,-7 0 1,1-5 221,-5-2 0,-1-4-24,-3 0 0,0-4-287,0 0 0,-3-6 57,-1 2 0,-4-6-45,4-2 0,-3-1-90,3 2 0,0-2-305,4-3 1,-4-2-928,1 3 1,-1 2 605,4 1 0,1 4-1129,3 4 0,-2-1 1817,6 5 0,0 0 0,3 3 0</inkml:trace>
  <inkml:trace contextRef="#ctx0" brushRef="#br2">15806 11546 8007,'0'-11'199,"0"3"340,0 1 193,0 4 446,0-2-730,0 0 1,0 5-176,0 0 0,0 5 168,0 7 0,-3 4-80,-1 3 0,0 7 45,4 0 1,0 5-89,0-5 0,0 6-108,0-2 0,0 0-90,0 0 0,0-3-146,0 3 0,0-4-53,0 0 0,4 2 63,0-1 1,5-1-330,-2-3 0,3-5 165,2-3 1,-1-3 76,1-5 1,3 2 288,0-5 1,4 0 323,-4-4 1,6-1-171,-2-3 1,2 1-66,2-4 0,1 3-621,3-4 1,-3 1 231,3-5 0,-5 5-390,-3-1 1,-2 2-210,-6-2 1,1-2-1900,-1 2 1699,-4-2 0,-2-1 913,-5-1 0,-5 1 0,-2-1 0</inkml:trace>
  <inkml:trace contextRef="#ctx0" brushRef="#br2">15818 11843 7878,'-8'-3'417,"1"-1"1,4-1 319,-1 1-409,3 3 0,6-6-114,3 4 1,6 1 177,1-2 1,7 2 77,0-2 0,6 2 49,7-6 0,0 2-514,3-2 0,-4-2 74,1 2 0,-6 2-821,-6-2 0,-2 4 125,-2-3-786,-2-1 0,-11-3 49,-2-1 1354,-8 1 0,-7-6 0,-7 0 0</inkml:trace>
  <inkml:trace contextRef="#ctx0" brushRef="#br2">15749 11524 7953,'5'-10'138,"3"2"1,3 2 396,5 2 1,1 2-138,6-1 0,5-2 247,3 1 0,-1-1-243,4 1 1,-2 1-233,6-4 0,-2 0 14,-2 0 0,-5 0-160,-2 4 1,-3 1-967,-1-1 1,-5 1 597,-3 2 0,-3 0-1034,0 0 1,-2-1 1377,-2-3 0,2 3 0,-4-4 0</inkml:trace>
  <inkml:trace contextRef="#ctx0" brushRef="#br2">16640 11455 7962,'1'-7'427,"3"-1"120,-2 0 0,6 1 265,-4-1 116,0 6-328,-4-9 0,-1 10-165,-3-3 1,1 3-359,-4 1 0,-5 0 92,-3 0 1,-4 4-62,4 0 1,-5 5 29,1-2 1,-2 3 29,2 2 0,-2-1-85,2 1 0,2-1 9,2 0 0,3 1-122,5-1 1,-2 4 109,5 1 1,0-1-131,4-4 0,3 1 88,5-1 0,0 4-103,11 1 1,0 3 44,4-4 1,4 5-61,0-1 0,1-1 56,-2 1 1,-2 0 38,3 4 1,-4 0-138,-4 0 1,1-1 74,-5 1 0,-5-4-147,-6 0 0,-2-1 47,-2 1 0,-3 1-94,-5-4 0,0 0 122,-12-1 1,1-2-98,-3 2 1,-1-6-132,0-1 0,-1-2 67,-3 2 0,3-3-233,-3-5 0,3 0 112,1 0 1,6 0-669,1 0 0,5-5 109,3-3 960,3-2 0,10-1 0,2-1 0</inkml:trace>
  <inkml:trace contextRef="#ctx0" brushRef="#br2">17154 11501 7875,'0'-12'821,"0"1"1266,0 0-1259,0-1-593,0 6 0,-1 6 315,-3 7 1,3 9-15,-3 3 0,-1 4-138,1 3 1,0 5-118,4 7 0,0-5-364,0 5 0,0-5 119,0 5 0,2-6-58,1-2 1,0-6-218,5-1 0,-6-1-803,2-7-1191,2 0 965,-5-4-1071,5-4 1688,-6-2 0,-2-6 651,-2-3 0,-7-3 0,-7-4 0</inkml:trace>
  <inkml:trace contextRef="#ctx0" brushRef="#br2">16789 11524 7875,'0'-12'363,"3"1"-72,1-1 1,9 5 322,-2-1 0,10 4-196,2-3 1,1 3-73,6-4 0,1 6 127,3-2 1,0 3-78,0 1 1,4-4-165,0 0 1,1 0-6,-5 4 1,0 0-213,0 0 0,1-1-5,-1-3 0,-5 3 24,-2-3 1,-3 3-741,-1 1 0,-2 0 364,-2 0 0,2-4-1715,-6 0 827,0 0-284,-4-1 1048,1 4 0,-5-4 125,1 5 1,-4 0 340,4 0 0,-6 0 0,4 0-16,-2 0 16,-3 0 637,5 0-329,-1 0 1163,-4 0-239,4 0 127,-5 0-826,0 5 1,0 5 101,0 5 0,-1 6-119,-3-2 1,1 7-157,-4 5 1,3 2 47,-4 1 1,6-1-73,-2-2 0,3 4-307,1-4 1,0 3 86,0-7 1,0 2-226,0-6 0,0 2-35,0-6 1,4-3-544,-1 0 343,1-4 1,0-4-83,0 0-1349,0-6 1237,-4 3 1,0-6-543,0-3 1,-2 2 361,-2-6 1,2 0-107,-6-3 1,5-2 823,-5-2 0,0-3 0,-3-5 0</inkml:trace>
  <inkml:trace contextRef="#ctx0" brushRef="#br2">17474 11455 7875,'1'-19'274,"3"0"0,2 5 78,6-1 1,4 2-90,3 2 0,3 1 137,1 2 1,0 3-144,-1 5 0,3-4 342,1 0 1,-2 0-164,3 4 1,1 4-56,-2 0 0,5 5-174,-4-1 1,-1 2-117,-3 1 1,-4 1 60,0-1 0,-6 4 23,-2 0 1,-1 5-218,-6-5 1,-1 5 33,-7-1 1,-4 1-112,-7-1 0,-3 3-55,-5-3 1,-4-1-48,-4 1-1,2 0 59,-2 4 0,2-4-44,-1 0 0,2-4 179,5 4 1,5-5-45,3 1 0,6-2 197,2-2 1,4 1-98,-1-1 0,4 1 116,4-1 0,2 0 58,6 1 0,1-1 186,2 1 0,2-5 40,6 1 1,1-2 159,3 2 1,1 1 101,2-5 0,3 1-255,-2-2 0,-2-1-528,2 2 1,-10-3 117,2-1 1,-4 0-1398,0 0 1,-6 0-750,-6 0 2121,-4 0 0,-3 5 0,-6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8:04.1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2821 3757 8074,'0'-11'159,"0"0"1,0 3 298,0 0 1,0 5 143,0-5 145,0 5-8,0-7-152,0 9-389,0-4 835,0 5-965,0 5 0,4 3-30,0 7 0,-1 3 3,-3 4 0,4 6 83,0 3 1,0 6 121,-4 1 1,0 5-89,0-1 0,0 2 15,0 2 0,0-2-141,0-2 1,0 1 83,0-5 0,0 4-255,0-4 0,0-3 58,0-5 0,0-1-67,0 2 1,0-5-15,0-7 0,1 2 88,3-6 1,-3 4 54,3-4 0,1 0-5,-1-3 1,0-5 66,-4 1-56,5 0-59,-4 3 73,4-5-263,-5-1-3148,0-5 2830,0-5 0,-1-1-1045,-3-5 1625,3-1 0,-4 1 0,5-1 0</inkml:trace>
  <inkml:trace contextRef="#ctx0" brushRef="#br0" timeOffset="1">2752 3792 8130,'-5'-12'-520,"4"5"610,-3-1 1,3 4 1229,1-3-845,0-1 0,1 0-163,3 1 0,2 0 62,6 0 1,4-3-121,3 2 1,7-2 120,0-1 0,7-1-96,2 1 1,-1 4-229,4 4 0,-4 1 93,-3 2 0,2 2-33,-3 1 0,3 4-282,1 4 0,-1 2 132,-2 2 1,-3 3-262,-5 5 1,-1-1 155,1 1 0,-5 1-120,-3 3 0,-6-3 61,-1 3 1,-6 1 126,2-2 0,-9 1 101,-6-4 1,-7 0 193,-9 0 0,-2-1 20,-5 1 1,-2-4-94,-2 0 0,-2-5 246,-6 2 0,4-4-97,0 0 1,5-2-246,-1-3 0,8-2 86,3-5 0,8 0-496,4 0 1,2 0-557,2 0-669,4 0-235,2 0 1237,5 0 0,11 0 583,4 0 0,5-5 0,3-1 0</inkml:trace>
  <inkml:trace contextRef="#ctx0" brushRef="#br0" timeOffset="2">3860 3540 8018,'0'-6'1753,"0"1"1589,0 5-3076,-5 5 1,3 1-10,-6 6 0,-1 4-33,-6 3 1,1 8 3,-5 4 1,4 2-41,-4 1 0,1 5 3,-1 3 1,1 4-223,3 3 1,2-1 171,-2 6 0,6-5 62,1 4 1,6 0-366,-2 0 153,3-2 4,1-6 1,0-4-69,0-3 0,4-3 89,-1 0 1,6-6 20,-1-2 1,2 0 2,2 0-219,4 0 199,-3-4 0,3-4 56,-4 0 1,3-4-44,0 4 1,0-5 89,-3 1 1,-1-2 150,1-2 0,-1-3-35,0-1-25,1-4-154,-1 2 1,-3-1 156,-1 0 1,-3 0 242,4-4 168,-6 0-213,4 0-74,-6 0-896,5 0 326,-4 0 168,4 0 0,-5-2-2307,0-2 1181,-5 3 238,4-9 949,-10 9 0,0-9 0,-7 3 0</inkml:trace>
  <inkml:trace contextRef="#ctx0" brushRef="#br0" timeOffset="3">4249 4146 8110,'-6'-7'856,"5"-3"-469,-4 9 1,6-4 16,3 5 0,-1-4-101,4 0 0,1 1-34,3 3 1,2 0-30,2 0 1,-1 0-1,5 0 0,-3 0-123,3 0 1,0 0 94,3 0 1,1 0-130,0 0 1,0 0 77,0 0 1,0 0-230,0 0 1,-2 0-3,-2 0 0,-2 0-13,-6 0 0,0 0 127,1 0 0,-5 1-200,1 3 46,-5-3 138,2 9 0,-5-4-148,0 6 0,-5 0 80,-3 4 1,-2 1-61,-2 6 0,-4 0 82,-3 0 0,-1 0-166,1 0 1,-2 0 40,6-1 1,-4 1-63,4 0 1,0-1 167,3-3 0,1-2-52,-1-1 1,5-4 126,-1 4 1,6-8-116,-2 0 167,-3 0 1,6-1 45,-3 1 175,3-6-105,1 4 1,5-5-7,3 3 1,-1-3 190,5 3 0,-3-3-84,6-1 1,-1 0-46,1 0 0,-1 0-42,5 0 1,-1-4 17,1 0 0,1 1-16,-5 3 0,4-2-235,-3-2 1,-1 3-144,-4-3-181,1 3 0,-5 0-1861,1-3 1078,-6 3-705,4-4 1825,-6 5 0,0 0 0,0 0 0</inkml:trace>
  <inkml:trace contextRef="#ctx0" brushRef="#br0" timeOffset="4">4888 4557 8018,'-7'-8'457,"-1"1"156,5 4 1,-3-2 422,2 5 83,3 0-368,-4 0-127,5 0 0,5 1-380,3 3 1,2-3-26,1 3 1,4-1 13,1 1 1,0-3 17,-1 3 0,3-3-50,5-1 1,-4 0-151,0 0 0,-4-4 118,4 0 1,-5 1-447,1 3 0,-2-4 198,-1 0 0,-6-1-2058,-2 1 902,-3 3 0,-4-4 1235,-4 5 0,-6 0 0,-10 0 0</inkml:trace>
  <inkml:trace contextRef="#ctx0" brushRef="#br0" timeOffset="5">6099 3952 8207,'6'-5'1620,"-1"3"-852,-5-3 189,0 0-223,0 4-534,0-4 78,0 5 0,-1 5-180,-3 2 0,-2 1 76,-6 4 0,-4-2-115,-3 9 0,-3-4-116,-1 4 0,1 0 56,-1 4 0,-4 0-127,0 0 0,1-2 55,3-2 1,1 1 1,3-4 0,2-1 122,1-4 0,7 1-2,-2-1 1,6-5 8,-3-2-14,6 3 0,-2-6-43,8 3 1,-2 1 35,6-1 0,5 3 291,6-3 1,-2 4-90,2-5 1,0 3-14,4-3 0,1 2-50,3 3 1,-3-2-122,3-2 1,-3-3 42,-1 3 0,0-2-72,-1-2 1,-2 1-698,-1 3 1,-5-3 40,1 3-1833,-8-3 1750,-2-1 0,-6 0-1119,-3 0 1832,-2 0 0,-16 5 0,-2 1 0</inkml:trace>
  <inkml:trace contextRef="#ctx0" brushRef="#br0" timeOffset="6">5722 4500 7208,'11'0'1075,"1"0"0,-1 1-203,1 3 0,4-3-343,3 3 0,3-1 301,0 0 1,1-1-320,0 1 1,0-1 80,0-2 1,3 1-230,1 3 1,-1-3-319,-7 3 0,1-3-139,-5-1 1,0 0 146,-3 0 0,-2 1-2514,-2 3 1375,-3-3 1086,-5 5 0,0-1 0,0 1 0</inkml:trace>
  <inkml:trace contextRef="#ctx0" brushRef="#br0" timeOffset="7">6693 4249 8035,'-8'-12'154,"0"1"0,6 3 38,-2 0 0,3 1 179,1-5 1,0 1-79,0 0 1,0 2 142,0-3 1,4 3-91,-1-6 0,5 3-24,-4 0 1,5 1-115,-2-1 1,0 1 21,0-1 1,1 5-57,3-1 0,1 4 70,-1-3 1,1 4-226,-1-1 0,4 3 52,0 1 1,1 5-175,-5 3 1,2 3 50,2 4 1,2 7 127,2 5 1,2 8 7,-2-1 0,-1 8-6,1 0 1,-4-1-92,4 1 1,-5 0 98,1 3 1,2 1-286,-2 0 1,2-2 233,-2-2 0,-2 1-36,2-5 0,1 3 31,-1-7 1,1 2 203,-5-10 0,4 1-58,1-4 0,-1 0 73,-4-1 1,1 0-196,-1-3 1,-1 1 69,-2-4 1,2-1-104,-2-4 0,-2 1 251,2-1 1,-5-3-577,5-1 87,-5 1-747,2-2 1,-5-1-320,0-5 3,0-5 1,-4-1 589,0-6 1,-5 0 689,2-3 0,-9-8 0,-1-7 0</inkml:trace>
  <inkml:trace contextRef="#ctx0" brushRef="#br0" timeOffset="8">7218 4157 7993,'0'-18'0,"-4"2"834,0 5-28,1-1-256,3 1 171,0-1 464,0 6-949,0 1 1,0 6-194,0 3 0,-4 4 62,0 7 0,-6 9 72,-2 10 0,-4 7-175,-7 8 0,-5-1-155,-2 6 1,-2-2 21,1 1 1,-2 2 57,3-6 0,3 3-93,5-6 1,0-3-34,7-9 0,0-1-38,3-2 0,2-5 136,2-7 0,3-2 35,5-6 0,-4 1-420,1-1 82,-1-5-312,4 0 603,0-6-735,0-6 1,0 0 847,0-5 0,5-11 0,1-2 0</inkml:trace>
  <inkml:trace contextRef="#ctx0" brushRef="#br0" timeOffset="9">7481 3883 8227,'0'-11'0,"0"-1"1422,0 1-903,0-1 1,1 5 910,3-1-656,-3 6-332,9-3-438,-9 5 229,10 0-158,-10 0 0,4 5 103,-5 2 1,-5 7-288,-3 1 0,-7 6-23,-4-2 1,-3 1-15,0-1 1,3 3 139,-1-3 0,7 1 6,-3-1 0,7 1-117,2-4 1,4-1 183,-1-4-151,3 1 114,1-1 128,5 1 1,2-5-164,4 1 0,4-6 328,0 2 1,6-3-80,-2-1 0,-1 0 97,1 0 0,0 0-26,4 0 0,-1-3-103,1-1 0,-1 0-172,-3 4 0,-3 0 80,-4 0 0,-1 0-141,1 0 149,-6 0-1476,-1 0 572,-5 0 0,-6 4-402,-6 0 0,1 3 389,-4-3 789,-3 5 0,5-3 0,-3 6 0</inkml:trace>
  <inkml:trace contextRef="#ctx0" brushRef="#br0" timeOffset="10">8063 3792 8194,'4'-8'130,"0"0"344,0 6 135,-4-8-117,0 9 439,0-5 137,0 6 1,0 6-681,0 1 1,-6 8-128,-1 4 0,-3 8 49,-2 4 0,-3 2-49,0 1 1,-2 1-100,2 3 0,2 2 84,-2 2 0,3 2-420,0-2 1,1 1 9,-1-1 0,6 1-167,2-5 1,3-1 132,1-7 0,0 3-57,0-2 0,1-3 44,3-2 1,-2 2 77,6-1 0,-2 0 125,2-5 0,2 0-39,-2-3 1,2 1 267,1-4 0,1 3-18,-1-4 0,1 0-17,-1-3 1,-1-5-104,-2 1 1,2-4 97,-2 3 1,-2-4-796,2 0 276,-6-1-199,8-2 321,-9 0 1,8-2-974,-5-1 1,0-4 19,-4-4 1169,0 0 0,0-6 0,0-1 0</inkml:trace>
  <inkml:trace contextRef="#ctx0" brushRef="#br0" timeOffset="11">8257 4283 8043,'0'-12'0,"0"1"0,0 0 602,0-1 175,0 6 1,0-1 672,0 4-981,0 1 1,0-1-381,0 6 1,0 5 57,0 7 1,0-1-10,0 5 0,4 0 92,0 4 1,0 1-92,-4 3 0,0-7-87,0 3 1,4-3-166,-1 3 0,1-5-181,-4-3 0,0-2 149,0-2 0,0 1-107,0-1 164,0-5 210,0 0 931,0-6-882,5-6 1,-4 0 49,3-5 0,1-1 11,-1 1 0,5-6-68,-1-2 0,2 2-158,1-3 1,1 1 179,-1-3 0,0 3-276,1 0 0,-2 5 54,-2-2 1,2 4-249,-3 0 116,4 6 1,-4 1-110,1 5-34,-1 0 0,4 6 99,-4 6 1,2 4 129,-5 7 1,4 0-32,-5 0 1,1-1-133,-4 1 1,4 0 76,0 0 1,0 0-302,-4 0 0,0-6-53,0-1 0,0-4-609,0 0-80,0-1 491,0-4 720,0-2 0,0 0 0,0 1 0</inkml:trace>
  <inkml:trace contextRef="#ctx0" brushRef="#br0" timeOffset="12">8703 4363 8802,'0'-12'855,"0"6"1,0 0-451,0 2 0,1 3-59,3-3 1,2 3-186,6 1 0,0-4 27,3 0 0,-1 0-56,5 4 0,-1-1-154,1-3 1,2 3 61,-6-3 1,4 3-32,-4 1 1,2-4 35,-2 0-743,-3 0 0,5 4-110,-6 0 1,-3-4 807,0 1 0,-1-6 0,5 2 0</inkml:trace>
  <inkml:trace contextRef="#ctx0" brushRef="#br0" timeOffset="13">9228 4009 8016,'-5'-7'866,"4"-3"-220,-4 4 156,5 0-127,0 0-465,0 6 1,0 6 51,0 1 0,0 8-2,0 4 0,3 6 18,1 5 0,0 0 119,-4 9 1,0-4-297,0-1 1,0 4 79,0 0 0,0 1-263,0-5 1,0-4 114,0 1 0,0-6-148,0 2 1,1-7 112,3-1 0,-3-5-77,3 1 1,1-6-51,-1-1 0,0-4-312,-4 3-239,5-4 37,-4 2 1,8-7-511,-5-1 1,1-7 1152,-1-6 0,2-9 0,6 1 0</inkml:trace>
  <inkml:trace contextRef="#ctx0" brushRef="#br0" timeOffset="14">9434 3643 7954,'0'-11'0,"0"-1"1,0 5 1882,0-1-679,0 6-847,5-3 0,1 10-12,5 2 1,2 6 212,2 6 1,2 1-86,2 11 0,2 4-137,-1 7 1,0 3-11,-1 0 0,-1 2-37,-3 3 0,-2 0-160,2 4 1,-3-2 122,0-3 0,-4-6-420,-1 3 0,-3-8 28,4 0 1,-6-3-178,2-5 0,-3 2-151,-1-6 1,4-3 237,0-4 1,0-1-95,-4 1 0,0-2 18,0-6 0,-2 0-423,-1 1 1,0-5 358,-5 1 1,3-5-586,-6 0 0,2-1 955,-6-2 0,-3 5 0,0 1 0</inkml:trace>
  <inkml:trace contextRef="#ctx0" brushRef="#br0" timeOffset="15">10701 3906 8223,'0'-6'1787,"0"1"-1259,0 5 1,-3 1-130,-1 3 0,-5-2 13,1 6 0,-2-1-134,-1 5 1,-2-1-164,-2 1 0,-3 3 76,-5 0 1,-1 5-28,-3-1 0,3-1-141,-2 1 1,2-5 161,1 1 1,0-1-293,0 2 1,4-8 76,0 4 0,5-3-85,-1 2 1,6-3 97,1-1 1,4-3-67,-3 4 0,4-4 42,-1 3 0,-1-3 17,2 4-146,-1-6 176,4 8-18,0-3 0,4 4 9,-1 1 0,11-5 310,2 1 1,4-1-100,3 5 1,1-5 70,2 1 1,4-4 40,4 3 1,0-4-19,0 1 0,-3-3-152,-1-1 1,-4 0 59,0 0 1,-3 0-648,-4 0 0,2-1 265,-6-3 0,-4 3-2426,-3-3 350,-6 3 918,3-4 0,-10 3 1330,-2-1 0,-8-4 0,-3 1 0</inkml:trace>
  <inkml:trace contextRef="#ctx0" brushRef="#br0" timeOffset="16">10290 4408 7978,'0'7'0,"1"-2"0,3-5 790,-2 0-446,8 0 1,-4 0 212,5 0 1,-2 0 159,3 0 0,-2 4-61,9-1 74,-5 1-358,7 1 1,-3-2 77,5 5-282,0-6 1,4 7-317,-1-5 0,-3 3 193,-4-3 0,-4 1-333,4-1 0,-3-3 280,3 3 0,-5-3-2448,1-1 2456,-2 0 0,3 5 0,2 2 0</inkml:trace>
  <inkml:trace contextRef="#ctx0" brushRef="#br0" timeOffset="17">11113 4169 8006,'0'-13'0,"0"-2"144,0 7 1,0 2 301,0-2 1,0 4-217,0-3 0,3 3-80,1-4 376,5 6-244,-3-3 1,6 1 133,-1 0-231,1 0 14,4-1 0,2 4 141,5-3-76,0 3-94,-1-4 1,1 3 227,0-1-198,0 1-30,0-3 1,0 4 83,-1-3-58,1 3-27,-5 1 0,2-4 14,-4 0 121,-1 1-312,-4 3 40,1 0 1,-6 1-397,-2 3 1,-3-2 204,-1 6 1,-1 1-91,-3 6 1,-6-1 106,-5 5 0,-6 4-12,2 3 0,-2 2 59,-2-1 1,-3-2-3,4 6 0,-6-6-86,9 2 0,-4-3 111,8-1 1,-1-2 143,5-2 0,0 2-115,-1-6 1,2 0 212,2-3 0,-2-1-80,3 0 1,2-3 89,1 0 1,1-5 216,-1 5 43,3-5-67,-4 7-258,5-9 0,0 5 71,0-2 0,5-3-50,3 3 1,2-2 154,1-2 0,5 0-75,-1 0 0,5 0-18,-1 0 1,6 0-286,2 0 1,0-2 84,-4-2 0,-1 2-138,1-6 1,-1 4 58,-3-3 0,1 3-838,-5-4 1,1 6 395,-5-2 1,-3-1-959,-1 1 0,-3-3 1481,4 3 0,-1-5 0,5 3 0</inkml:trace>
  <inkml:trace contextRef="#ctx0" brushRef="#br0" timeOffset="18">11878 4283 7974,'0'-8'3133,"0"1"-2493,0 4-647,0-2 1,0 6 240,0 3 1,0 2-11,0 6 0,0 4 0,0 3 0,0 3 14,0 1 0,0 0-146,0-1 0,0 5 9,0 0 0,0-1-245,0-3 0,0-1-554,0-3 1,0 1 185,0-5-1047,0 1 720,0-5-1042,0-5 1881,0-1 0,-5-5 0,-2 0 0</inkml:trace>
  <inkml:trace contextRef="#ctx0" brushRef="#br0" timeOffset="19">11638 4511 7921,'15'0'1793,"0"0"0,4 0-528,-3 0 0,9-5-634,2-2 0,6 0 91,5 0 0,-3-1-268,3-3 1,-2 3-689,-2 0 1,-5 2-375,-2-2 1,-4-1-604,-4 6 0,-3-1 1211,-4 4 0,-1 0 0,1 0 0</inkml:trace>
  <inkml:trace contextRef="#ctx0" brushRef="#br0" timeOffset="20">12255 3323 8120,'0'-6'1225,"0"-4"-178,0 9-246,0-4 308,0 0-119,0 3-392,0-3 465,0 5-810,5 5 1,1 2-120,5 4 0,2 6 104,2 2 1,-1 6 137,5 2 0,0 8-114,4-1 1,4 12 134,0 0 1,3 7-343,-3 0 0,-1 2 210,-3-2 0,0 6-451,0-6 0,-2 4 220,-2-8 1,-1 5-407,-3-5 0,-2 5 215,2-5 1,-3 1-195,-5-5 0,2 1 22,-5 0 0,0-2 78,-4-2 0,-1-3 132,-3-4 0,0-1 27,-7 0 0,0-1 307,-8-3 1,4 0-53,-4-4 0,1-3-73,-1 0 0,-2 0 148,2-4 0,2-3-450,2 0 1,2-4 74,2 0 0,3-2-699,1-3 145,4 4-141,-2-10-1208,5 4 1785,0-5 0,5-5 0,1-1 0</inkml:trace>
  <inkml:trace contextRef="#ctx0" brushRef="#br0" timeOffset="21">13237 4214 9124,'0'-6'1179,"0"1"0,1 5-788,3 0 0,0 0-11,7 0 0,-2-1-87,6-3 0,3 3-25,1-3 0,4 2-56,3 2 0,-1-3 0,1-1 1,-2-1-303,-1 1 1,0 3 143,0-3 1,-4-1-870,0 1 0,-5 0 20,1 4-1830,-7 0 1319,2-5 1306,-9 4 0,4-4 0</inkml:trace>
  <inkml:trace contextRef="#ctx0" brushRef="#br0" timeOffset="22">13191 4363 8083,'8'0'0,"-1"0"0,5 0 930,3 0 1,5 0-357,-1 0 1,3-4 427,1 0 1,5-3-396,2 3 0,2-4-145,-2 4 1,2-3-444,-5 3 1,-1-4-405,-3 4 0,-1 1-249,-3 3 0,1-4 347,-5 0 287,1 0 0,-5 4 0,0 0 0</inkml:trace>
  <inkml:trace contextRef="#ctx0" brushRef="#br0" timeOffset="23">14333 3700 8130,'0'-11'1083,"0"0"-170,0 4 109,0-3-253,0 9-597,0-4 0,4 15 104,0 5 1,1 7-31,-1 4 0,-2 9 47,6 6 1,-6 5-25,2 4 1,-3-3-242,-1 2 0,0 2 156,0-2 0,0 1-311,0-5 0,4-3 109,0 0 0,0-5-76,-4 1 0,0-7 58,0-5 0,4-2 27,-1-1 1,1-5-257,-4-3 1,2-2-133,1-2-587,-1-4 360,3-2-15,-5-5 0,-2 0 46,-1 0 1,0-5-131,-5-3 0,2-3 254,-1-5 1,-4 2-234,4-5 702,-8 0 0,-3-9 0,-5-1 0</inkml:trace>
  <inkml:trace contextRef="#ctx0" brushRef="#br0" timeOffset="24">14173 3849 8101,'5'-12'0,"-3"-4"0,4 3 489,-2-2 0,2-2 35,6 2 0,-1 0-21,0 4 0,2 0-132,2 4 1,3-3 74,5 2 1,1 2-121,3-2 0,1 6-75,2-2 1,3 3-171,-2 1 0,-2 1 119,1 3 0,-1 2-255,2 5 0,-3 2-113,-5 2 0,-6-1-148,-1 5 0,-9 0 64,-3 4 1,-3 0-85,-1 0 0,-6 3 108,-6 1 0,-5 4 65,-10-5 1,-2 2 57,-5-1 0,-4-4-17,-1-1 0,1 0-233,4-7 0,5 3-169,2-7-684,3 3 562,6-7 646,7-1 0,11-6 0,6-6 0</inkml:trace>
  <inkml:trace contextRef="#ctx0" brushRef="#br0" timeOffset="25">15258 3472 8050,'0'-11'0,"0"-1"263,0 1 1,0 3 142,0 0 1,0 5 323,0-5 0,0 4 264,0-3 13,0 4-209,0-2 310,0 5-902,-5 0 1,-1 5-102,-6 3 1,-3 7 118,0 4 0,-5 4 29,1 3 0,-3 9-102,-1 7 1,2 3-46,2 5 1,1 2-214,3 5 1,3-4 258,1 0 1,-1 1-247,5 3 1,2 0 108,1 0 0,3 0-102,1 0 0,0-3 49,0-1 0,0-9 110,0 2 0,5-7-73,2 3 309,3-5-285,-3-3 29,3-1 120,-4-9-115,6 4 9,-1-5-14,1-5-24,-1 3 41,0-8 54,1 4-47,-1-6-28,1 1 350,-1-1-324,0-5 0,-3 3 81,0-5-103,-1 5-8,0-8 131,3 4-109,-9-5 18,9 0-53,-8 0 44,3 0 56,-5 0-550,5 0 235,-4 0-30,4 0-1038,-5 0 0,-5-5 0,-1-1 0</inkml:trace>
  <inkml:trace contextRef="#ctx0" brushRef="#br0" timeOffset="26">15407 4180 8004,'0'-6'-588,"0"-1"1841,0 4-301,0 1-102,0-3-565,0 0 1,1 4-97,3-3 1,2 3 65,6 1 1,4-4-1,3 0 0,3 0-50,1 4 1,3 0 35,1 0 0,3-3-205,-3-1 1,0 0 104,-5 4 0,1 0-75,0 0 1,-4-4-31,0 0 0,-5 1-149,1 3 0,-2 0 47,-2 0 1,-4 1-187,-3 3 1,1-2-78,-1 6 0,-1-4 119,-3 3 1,-1 1 163,-3 3 1,-2 4-29,-6 1 1,0 4 82,-3-1 0,2-1-76,-2 1 1,-3-1-23,-1 1 0,1 2 4,-1-2 1,4-1 4,-4 1 1,4-1 56,-4 1 0,5 2-35,-2-2 1,4-2 128,0-2 0,1 2-127,-1-2 1,6 0 219,2-3 0,-1-5-54,1 1 14,1-1 0,3 1 106,0 0-8,0-6 0,5 4 141,2-2 0,1-2-82,3 1 1,-1-1 124,9-2 1,-3 0-57,3 0 0,-2 0-71,3 0 0,1-4-127,-2 0 1,1-4-164,-1 5 1,2-3 140,-6 3 0,0 1-220,-3-1 1,-1-2-1597,0 1 1290,1-5 1,-4 8-2543,-1-3 2068,-4-3 0,3 5 870,-2-6 0,-3 6 0,4-3 0</inkml:trace>
  <inkml:trace contextRef="#ctx0" brushRef="#br0" timeOffset="27">15989 4546 7919,'-6'0'-407,"1"0"1963,5 0-888,5 0 0,1 0 33,6 0 1,-3 0-193,2 0 1,-2 0-34,6 0 1,-1 0-72,1 0 1,-2-2-174,2-2 0,2 3-78,-2-3 1,0-1 77,-3 1 1,3-1 231,0 2-246,0 1 1,-3-4 245,-1 2 0,-5 3-27,-1-4-437,-5 5 0,-5 0 0,-1 0 0</inkml:trace>
  <inkml:trace contextRef="#ctx0" brushRef="#br0" timeOffset="28">16994 3895 11774,'-11'11'412,"-1"0"1,0 2-158,-4 2 1,-3-1-201,-7 5 0,-2 0 62,-3 4 0,0 0-61,4 0 0,-1-4-159,1 0 0,5-1 54,-1 1 1,4-3 82,4-4 0,6-1 25,-3 0 1,8-3-188,1 0 237,1-6-107,2 8 1,2-7 127,1 5 0,4-6 137,4 2 0,4 2-107,1 2 1,4-2 51,-1 2 1,3-6-5,0 2 0,1 1-76,0-1 1,0 1-169,0-1 0,-4-3 143,0 3 0,-5-3-428,1-1 0,-2 0-210,-2 0 0,-3 0-1449,-1 0 766,-4 0 384,2 0 1,-6 0 102,-3 0 727,-2 0 0,-11 5 0,-1 2 0</inkml:trace>
  <inkml:trace contextRef="#ctx0" brushRef="#br0" timeOffset="29">16583 4454 8008,'1'6'696,"3"-2"-183,3-2 1,8-2 252,0 0 0,1 3-122,0 1 0,3 0 137,7-4 1,0 0-77,4 0 0,-1 0-284,2 0 1,1 0 37,-6 0 0,0 0-88,-7 0 1,-3 0-795,-4 0 0,-1 0-852,0 0-1093,-4-5 2368,-2 4 0,-5-4 0,0 5 0</inkml:trace>
  <inkml:trace contextRef="#ctx0" brushRef="#br0" timeOffset="30">17931 3118 8010,'0'-8'0,"0"1"0,0 3 337,0-4 125,0 6-203,0-3 1,0 3 288,0-1-92,0 1 0,0-3 889,0 5-1315,0 5 0,-4 2 46,0 4 0,-5 4-77,2 1 0,-4 4 47,0-1 1,3 6 45,1 2 0,-1 1-92,-3-2 0,-1 4 94,1 4 0,0-4-131,-1 1 0,1-1 135,-1 5 1,5-1-96,-1 0 1,6-3 59,-2-1 0,2-1-2,2 2 0,2-2-106,2-3 0,-2-1 91,6 1 1,-1-2-32,5-1 1,-1-1 28,1-3 0,-1 1-107,0-5 0,0 1 81,-4-5 0,3 0-46,-2 1 0,-2-2 0,2-2 1,-4 0-7,3-4 1,-4 1-265,1-1-408,2-3-557,-5 4 465,4-5-1071,-5 0 1869,0-5 0,-5-1 0,-1-5 0</inkml:trace>
  <inkml:trace contextRef="#ctx0" brushRef="#br0" timeOffset="31">18011 3506 7984,'0'-11'1035,"0"-1"-183,0 1-420,0 5 427,0 1-587,0 5 1,4 8-212,-1 4 0,6 7 63,-1 0 0,1 4 91,-2 3 0,3-2-206,-2 3 0,-2-3-54,2-1 0,-5-4-72,0 0 1,2-5-160,-1 1 290,0-2 0,-4-2-28,0 1 50,0-6-115,0-1 509,0-5 1,0-5-396,0-2 0,4-4 41,0 0 1,3-4-82,-3 0 1,5-6 74,-1 2 1,2-1-220,1 1 1,1-1 37,-1 4 0,0 1-39,1 4 0,-1 1 135,1 2 1,-5 2-25,1 2 41,0 3 1,2-3-32,-3 8 1,3 2 99,-2 5 0,-2 6-78,2 2 1,-2-1 24,2 1 0,-2 1-7,-2 7 0,-1-7-105,4 3 1,-4-7-8,1 3 0,-2-5-165,2 1 0,-3-6-946,3-1 462,-3 0-1157,4-2 1907,-3 4 0,8-9 0,-4 4 0</inkml:trace>
  <inkml:trace contextRef="#ctx0" brushRef="#br0" timeOffset="32">18502 3609 7945,'-7'-11'1161,"2"4"-713,5-3-198,0 9 416,0-4-385,5 5 0,2 0 87,4 0 1,1 0-121,-1 0 1,2 0-2,2 0 0,-1 0-26,5 0 0,-1 0-173,1 0 1,1 0 52,-5 0 0,4 0-187,-3 0 1,0 0-74,-1 0-41,-2-5 0,3 0-137,-4-3 0,-6 2-1105,-2 2 249,-3 3 0,-1-6 1193,0 3 0,-10 3 0,-3-4 0</inkml:trace>
  <inkml:trace contextRef="#ctx0" brushRef="#br0" timeOffset="33">19004 3301 8023,'0'-12'-426,"0"1"829,0 4 761,0-3-604,0 4 90,0 0 9,0 1 1100,0 5-1146,0 5-341,0 6 1,0 7 2,0 5 0,0-1-15,0 1 0,0 1-21,0 3 1,0-2-1,0 6 0,0-4-216,0 3 0,0-3 152,0 3 0,0-3-324,0 3 0,0-4-14,0 0 0,0-5-126,0-2 1,0-5 132,0 1 0,2-3-35,1 0 0,-1-5-533,1 1 456,-1-5 0,-1 3-410,3-2 73,-3-3-1344,4 4 766,-5-10 1183,0-1 0,-5-6 0,-1 1 0</inkml:trace>
  <inkml:trace contextRef="#ctx0" brushRef="#br0" timeOffset="34">19130 3072 7921,'0'-11'534,"0"-1"145,0 1 1,0 3 311,0 1-416,0 4-21,0-2 0,4 6-104,0 3 1,4 3 35,0 4 1,3 5-71,5 3 0,-2 3-131,5 1 0,-4 4-18,4-1 0,-5 6 90,1-2 1,2 3-136,-2 2 0,1-5 0,0 1 0,-4-1-214,4 4 1,-5-1 112,-3-2 1,0 0-300,-4-4 0,4 4 56,-4-5 1,-1 5-58,-3-5 1,0 2-200,0-1 0,0-4 160,0 0 0,0-1-183,0-3 1,-3-1 134,-1 1 0,-4-5-220,4 1 0,-3-2 120,3-1 1,-5-5-435,2 1 1,0-6 21,0 2 0,3-3-953,-4-1 1731,6 0 0,-9 5 0,5 2 0</inkml:trace>
  <inkml:trace contextRef="#ctx0" brushRef="#br0" timeOffset="35">19929 3266 7548,'0'-11'-936,"0"3"1194,0 1 1,0 3 0,0-4 1,-1 4 179,-3-3 0,3 3 320,-3-4-351,-2 6 1,0-7-37,-6 5 0,1-3 0,-1 3 1,1-1-113,-1 1 1,-3 3-35,0-3 0,-4 3-67,4 1 1,-6 0 65,2 0 1,-1 1-122,1 3 1,-1 1 144,5 2 1,-4 3-254,3-2 1,1 2-152,4 2 1,-1 0 123,1 4 1,4-4-65,4 4 1,-2-4 99,1 0 1,0-1 35,4 0 0,6 5-1,6-1 0,4 1 106,7 0 0,5-2-50,2 5 1,0-4 16,0 4 0,-3-5-109,3 1 0,-4-2 14,0-2 1,-2 4-63,-1 1 1,-5 3 65,-3-4 1,-2 1-189,-2 0 0,-3-2 56,-1 5 0,-4-4-180,1 4 1,-4-5 6,-4 1 1,-6 2 72,-5-2 1,-6 0 89,2-4 1,-2 1-68,-2-1 0,-4-1 86,1-2 0,-5 1-43,4-5 1,1 3-327,3-3 0,1 0 133,3-4 0,3 0-373,4 0 0,2-1-424,3-3 1134,-3-2 0,3-11 0,-4-1 0</inkml:trace>
  <inkml:trace contextRef="#ctx0" brushRef="#br0" timeOffset="36">20066 3164 7982,'0'-18'266,"0"-2"150,0 4 0,0 1-199,0 4-175,6 4 0,-4-3 429,6 3 1,-5 0-86,5 0 1,-4 3 227,4-4-389,-1 6 0,5-7 31,-1 5-119,0 0 0,1 4-109,-1 0 1,1 1 98,-1 3 0,-3-1-189,-1 4 1,-3 0 2,4 0 0,-6 3 84,2-2 0,-3 2-112,-1 2 1,0 3 12,0 0 1,-5 5-102,-2-1 1,-9-1-8,-3 1 0,2 0-20,-2 4 1,1-5 197,-1-3 0,2-2 5,6-2 0,3 1 63,1-1 0,4-3-93,-1-1 129,3 1 1,6 0-99,3-1 1,3-1 282,4 2 0,3-3 142,5-5 1,4 4-42,-1 0 0,5 0-221,-5-4 1,5 0-4,-5 0 1,1 0-274,-4 0 1,-1 0 109,-3 0-209,2 0 0,-8 0-66,2 0-855,-7 0 0,-3 1 62,-5 3 1069,0-3 0,-10 9 0,-3-4 0</inkml:trace>
  <inkml:trace contextRef="#ctx0" brushRef="#br0" timeOffset="37">17908 4169 7953,'-12'0'-514,"1"0"380,5 0 265,1 0 0,3 0 356,-1 0 490,1 0-344,-3 0 1025,5 0-1397,5 0 0,-1 0 87,8 0 0,-2 3-57,9 1 1,5 0-76,6-4 1,5-1 123,3-3 0,7 3-51,9-3 1,1-1-286,3 1 0,2-4 144,1 5 0,-27-1 0,1 0-56,-3 2 0,1 0 0,2-2 0,1 1-11,-2 1 0,0 0 0,0-2 0,1 0-61,1 2 1,0 0 0,-1-1 0,0-1 46,-1 2 1,0 0 0,1-2 0,-1 0 6,0 2 0,0 0 0,0 0 0,0 1-164,30 1 1,-30 0-1,-2 0 34,29 0 0,0 0-48,-4 0 0,-2 0 0,-6 0 1,1-2-12,-8-1 1,1 1 98,-1-1 0,-3 1-84,-5 2 1,1 0 30,-1 0 1,-4 0 68,1 0 0,-5-4-104,5 1 1,-6-1 86,2 4 1,-3-4 152,-1 0 0,0 0-240,0 4 0,-2 0-1,-2 0 0,1-1 39,-4-3 0,3 3-9,-4-3 1,0 3-45,-3 1 0,-5 0-116,1 0-207,-6 0 301,9 0 0,-11 0-651,0 0 1,-6 0 291,-5 0 0,-7 0 500,-5 0 0,-10 5 0,-7 1 0</inkml:trace>
  <inkml:trace contextRef="#ctx0" brushRef="#br0" timeOffset="38">18685 4488 9868,'-6'-6'1003,"0"1"1,-5 10-912,-1 3 0,-3 2 134,0 1 0,-2 4-27,2 1 1,2 0 26,-2-1 0,4 2-250,3 2 0,3 3-39,5-3 1,0-2-68,0 2 0,0-1 11,0 1 0,1-1 142,3-3 0,2-2-160,6 2 0,1-2 17,2-2 0,-2-1 130,2-2 0,1 1-41,-1-5 0,2-1 288,-2-3 0,-1 0-26,5 0 1,-5-3-25,1-1 1,-2-4-159,-2 4 0,1-4-64,-1 0 0,-3-2-20,0-2 0,-6 0 86,2-4 0,1 0-390,-1-3 0,0-3 143,-4 3 1,-2-2-279,-1-2 0,0 1 102,-5 3 1,1 3-5,-5 4 1,-3 1 180,0 0 1,0 3 174,3 0 0,1 6-108,-1-2 0,5-1 156,-1 1 242,6 0 1,-5 0-11,3 1 533,3-1-518,-4-1 1,5 2 397,0-4-386,5 4 1,5-2-96,6 5 1,0 0 94,-1 0 0,7-1-104,5-3 0,4 3 204,0-3 0,2 3-71,1 1 0,0 0 84,0 0 1,1 0-160,-1 0 1,-4-4-72,1 0 1,-10 0-472,2 4 0,-7-4 243,-1 1 0,-6-1-1937,-2 4 1529,-4 0 1,2-2-489,-5-1 1,-1 1 328,-3-1 1,-3 1 624,-4 2 0,-5-5 0,-2-1 0</inkml:trace>
  <inkml:trace contextRef="#ctx0" brushRef="#br0" timeOffset="39">19198 4317 7950,'7'-11'1360,"-1"-1"-882,-2 1 1,-1 3-340,4 1 0,1 4 47,3-1 0,-3-1 420,-1 1 1,1 1-139,3 3 0,1 0-37,-1 0 0,1 0-212,-1 0 0,1 3 16,-1 1 1,0 5-115,1-1 1,-2 2 61,-2 1 1,0 1-230,-4-1 0,0 4 93,-4 1 1,0 0-84,0-1 1,-1 2-153,-3 2 1,-2 1-111,-6-5 1,-3 4-8,0-3 1,1 3 84,6-4 0,-1-4 240,5-3-187,-4 0 609,6-2-175,-3 4 51,5-9-27,5 4 1,2-5 178,4 0 0,4-1-46,1-3 0,3 2-47,-4-6 1,5 6-387,-1-2 0,1 1 97,-1-1 0,3 3-1006,-3-3 1,-1 3 495,1 1 0,-5 0-3336,1 0 3758,-2 0 0,-2 5 0,1 2 0</inkml:trace>
  <inkml:trace contextRef="#ctx0" brushRef="#br0" timeOffset="40">21311 3780 7870,'0'-7'594,"0"-1"-76,0 6 0,0-9 133,0 10 268,0-9-738,0 9 0,-5-4 46,-2 5 0,-7 1-14,-2 3 1,-5 3 13,-2 9 0,0-3 0,-3 7 0,-6-3-13,1 2 0,-3 2 13,7-6 0,-3 4 0,3-4 0,1 4-133,3-4 1,0 4-204,0-3 0,5-1-893,3-4-703,2 1 1705,2-1 753,5 1-526,1-1 1,10 0-169,2 1 1,5-5 110,3 1 1,7 0 202,4 3 0,2-1-29,-1-2 1,-3 2-79,3-2 1,0-2-67,0 2 0,0-6-6,-4 2 0,-1-2-146,1 2 1,-4-2 96,0 1 0,-5 0-802,2 1 1,-4-3-860,0 3 334,-6-3 0,-1 0-1667,-5 3 1643,0-3 1206,-5 4 0,-12 1 0,-7 0 0</inkml:trace>
  <inkml:trace contextRef="#ctx0" brushRef="#br0" timeOffset="41">20809 4351 8117,'5'7'1697,"3"-3"-1355,2-3 1,2 0 446,4 3 0,-1-3-320,8 3 1,-3-2-18,7 2 0,-3-2-150,-1 1 1,-1-1-292,1-2 0,0 0 81,0 0 0,0 1-744,0 3 0,-1-3 117,1 3 0,-4-3-972,0-1 1507,-5 0 0,8 0 0,-4 0 0</inkml:trace>
  <inkml:trace contextRef="#ctx0" brushRef="#br0" timeOffset="42">21745 3974 7938,'-6'-5'273,"1"3"-181,5-6 431,0 6-109,0-8 1390,0 8-1255,0-8 1,5 8-275,3-6 1,2 5 12,1 0 0,6 1-68,2 2 0,2-1-1,2-3 1,0 3 14,0-3 1,0 3-62,-1 1 1,-2 0-11,-1 0 1,-4 0-134,4 0 1,-5 4 5,1 0 1,-6 1-121,-2-2 0,-3 0-46,4 5 0,-6-5 84,2 5 1,-2 0-85,-2 3 1,-6 0 38,-1 1 1,-5 3-33,-3 0 0,1 6 95,-5-2 0,0-2-129,-4 2 0,0 1 35,1 2 0,3 1-66,0 0 0,1-4 195,-1 0 1,-2-1-77,6 1 0,0 1 187,4-5 0,-1 1-56,1-5 0,1 1 201,2-1 1,3 0 237,5 1-157,0-1 0,1-1-88,3-2 1,2-3 185,6-5 0,-1 0-106,1 0 1,3 0-10,0 0 1,5 0-43,-1 0 1,4 0-150,4 0 0,-4 0 9,0 0 1,-2 0-141,-6 0 0,4 0-60,-3 0 0,-1-4-245,-4 0 1,-3 1-679,-1 3 1,-3 0-38,4 0-2412,-6 0 1895,4 0 1532,-6-5 0,-11 3 0,-1-3 0</inkml:trace>
  <inkml:trace contextRef="#ctx0" brushRef="#br0" timeOffset="43">22419 4112 7881,'0'-7'-357,"0"2"1416,0 5 1,0 5-704,0 3 1,0 3-1,0 4 1,0 1-142,0 6 0,0-1 170,0 5 0,4-1-96,0-3 0,0-3-83,-4 0 0,0-1-123,0 1 1,0-1-255,0-3-384,0-2 0,0 3 171,0-4-511,0-6 330,0 4-1341,0-8 1906,0 3 0,0-5 0</inkml:trace>
  <inkml:trace contextRef="#ctx0" brushRef="#br0" timeOffset="44">22236 4317 7881,'7'0'0,"-1"0"571,-2 0 0,2-1-138,6-3 1,-1 3 367,1-3 0,4 3-321,3 1 1,4 0-46,4 0 1,-3-2-133,2-1 0,2 1-65,-1-1 1,1 1-337,-2 2 1,-5-1-407,2-3 1,-4 3-2068,0-3 2571,2 3 0,-8 1 0,3 0 0</inkml:trace>
  <inkml:trace contextRef="#ctx0" brushRef="#br0" timeOffset="45">22785 3152 7881,'-7'-5'311,"2"4"613,5-4 12,0 0-179,0 3-259,0-3 951,0 5-1182,0 5 1,4 2-44,0 4 1,3 1-18,-3-1 1,5 2 27,-1 2 1,2 3 124,1 5 0,2 1 60,2 2 1,-1-2-76,5 3 0,0 1 27,4-1 0,0 4-92,0 0 1,-4 1-107,0-2 1,-1 7 39,1-3 1,-3 4-110,-4 0 0,-1-2-302,0 2 1,0 1 175,-4-1 1,0 4-599,-4-4 0,-1 0 319,1-4 0,-1 1-138,-2-1 1,0 0 112,0 1 0,-4-1 257,0 0 0,-4 4 126,5 0 1,-6 0 278,1-3 1,-2-2-167,-1-3 1,-1 3 62,1-3 0,-1 0 115,1 0 1,-4-3-86,-1 3 1,0-4-247,1 0 0,2-2 166,-2-1 1,-2 0-322,2 0 0,0-2-25,3-2 1,1-2 0,0-6 0,3 1 87,0-1 1,5-1 5,-5-2 26,5 2-21,-7-4 374,9 1-181,-9-2-37,9 0-360,-10-4-452,10 4 214,-9-5 1,9-1-1319,-3-3-155,3 3 879,1-4 1099,0 0 0,0-2 0,0-4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8:04.20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12449 9525 7234,'-7'-6'3251,"2"1"-2633,5 5-112,0 0-95,5 0 0,2 0-87,4 0 1,6 0 29,2 0 0,4 0-61,3 0 0,0-4 10,4 0 0,0-5-83,5 1 1,-1 2-45,0-1 0,-1 0 44,-2 0 0,0-2-228,-4 5 0,-2-1-63,-6 1 0,-2 3-441,-6-3-1122,-4 3 817,-2 1-1600,-5 0 1690,-5 5 1,-5-3 726,-6 6 0,-9-1 0,1 5 0</inkml:trace>
  <inkml:trace contextRef="#ctx0" brushRef="#br0" timeOffset="1">12414 9731 8994,'12'-7'811,"4"1"68,3 2 1,3 2-308,1-6 1,3 4 465,1-3 0,9 3-441,-2-4 1,7 4 131,-3-3 0,0 3-269,-4-4 0,4 4-84,0-3 0,-4 3-312,-3-4 0,-3 6 120,-2-2 1,0 3-763,-11 1 0,0 0 333,-3 0-3440,-6 0 1909,-1 0 1776,-5 0 0,-10 10 0,-3 3 0</inkml:trace>
  <inkml:trace contextRef="#ctx0" brushRef="#br0" timeOffset="2">13625 9228 8018,'-1'-8'317,"-3"1"165,3-1 0,-6 2 180,4 2 1,1 2 219,-1-2-367,1 2 0,2-1-86,0 6 0,0 9-70,0 7 1,0 8-51,0 3 0,0 9 150,0 7 0,0 1-302,0 6 1,0 1-208,0 3 1,0-1-93,0-3 0,0-2 171,0-6 0,0-3-371,0 0 0,2-5 221,1 1 0,0-8-61,4-3 1,0-3 72,0-1 1,4-5 52,-4-3 1,0-2-435,0-2 595,-4-5-1241,2-1 832,0-5 0,-4-5-1055,3-2 1,-8-3 1358,-3-2 0,-4-4 0,0-2 0</inkml:trace>
  <inkml:trace contextRef="#ctx0" brushRef="#br0" timeOffset="3">13488 9297 8029,'0'-18'103,"0"1"0,0 6-103,0-1 0,5 1 745,3 0 1,2-1-113,1 1 0,2-1-30,2 1 0,2 1-245,2 2 0,2-1-105,-2 5 1,3 1 88,1 3 0,0 0-113,-1 0 1,1 1-140,0 3 0,1 2 102,3 6 1,-3 3-210,3 0 1,-3 5-69,-1-1 0,-6 0-106,-1 4 0,-1-2 26,-4 5 1,-2 3-81,-9 2 1,-1 1 71,-3-2 0,-9 2 124,-9-6 0,-6 1 148,-7-4 0,1-2-92,0-2 0,-4-2 46,0-6 0,1 1-193,6-1 1,1-4-194,7-4 0,-1-1-427,9-2 1,3 0 352,5 0 0,4-5-866,-1-3 1273,8 3 0,8-10 0,5 2 0</inkml:trace>
  <inkml:trace contextRef="#ctx0" brushRef="#br0" timeOffset="4">14493 8840 8006,'0'-7'441,"0"-3"121,0 9 210,0-4 1196,0 5-1713,-5 0 1,2 1 208,-4 3 1,-1 4-96,-3 7 1,-4-1 93,-1 5 0,0 1-76,1 7 0,1 2-125,-5 5 0,1 0-26,-1 1 0,1 4-29,3 3 0,2 4-147,-2 3 1,6-1 194,1 6 1,6-1-29,-2 4 1,3 0-1,1 0 0,0 0-108,0 0 1,0 1 40,0-1 0,0-5-54,0-3 1,0-2 53,0-1 1,0-4-191,0 0 0,4-6-5,-1 2 1,6-6 44,-1-1 0,2-6-85,2 2 1,-1-4 47,0-4 0,2 1-106,2-5 1,-2 4 332,2-4 1,-1-1-141,1-6 0,-2 2 99,2-2 1,-6-3 479,-1-1-204,-1 2-323,5-5 1,-5 4 333,1-5-116,-5 0-437,2 0-752,0 0-1099,-4 0-443,4-5-1493,-5-1 3894,0-1 0,0-3 0,0 4 0</inkml:trace>
  <inkml:trace contextRef="#ctx0" brushRef="#br0" timeOffset="5">14904 8851 7986,'-1'-6'1377,"-3"2"-815,3 3-291,-9 1 0,3 4-29,-4-1 1,3 6 52,1-1 0,-1 6-41,-3 1 1,-1 5 97,1-1 1,-1 3-113,1 1 1,0 1 8,-1 3 0,5-2-78,-1 5 0,2 0 14,-2 0 0,-1 3-11,5-3 0,0 3-159,4 2 0,0-5-28,0 1 0,0-2 47,0 1 0,6-2-37,1-5 1,3 0 61,2 0 0,-1-2-155,1-2 1,-1-2-64,0-6 1,1-1-77,-1-2 0,1 1-333,-1-5-8,1 0 1,-5-4-1639,1 0 933,-6 0 73,3 0 1208,-5-6 0,-5 0 0,-1-5 0</inkml:trace>
  <inkml:trace contextRef="#ctx0" brushRef="#br0" timeOffset="6">15018 9228 7962,'0'-11'-181,"0"-1"1746,0 6-413,0 1-145,0 0-742,0 3 0,0-1-68,0 6 1,0 0 7,0 5 1,4-1 31,0 5 0,1 0-223,-1 4 0,-3-4 125,3 3 1,-3 2-289,-1-2 0,0 4 20,0-4 0,0 1-70,0-5 1,0 1-203,0-1-219,0 0 102,0 1 199,0-6 586,0-1-325,0-5 225,0-5 0,0-1 25,0-6 0,4 1 3,0 0 0,1-1-88,-1 1 0,-2-2-25,6-2 1,0 1-88,3-5 0,0 5 82,1-1 0,-1 2-130,1 1 1,-2 5 55,-3-1 1,4 6-79,-4-2 61,3 3 1,2 6 0,-1 2 1,1 3 18,-1 2 0,-3 1 5,-1 2 0,1-1-134,3 5 1,-1-5 123,-2 1 1,1 1-327,-5 0 1,3-1-190,-3-4-455,0 1-305,-4-1-465,0 1 1739,0-6 0,0 4 0,0-4 0</inkml:trace>
  <inkml:trace contextRef="#ctx0" brushRef="#br0" timeOffset="7">15452 9251 7936,'0'-8'487,"0"1"-189,0 4 1,4-3 141,0 2 0,5 3-105,-1-3 1,2 3-11,1 1 0,1-4-43,-1 0 1,0 0 49,1 4 0,3 0-69,0 0 1,0 0-37,-3 0 0,-1-1-63,1-3 0,-1 3-32,1-3-656,-1 3 409,0 1-819,1 0 478,-6-5 456,-1 3 0,-5-3 0,0 5 0</inkml:trace>
  <inkml:trace contextRef="#ctx0" brushRef="#br0" timeOffset="8">15864 9057 8056,'0'-12'0,"0"5"581,0-1 894,0 6-258,0-4 233,0 6-1006,0 6 0,0 4-212,0 5 0,0 5-60,0-1 1,0 7 74,0 0 0,0 2-298,0-1 0,0-3 24,0 3 0,0-1-24,0-3 1,0 1-484,0-9 0,3 4 15,1-3-651,0-1 386,1-4-1152,-4-4 943,4-2 993,-5-5 0,0 0 0,0 0 0</inkml:trace>
  <inkml:trace contextRef="#ctx0" brushRef="#br0" timeOffset="9">16069 8828 7956,'-5'-11'443,"4"5"692,-4-5-202,5 5 166,0 0 222,0 1-910,0 5 1,4 1-40,-1 3 1,6 2-151,-1 5 0,2 2 167,1 2 0,-2 2-126,3 2 1,-6 4-168,9 0 0,-8 1-9,4 6 1,-2-3-145,2 3 1,1 1-137,-1 3 0,-3 0 130,-1 1 0,-3-2-583,4-3 0,-6 3 285,2-3 0,-3 2-249,-1-1 0,0 0 175,0-4 0,0 0 164,0-5 0,0-4 218,0-3-60,-5 3 0,0-5-60,-2 2 0,0-7-115,4-4-288,-4 2 0,0-5-155,-1 3 731,5-3 0,-7-6 0,4-1 0</inkml:trace>
  <inkml:trace contextRef="#ctx0" brushRef="#br0" timeOffset="10">16766 8920 7941,'-5'-7'117,"3"1"117,-1 2 1,0 3 164,-1-3 1,3 2 284,-3-2-263,-2 3 0,1-6-89,-3 3 1,-2 3-42,2-3 0,-2 3-1,-1 1 0,-1 0-14,1 0 0,-4 1 27,0 3 1,-1 1-70,5 3 1,0 2-132,-1-2 0,1-2 288,-1 2-273,1-1 0,1 5 27,2-1 1,3-3-129,5-1 1,0 1 120,0 3 0,1-3-24,3-1 0,2 1 30,6 3 1,-1 1 6,1-1 1,4 1-139,3-1 0,2 2 83,-2 2 0,2-2-254,-2 2 1,-1-1 74,1 1 1,-1-2-275,1 2 1,-3 2 55,-4-2 0,-1 4-60,1-4 1,-5 2 58,1-2 0,-6-1 69,2 5 0,-3-5 93,-1 1 1,0 1-62,0 0 0,-5-1 292,-2-4 1,-3 5 98,-2-1 0,-4 0 97,-3-4 0,-3 1-64,-1-1 1,0-1 60,0-2 1,4 1-122,0-5 1,4 3-50,-4-3 1,5 0-295,-1-4 1,6 0 92,1 0-657,1 0 0,0-1-987,4-3-585,-4-2 2316,6-6 0,1-4 0,6-2 0</inkml:trace>
  <inkml:trace contextRef="#ctx0" brushRef="#br0" timeOffset="11">16960 8840 7930,'-5'-17'0,"4"5"0,-3-4 0,3 4 0,1 0 0,0 5 3064,0-1-2242,5 0 1,-3-2-362,6 3 1,-4-2-166,3 5 1,-3 0 8,4 4 0,-5 0-60,5 0-237,0 0 51,3 5 1,-1 2-120,-2 4 1,-3 0-114,-5 1 1,1-1 106,3 1 1,-3 0-164,3 4 0,-3-2 93,-1 5 1,0 0-10,0 3 0,0-3 69,0 1 0,2-7-93,1 3 1,-1 0 107,2-1 0,1-3-20,-2-5 1,2 0 210,-1 0 1,-1 0-63,4-3 0,1-3 376,3 3 1,2-3-179,2-1 1,-1 0 251,5 0 1,-3 0-153,3 0 1,0 0-19,4 0 1,-4 0-213,0 0 1,-4 0-331,4 0 1,-5 0-1285,1 0 1,-4 1 758,-3 3 0,1-1 719,-5 4 0,0 1 0,-4 3 0</inkml:trace>
  <inkml:trace contextRef="#ctx0" brushRef="#br0" timeOffset="12">14756 9856 6873,'1'-6'2062,"3"2"-1614,-3 3 1,5 1 113,-2 0-184,3 0 1,4-4-31,0 0 0,2 0-4,2 4 1,-1 0-7,5 0 1,-3 0-76,3 0 0,1 0-28,7 0 0,-2 0-1,5 0 0,-2-3 17,7-1 1,-6 0-19,9 4 1,-4-1-106,8-3 1,0 3 95,4-3 1,0 1-98,4-1 1,-2 2-232,5-6 1,1 6 248,3-2 0,-3-1-171,4 1 1,-4-4 61,7 5 1,-8-1-106,-3 4 0,-2-1 42,2-3 0,-3 2-27,2-1 0,3 0 42,1-1-1,1 2-83,3-6 0,-3 4 46,7-3 0,-2 0-124,-2 0 0,-4-3-103,0 2 1,-2 2 103,-1-2 1,-1 4 238,-7-3 1,-2 4-171,2-1 1,-5-1 202,1 1 1,0 1-54,-3 3 1,0 0 123,-8 0 1,3-4-80,-3 0 0,-4 0 131,-4 4 0,-4 0 283,4 0 0,-5 0-188,1 0-181,-2 0 0,-2 0 58,1 0-197,-6 0 122,4 0-224,-9 0-406,5 0-210,-6 0 1,-7 4-1171,-4 0 0,-3 0 1891,-9-4 0,-7 5 0,-11 1 0</inkml:trace>
  <inkml:trace contextRef="#ctx0" brushRef="#br0" timeOffset="13">15498 10073 7849,'-6'-7'443,"2"-1"54,3 5 702,1-2-377,0 0 105,0 4-601,0-4 1,1 4 392,3-3-407,2 3 1,9-4-29,1 5 1,4-2 56,-1-2 1,2 3-54,2-3 1,5-1-79,3 1 1,-2 1-37,1 3 1,0-4-34,0 0 1,-3 0 79,-8 4 0,1 0-129,-5 0 0,0 0 16,-3 0 0,-5 0-162,1 0 0,-5 2-121,0 1 0,2 0 126,-1 4 0,0-3-46,-4 4 1,-4 0 80,0 3 1,-8 2-158,0 2 1,-3-1-56,0 5 0,-3 0-63,-5 4 0,0-4 120,1 0 0,0 0 34,3 4 0,-5-2 143,5-2 0,-5 3-110,5-3 0,-2-3 126,2 0 1,3 0-101,4-1 0,1-1 104,0-6 1,3 2-31,0-2 0,6-2 274,-2 2-121,3-6 214,1 3 304,0-5-421,5 0 0,2 0 18,9 0 1,-2 0-72,5 0 1,-4 0-18,4 0 0,1 0-8,7 0 0,-3-1-16,3-3 0,1 3-41,-2-3 0,1 2-161,-4-2 0,-2 2-181,-2-1 1,2 1 154,-6 2 1,0 0-578,-3 0 0,-5-3-13,1-1-1859,-6 0 650,3 4 1071,-5 0 1,0 0-1</inkml:trace>
  <inkml:trace contextRef="#ctx0" brushRef="#br0" timeOffset="14">16195 10245 7855,'0'-12'679,"0"1"1,0-1-100,0 1 1,0 3 593,0 1-713,5 4 0,-4-3 540,3 2-56,-3 3-606,-1 6 0,0 4-91,0 10 0,4 0-23,0 4 1,0-1-134,-4 1 1,0 1-72,0 3 1,1-3-133,3 3 1,-3-3 43,3-1 1,-3-2-135,-1-2 0,0-2-423,0-6 1,1-3-76,3-1-880,-3-4 513,4 2 14,-5-5 0,-3-1 292,-1-3 0,-5 1 760,1-4 0,-2-1 0,-1-3 0</inkml:trace>
  <inkml:trace contextRef="#ctx0" brushRef="#br0" timeOffset="15">16058 10393 9425,'12'-1'1070,"4"-3"0,-2 3 8,5-3 1,0 3-468,4 1 0,-1 0 26,1 0 0,0-4-412,0 0 0,0 0-302,0 4 1,-1-4-496,1 1 1,-5-1-1825,-3 4 2396,-2 0 0,-2 0 0,1 0 0</inkml:trace>
  <inkml:trace contextRef="#ctx0" brushRef="#br0" timeOffset="16">18273 9411 7859,'0'-7'709,"0"2"1,0 4 325,0-3-273,-5 3-268,-1-4 0,-7 5-4,-2 0 0,1 4-150,-5 0 0,0 4-140,-4 0 1,0 6 28,0 1 0,-1 4-200,-2-3 0,2 3 8,-3-4 1,4 0-8,4-4 1,-1 1 2,5-1 0,-1 1 15,5-1 0,-1-1-155,1-2-2,5 2-41,1-4 156,5 6 0,1-2 64,3-2 0,6 0-48,5-4 1,4 5-3,-4-1 0,6-2 137,-2 2 1,4-4-112,3 3 1,-2-4-6,3 0 1,-2-1 18,2-2 1,-3 0-167,3 0 1,-4 0 95,-4 0 1,1 0-1735,-5 0-112,-5 0 575,0 0 0,-13 0 640,-1 0 1,-6 0 640,-6 0 0,-1 5 0,-6 1 0</inkml:trace>
  <inkml:trace contextRef="#ctx0" brushRef="#br0" timeOffset="17">17908 9833 8534,'5'7'609,"1"2"45,6-6 1,0 5 9,4-4 1,1 5 106,6-2 0,0 0-199,0 0 0,1 0-153,3 0 0,-6 2-340,6-5 1,-5 4 90,4-5 0,-6 1-231,0-4 1,-7 0-490,3 0 1,-4 0-1814,0 0 2363,-1 0 0,1 5 0,-1 2 0</inkml:trace>
  <inkml:trace contextRef="#ctx0" brushRef="#br0" timeOffset="18">19016 9502 7855,'-12'-11'0,"1"3"233,-1 1 0,1 4-82,0-1 0,-1-1 493,1 1 0,-1 0-195,1 4 1,-2 0 162,-2 0 0,1 2-202,-5 2 1,4 2-45,-4 5 0,0 5-108,-4-1 1,4 6-78,0 2 0,5 0-98,-1 4 1,2-2 113,2 2 0,4-3-175,3 2 0,3-1 89,1-3 1,0 0-258,0-3 0,6 1 70,6-4 1,3-2-43,4-7 0,3 2 141,-3-5 1,6 0 67,2-4 0,-1-2-83,-3-1 1,0-4 36,0-4 1,0-2-141,0-2 1,-6 2 100,-1-2 0,-7-2-185,-2 2 0,-4-5 50,0 1 1,-1-3-165,-2-1 0,0 1-27,0-1 1,-2 0-18,-1 0 1,-4 2 240,-4 1 1,1 4-245,2 5 613,-2-1-224,9 1 0,-6 4 337,4 4-128,1 1 0,-2 2 37,8 0 0,-1 0 24,4 0 0,6 0 131,6 0 1,3 0-91,1 0 0,-1 0-106,1 0 1,0 0 5,0 0 1,0 0-16,0 0 1,-2 0-142,-2 0 0,2 0 17,-6 0 0,0 0-189,-4 0-366,1 0-570,-1 0-1329,-4 0 1121,-2 0-866,-5 0 2078,-5 0 0,-2 5 0,-4 2 0</inkml:trace>
  <inkml:trace contextRef="#ctx0" brushRef="#br0" timeOffset="19">19256 9194 7932,'0'-12'0,"0"1"0,3 0 0,1-1 0,4 1 626,-4-1 0,3 5-49,-3-1 1,5 0 75,-1-3 1,2 3-155,1 1 1,1 4-158,-1-1 0,0-1 335,1 2-430,-1-1 1,1 4-43,-1 0 1,0 1-45,1 3 1,-2 2 27,-2 6 1,1-4-65,-6 4 0,5-3-187,-4 6 0,3 1-168,-3 0 1,0 4 141,-4-1 0,0-1-314,0 1 1,-5-4 185,-3 4 0,2-5-152,-2 1 0,1 2 124,-5-2 0,5 0 59,-1-3 0,4-5 16,-3 1 354,4 0 377,-2 3-440,5-5 0,5 3 439,3-5 1,2 0-210,1-4 1,1 0 123,-1 0 0,4 0-127,1 0 0,3 0-222,-4 0 1,1 0-1,0 0 0,-4 0-193,4 0 0,-4 0-1109,0 0 0,-5 0 180,1 0 995,-6 0 0,3 0 0,-5 0 0</inkml:trace>
  <inkml:trace contextRef="#ctx0" brushRef="#br0" timeOffset="20">20215 9297 7897,'0'-12'0,"0"5"343,0-1 1,4 4 310,0-3 207,-1 4 99,-3-7 120,0 9-665,-5-5 1,-1 6-183,-5 0 0,-1 6-142,1 1 0,-6 3 140,-2 2 0,-2-1-138,-2 1 0,-1 3 78,-3 0 1,3 4-58,-3-4 1,3 4-107,1-3 0,4 0-89,0-1 1,5-2 34,-1 2 1,4-6-173,3-1 44,-2-1 177,9 5-16,-5-1 28,6 1 0,0-5 114,0 1 0,2-4-48,2 3 0,2-4 15,5 1 0,2 1 44,2-2 1,0 5 126,8-4 1,-2 3-172,5-3 0,-2 1 29,-1-1 0,-4-3-476,0 3 0,-5-1 199,1 1 1,-2-3-890,-1 3 0,-5-3-512,1-1 710,-6 0 1,2 0-1116,-8 0 1958,-2 0 0,-5 5 0,-1 1 0</inkml:trace>
  <inkml:trace contextRef="#ctx0" brushRef="#br0" timeOffset="21">19804 9662 7911,'-7'0'614,"2"5"1,10-4 8,3 3 0,3 1-43,5-1 0,1 1 113,6-1 0,0-1-218,0 4 1,0-3-78,0 4 0,0-5-11,-1 5 1,-3-5-143,0 0 0,-5 2-515,2-1 0,-8 0 218,0-4-2311,-5 0 2363,2 0 0,-10 5 0,-2 1 0</inkml:trace>
  <inkml:trace contextRef="#ctx0" brushRef="#br0" timeOffset="22">20797 8748 7894,'0'-6'107,"0"-4"0,4 7 504,0-4-21,0 4 109,-4-2 347,0 5 0,-4 1-816,0 3 0,-1 3-100,1 4 0,-2 2 59,-5 2 1,-1 3-4,1 4 1,-1 1-50,1 0 1,-1 4 56,1-1 1,0 6-96,-1-1 0,2 2 75,2 1 1,2 0-183,2 0 1,3-1 35,-3-2 0,4 2-87,4-3 0,2-2 41,6-1 1,-1-3-68,1-1 1,3-2-100,0-2 0,0-2 64,-3-6 1,3 1 47,0-1 1,0-4 38,-3-4 0,-1 2-172,1-1 1,-5 0-111,1-4-857,-6 0 517,9 0 0,-10-1-1143,3-3 1081,-3 3 1,-1-9 716,0 2 0,-5-2 0,-2-2 0</inkml:trace>
  <inkml:trace contextRef="#ctx0" brushRef="#br0" timeOffset="23">20992 9000 7894,'0'-12'-187,"0"6"1,0-4 123,0 2 1,0 2 1326,0-2-392,0 6 511,0-3-558,0 5 0,3 2-494,1 6 1,0 1-89,-4 10 0,0 0-160,0 3 0,0 1 88,0 0 1,0-1-79,0-3 0,0 2 73,0-2 0,0-1-397,0 1 1,0-5-14,0 1 1,0-2-507,0-2 229,0-4 134,0-2 441,0-5 1,4-1 12,0-3 0,3-3-106,-3-4 0,4 0 225,-5-1 1,6-3 14,-1 0 1,-2-4 19,2 3 1,-1-4-236,5 1 1,-2 1 87,-2-1 1,2 5-118,-3-1 0,0 8 60,0 3 0,-3-1-10,4 1 1,-4 1 22,3 7 0,-4 2-9,1 6 0,1 4-42,-2 3 0,5 2 16,-4-2 0,4 2-194,-5-2 0,5 3 72,-4 1 1,3-4-671,-3 0 0,5-5 50,-1 1 1,-2-6-165,2-1 0,-2-5 279,2 5 632,2-5 0,-4 2 0,5-5 0</inkml:trace>
  <inkml:trace contextRef="#ctx0" brushRef="#br0" timeOffset="24">21414 9137 7894,'0'-7'603,"0"-3"0,4 8-256,0-6 1,5 6 48,-2-2 0,3-1 151,2 1 1,-1 0-150,1 4 1,3-4-127,0 0 0,2 1-29,-2 3 0,-2-4-205,2 0 1,-3 0 70,0 4 1,-1 0-423,1 0 1,-5 0-821,1 0-1068,-6 0 2201,9 0 0,-10 0 0,4 0 0</inkml:trace>
  <inkml:trace contextRef="#ctx0" brushRef="#br0" timeOffset="25">21894 8794 8199,'0'-6'2458,"0"1"-1934,0 15 0,0-1-169,0 10 0,0 0 3,0 4 1,0 1-106,0 2 1,0-2 10,0 3 1,1 1-124,3-1 0,-3-1-99,3-3 0,-3-1 22,-1-3 1,0 1-129,0-5 0,4 1-349,0-5 214,0 0-663,-4 1 462,0-1-428,5-4-248,-4-2-676,4-5 1533,-5 0 1,0 0 0</inkml:trace>
  <inkml:trace contextRef="#ctx0" brushRef="#br0" timeOffset="26">22065 8657 7898,'0'-18'347,"0"3"0,0 6 221,0 2-123,0-1 386,0-4 527,0 6-389,0 1-630,0 5 0,5 4 87,3 0 1,1 5-80,-2-2 1,7 7-8,-2 1 1,2 4-118,-3-3 1,0 4-1,1-1 0,3 3-45,0 0 1,1 1 13,-5 0 0,0 4-241,1-1 1,-2 6 90,-2-1 1,0-2-543,-4 1 1,4-3 271,-4 3 1,0-3-375,-4 3 0,0-4 123,0 0 1,0-1-18,0-3 1,-4 1 168,0 0 0,-4-5 11,4-3 1,-4 2 260,0-2 1,2 0-104,-2-4 0,5-3-215,0 0 0,-2-5-5,1 5-918,-5-5 27,8 2 1269,-4-5 0,5-5 0,0-2 0</inkml:trace>
  <inkml:trace contextRef="#ctx0" brushRef="#br0" timeOffset="27">22705 8748 7870,'0'-11'0,"0"0"661,0-1 24,0 1 418,0-1-721,0 1 1,0 3-38,0 1 1,-2 4-132,-1-1 0,0 3-64,-5 1 0,1 0 24,-5 0 1,1 1-27,0 3 0,-1-1 60,1 4 1,-4 1 26,-1 3 0,0 1-161,1-1 1,2 1 96,-2-1 0,6 0-191,1 1 0,6-1 202,-2 1-144,3-1 0,1 0 76,0 1 1,0-1-37,0 1 1,5-1 8,2 1 0,5-1 3,3 0 0,-2 1-108,2-1 1,3 5 105,1-1 1,-2 0-145,2-4 0,-3 1 82,3-1 1,-5 4-91,1 1 0,0-1-11,-4-4 0,3 2-174,-6 2 0,-2-2-20,2 2 1,-5-1 64,0 1 0,-1-2-44,-2 2 1,0-2 80,0-2 1,-7 1 168,-4-1 1,-2 1-126,-6-1 0,4-1 35,-4-2 1,1-2-52,-1-2 1,-1-3-66,5 3 1,-2-3-1084,2-1 856,2 0 0,-3 0-478,4 0 1,6-1 908,2-3 0,-2-7 0,-1-7 0</inkml:trace>
  <inkml:trace contextRef="#ctx0" brushRef="#br0" timeOffset="28">22876 8611 7870,'-5'-11'284,"4"-6"0,-4 5 33,5-4 0,3 8 193,1 0 1,0 4 219,-4-3 1,1 0 89,3 0-583,-3 2 1,8 3 406,-5-2-417,0 3 0,-3 0-167,3 5 1,-3 5 97,3-2 0,-3 7-118,-1 1 1,0 1-37,0-5 0,0 4-132,0 1 0,0 3-57,0-4 1,0 4 101,0-4 1,0 4 4,0-4 0,4 1 100,0-5-54,5 0 1,-3 0 15,6-4 1,-1 2 216,0-5 0,1 0 66,-1-4 0,4 0 71,1 0 1,4 0-18,-1 0 0,1 3 93,-1 1 1,2 0-278,-6-4 1,1 0 356,0 0-835,-4 0 0,5 0 82,-6 0-2378,-4 0 2637,-2 0 0,-5 5 0,0 1 0</inkml:trace>
  <inkml:trace contextRef="#ctx0" brushRef="#br0" timeOffset="29">20729 9662 8053,'-6'0'1259,"0"0"346,6 0-1445,6 0 1,-4-1 31,6-3 1,-5 3 207,5-3-115,0 3-87,3 1 0,1 0-55,-1 0 1,0-2 35,1-1 1,-1 1-109,1-2 1,0 3-4,4 1 0,-2 0-87,5 0 0,-4-4 17,4 1 0,-1-1 58,1 4 1,2 0-67,-2 0 0,3-1 95,1-3 0,-1 2-134,1-1 1,0 1 105,0 2 0,0-3-44,0-1 0,0 0-1,-1 4 0,5 0-6,0 0 1,1-4-107,-2 0 0,2 1 123,3 3 0,-2 0-141,-3 0 0,2-2 118,3-2 0,1 3-18,-6-3 0,6 3 5,-2 1 1,3-1-21,2-3 1,-4 3 25,4-3 1,-4 1 1,7 0 0,-2 1 17,-2-1 0,0 1-10,1 2 0,-1-4-40,0 1 0,1-1 32,-1 4 1,0-4-66,0 0 1,-1 0 56,-2 4 0,0-1-93,-4-3 0,4 3 66,-5-3 0,6 3-8,-2 1 1,2-1 50,-1-3 1,2 3 11,-3-3 1,4 1 57,4 0 0,-2 0-91,2-5 0,-5 5 20,1-5 1,-6 4-6,6-3 1,-7 3 60,0-4 1,-3 6-50,-1-2 0,-4-1 109,0 1 0,-4-1-11,4 1 0,-5 3 84,1-3 0,-2 1-9,-2 0 0,1 1-18,-1-2-168,6 3 1,-5 1 184,4 0-322,-4 0 153,0 0-520,-1 0 29,-5 0 156,0 0 1,-8 4-975,-2 0 1,-6 0 1297,-5-4 0,-15 5 0,-1 1 0</inkml:trace>
  <inkml:trace contextRef="#ctx0" brushRef="#br0" timeOffset="30">21471 9822 7870,'0'-6'43,"0"1"236,0 5 1,4-2 91,0-2 0,1 3 56,-1-3 1,-2 3-81,6 1 0,-1-1 44,5-3 0,-1 3-114,1-3 1,0 1 196,4 0 0,1 1-74,6-1 1,-4-3-16,0 3 0,0-1-134,4 4 1,-4 0-54,0 0 0,-3 0-140,3 0 1,-5 0 112,1 0 0,-6 0-97,-2 0 1,-3 0 268,4 0-507,-6 5 0,3-3 7,-5 6 1,0-4-50,0 3 1,0 1 88,0 4 1,-5-1 10,-2 0 0,-4 1 86,0-1 1,-2 4 4,-2 1 0,1 4 31,-5-1 0,0-1-22,-4 1 1,2-1 29,2 1 0,-3 1-16,3-5 0,3 0 19,0-3 1,0-1-28,1 1 0,-1-1 0,5 0 0,3-3-8,1 0 0,3-4 15,-4 3 1,6-4-9,-3 7-6,5-9 1,0 5-2,0-2 1,1-3 6,3 3 0,2-2 1,5-2 0,1 0 0,-1 0 0,1 0 0,-1 0 0,2 0 0,2 0 0,-1 0 0,5 0 0,-1 0 729,1 0 1,2 0-381,-2 0 0,-1-4-197,1 0 0,-3 0-198,3 4 1,-5-4-477,1 1-717,-3-1-1351,0-1 1146,-6 3-1161,-1-8 1901,-5 9 1,0-5 703,0 2 0,0 3 0,0-5 0</inkml:trace>
  <inkml:trace contextRef="#ctx0" brushRef="#br0" timeOffset="31">21951 10073 7787,'6'-5'2433,"1"4"-1819,-4-3 0,0 3-169,5 1 1,-5 0 410,5 0-532,0 0 0,3 0 77,0 0 1,2 4-25,2-1 1,-2 1-164,2-4 0,-1 0 142,1 0 1,-2 0-131,2 0 1,-2 0 78,-2 0 1,1 0 81,-1 0-193,1 0 0,-1 0-91,1 0 1,-5 0-213,1 0-324,-6 0 354,3 0-2010,-5-5 1517,0 4 1,-5-4-2301,-2 5 2872,2 0 0,-11 0 0,4 0 0</inkml:trace>
  <inkml:trace contextRef="#ctx0" brushRef="#br0" timeOffset="32">23390 8429 7870,'-6'0'-1386,"1"0"2436,5 0-149,0-5-113,0 3-247,0-3 1292,0 5-1594,0 5-82,0-3 0,0 4-26,0-2 0,0-2 34,0 6 0,3-4 0,1 3 0,1-3 47,-1 4 0,-1-5-30,4 5 0,-3 0 12,4 3 1,-5-3-24,5-1 1,-4 1-60,3 3 0,-3 1 23,4-1 0,-2 1-19,2-1 1,2 4 23,-2 1 0,-2-1-11,2-4 1,-5 4-57,5 1 1,-2 0 67,2-1 0,1-1-16,-5 5 0,3-3 1,-3 3 1,5-4-25,-1 4 1,-2-4-4,1 4 0,-3-4-12,4 4 0,-4-3 25,3 3 1,0-2 7,0 2 0,3 2-110,-2-6 1,-2 1 99,2 0 0,-4 0-142,3 3 0,-4-1 73,1-3 0,1-1-38,-1 5 1,3-1 26,-3 1 1,1 1-6,-1-4 0,-3 4 30,3-1 0,-3 2 5,-1 2 0,4-4-38,0 0 1,0 0 30,-4 4 1,0 0 48,0 0 1,0 0-47,0 0 0,0 1 8,0 2 1,0-1 6,0 1 1,-4 0-1,0 0 1,0-2-103,4 3 0,0-2 86,0 2 0,0-3-72,0 3 1,0-3 64,0-1 0,-1 0-114,-3-1 1,3 0 88,-3-3 0,3 3-69,1-3 1,-4-3 38,0-1 0,-1 2-7,1-2 0,2 0-20,-6-3 0,2-1-5,-2 1 0,-1-1 27,6 0 0,-5 5-2,4-1 1,-1 0-60,1-4 1,2 1 55,-6-1 0,4 5-138,-3-1 0,3 0 65,-4-4 0,4 1-10,-3-1 0,3 1 58,-4-1 0,5-3-11,-5-1 0,4 0-104,-3 0 1,3 2 73,-4-5 0,6 5 88,-2-2 1,-1 0-74,1 0 1,0-3 50,4 4 0,-4-4 33,1 3 11,-1-4-48,-1 7 1,2-5 14,-5 3 0,5-2 282,-5-2-172,6-3-38,-9 9 1,6-7-22,-2 4-13,2-4 1,3 2-51,-1-5-8,1 0-7,-3 0-6075,5 0 6108,5 0 0,-3-5 0,3-1 0</inkml:trace>
  <inkml:trace contextRef="#ctx0" brushRef="#br0" timeOffset="33">12494 12072 7926,'-6'0'722,"1"0"672,5 0 0,5 0-1124,3 0 0,2 0-34,1 0 0,-2 0-27,3 0 0,-2 0 37,9 0 0,-3 0 0,7 0 1,-3 0 51,7 0 1,2 0-80,2 0 0,2 0-44,1 0 0,-4-4-36,1 0 1,-2-3-130,2 3 0,-5-4 7,-7 4 1,1 1-223,-4 3 1,-5 0-1174,-3 0 748,-6 0 16,3 0 1,-6 0 219,-3 0 1,-3 0-822,-9 0 0,2 1 413,-5 3 0,4-2 802,-4 6 0,-10-1 0,-7 5 0</inkml:trace>
  <inkml:trace contextRef="#ctx0" brushRef="#br0" timeOffset="34">12563 12220 8445,'5'7'878,"3"-4"1,-1 0-433,5 1 0,-2-3 56,9 3 0,0-3 43,4-1 1,0 0 115,-1 0 1,1 0-150,0 0 1,4 0 48,-1 0 1,1 0-188,-4 0 0,0-1-142,0-3 0,-1 2-520,1-6 1,-5 5 266,-3 0 1,-2-2-2719,-2 1 1539,-4 0 1200,-2 4 0,-5 0 0,0 0 0</inkml:trace>
  <inkml:trace contextRef="#ctx0" brushRef="#br0" timeOffset="35">13694 11649 8012,'0'-6'957,"0"-4"-517,0 9 1,-2-5 23,-1 6 0,1 2-10,-2 2 1,3 3 12,1 8 1,0 4 55,0 8 0,0 3-144,0 9 1,0 1-1,0 6 1,0-3-152,0 3 0,0-3-135,0 6 0,4-3 163,0-4 1,1 1-291,-1-5 1,-3 3-51,3-7 1,1 1-45,-1-8 1,1-1-123,-1-7 1,-3 1 91,3-5 0,-3 0-78,-1-3 76,0-1-183,0 1 435,0-6-910,0-1-2563,0-5 2686,-5-5 0,4-1-162,-3-6 0,-1-3-71,1 0 928,0-6 0,4 4 0,0-6 0</inkml:trace>
  <inkml:trace contextRef="#ctx0" brushRef="#br0" timeOffset="36">13637 11729 7911,'0'-11'301,"0"4"1,0-3-79,0 3 0,3 0 295,1 0 0,5 3-109,-1-4 1,3 2-16,4-2 1,-1-1-102,5 6 0,-1-1-40,1 4 1,6-4-8,-2 0 0,3 0 14,-3 4 1,3 4-179,1 0 1,-1 5 86,-3-1 1,0 6-111,0 1 0,-5 1-1,-3-1 0,-4 3-83,-3 5 1,-3 0 55,-5 0 0,-6 0 41,-6-1 1,-4 5-43,-7 0 1,-9 3-61,-2-3 1,-7-1-127,3-3 0,-4-5 65,4-3 0,5-3-465,7-5 1,3 2 220,4-5 1,7-1-791,9-7 1,5 0 1124,10-7 0,2-3 0,13-9 0</inkml:trace>
  <inkml:trace contextRef="#ctx0" brushRef="#br0" timeOffset="37">14550 11215 7957,'0'-6'306,"0"-4"593,0 9-212,0-5 1880,0 6-2329,0 6 1,-4-4 58,1 6 1,-5-5 100,4 5-148,-5 0 1,4 3-19,-2 1 0,-2-1-3,5 0 0,-4 1 12,4-1 1,-4 2-4,0 2 1,2-1-84,-2 5 1,2 0 74,-2 4 1,-1 0 100,5 0 1,-3 0-116,3-1 0,-4 5 7,5 0 0,-5 1-21,4-2 1,-4-2-17,5 3 0,-1-2-36,4 2 0,-4-3-144,0 3 0,0 1-59,4-2 1,0 5 90,0-5 0,2 5-127,2-4 0,-3 0 22,3 0 1,-2-3-98,2 3 0,-3-3-26,3-1 1,1 0 114,-1 0 0,0-1-26,-4 1 1,0 0 61,0 0 1,0 4 33,0-1 0,0 1-43,0-4 0,0 3 141,0 1 0,1 0-71,3-5 1,-3 1 318,3 0 1,-2 4-53,2-1 1,-1 1 63,4-4 0,-3 0-90,4 0 1,-1 1-102,5 2 0,-1-1-84,1 1 0,-1-2 110,0-1 1,0 0-236,-4 0 0,3-2-100,-2-2 0,1 2-84,-1-6 1,0 4 114,-4-4 1,4 4-82,-4-4 0,-1 4 106,-3-3 0,4-1 46,0-4 0,1 1 22,-1-1 0,-3 1-113,3-1 251,2 0-187,-4 1 254,8-1-121,-9 1 1,8-5 81,-5 1-62,0-6-24,-4 9-18,5-10 0,-4 5 37,3-2-241,-3-3 135,-1 4-1844,0-5 566,5 0-1668,-4 0 2223,4 0 0,0-1-984,3-3 1737,-3-2 0,5-5 0,-3-1 0</inkml:trace>
  <inkml:trace contextRef="#ctx0" brushRef="#br0" timeOffset="38">14744 12220 8047,'0'-11'0,"0"3"-194,0 1 311,0 4 1487,-5-7-387,4 9-143,-4-9-332,5 8-294,0 2 1,1 10 25,3 6 1,-1 4-182,4-1 1,1 8 261,3 3 0,4-1-124,1 2 0,-1-1-53,-4 4 1,1 1-118,-1-1 0,1 2-79,-1 2 1,0-7-43,1 4 1,-2-4-109,-2 4 0,2-5-161,-3 0 1,2-4 92,-1 1 1,2-3 27,-2-2 1,-2-4-48,2-3 1,-5-2-254,5-1 186,-5-1-45,7 0 217,-9-4 215,4-2 7,-5-5-232,0 0 1,-1-4-102,-3 0 0,1-5 117,-4 2 1,3-5-158,-4-3 0,6 1 87,-2-5 0,-1 4-114,1-4 0,-1-4-85,1-4 1,3-2 116,-3-1 0,3 2-124,1-10 0,-1 3 97,-3-6 0,3 2-179,-3-2 1,1-3 128,-1-5 0,2 2-235,-6-2 0,1 2 215,-5 1 0,5 0-83,-1 1 1,0 3 73,-3 0 1,0 1-39,-1-1 1,5-1 50,-1 5 1,2-1 0,-2 1 0,-1 6 184,5-2 0,0 2-43,4-2 1,0 5 131,0 2 1,0-1 7,0 1 0,0 1-94,0 3 0,0 1 3,0 3 0,0-1 337,0 5 0,0-4-175,0 3 1,0 5-11,0 3 84,0 1-159,0-5-122,0 6 133,0-4-106,0 9 83,0-5 125,0 6 33,6 0-136,-5 0 26,9 0 0,-8 0 55,6 0-87,0 0 0,3-3-28,1-1 0,-1-1-3,0 1 0,2 3-88,2-3 1,-1-1 92,5 1 0,-3 0-133,3 4 1,0-1 112,3-3 1,1 3-105,0-3 1,1 3 48,3 1 0,2-4-5,5 0 1,2-1 33,2 1 1,6 2-11,6-6 1,4 2-226,0-2 1,-2-2 226,1 2 0,-1 2-4,1-2 1,7 5 5,-3-5 1,1 6-143,-4-2 1,-3-1 73,-6 1 1,-3 0-72,0 4 1,-1 0 157,0 0 0,4 0-58,-3 0 1,2-4 81,2 0 0,3-3-80,1 3 1,3-5 151,-3 1 1,2 0-282,-7 0 1,7-2 98,-6 2 0,-3 2 61,-5-2 1,2 6-9,-2-2 0,-2-1-13,-5 1 0,1 0 219,-6 4 1,6 0-197,-2 0 0,0 0 42,0 0 1,1 2-99,3 1 1,0-1 220,0 1 0,1-1-324,-1-2 0,1 0 32,3 0 0,-2 0-82,2 0 1,-4 0 59,-3 0 1,1 0 62</inkml:trace>
  <inkml:trace contextRef="#ctx0" brushRef="#br0" timeOffset="39">15133 11501 7958,'0'-12'429,"0"6"-51,0-4 0,3 7 232,1-4-224,0 4 0,-4-3 282,0 2 174,0 3-336,0-4-254,0 5 1,0 5 43,0 2 0,0 4-74,0 0 1,-1 0-65,-3 1 0,-1 4 92,-3 3 1,-2-1-220,3 1 0,0 1 51,0 7 0,3-3-36,-4 3 1,6-3-136,-2-1 1,3 0 53,1-1 1,0 1-50,0 0 1,1-1 8,3-3 0,-2-1-5,6-3 0,-1-3 49,5 4 1,-5-5-36,1-3-219,0 2-446,3-4 519,0 1 1,-3-2-419,0-5-1086,-6 0 697,3 0 446,-5 0 1,0 0 0</inkml:trace>
  <inkml:trace contextRef="#ctx0" brushRef="#br0" timeOffset="40">15281 11718 7904,'0'-12'0,"0"1"0,0 0 645,0-1 0,0 5 284,0-1-212,0 5 1,0-3 219,0 2-538,0 3 1,0-3-173,0 8 0,4 2 5,0 6 0,0-1-130,-4 1 0,3 3 72,1 0 1,0 4-212,-4-4 0,0 0 72,0-3 0,0-1-489,0 1 58,5-1 155,-4 1 0,4-5-32,-5 1-25,0-6 316,0 3-96,5-5 171,-3-5-126,8-1 0,-5-5 195,3-1 1,0 1-38,-4-1 0,5 1-34,-1-1 0,-2 1-8,2 0 0,-2-1 17,2 1-129,2 4 1,-5 1 118,3 2-102,2 3 1,-5 1 41,2 8 0,4 2-141,-4 1 1,-1 1-3,2-1 1,-4 2-103,3 2 1,-4-2-54,1 2 0,1-1-252,-1 1 1,0-2-452,-4 2 0,0-6 404,0-1 1,0-5-967,0 5 1533,0-6 0,5 4 0,1-6 0</inkml:trace>
  <inkml:trace contextRef="#ctx0" brushRef="#br0" timeOffset="41">15658 11763 7893,'0'-11'964,"0"5"-573,0-4 1,1 8 9,3-2 0,-1 3-53,4 1 0,-3 0-138,4 0 0,-1 0-28,5 0 1,-1 0 26,1 0 1,-5 0-168,1 0 0,-2-1 69,2-3 1,2 3-733,-3-3-294,-1 3-694,4 1 719,-9 0-103,4 0 993,-5 0 0,5-5 0,1-2 0</inkml:trace>
  <inkml:trace contextRef="#ctx0" brushRef="#br0" timeOffset="42">15944 11546 7997,'0'-11'816,"0"3"-65,0 1 493,0 4-367,0-2-84,0 5 0,0 5-459,0 3 0,3 6-156,1 1 1,0 5-140,-4-1 1,0 3 52,0 1 1,0-4-42,0 0 1,0 0-102,0 4 1,4-4 3,0 0 1,-1-5-187,-3 1 1,2-2-114,1-2 135,-1 1 0,4-2-398,-2-3-205,-3-2-992,4 1 751,-5-5-99,0 4 1153,0-5 0,0-5 0,0-2 0</inkml:trace>
  <inkml:trace contextRef="#ctx0" brushRef="#br0" timeOffset="43">16081 11432 7947,'0'-11'0,"-5"-1"0,3 1 709,-3 0 1,5 3 652,0 0 136,0 6-438,0-3-350,0 5-348,5 0 1,2 5-67,4 2 0,0 4-85,1 0 0,-2 4 10,-2 0 1,2 6-12,-3-2 0,4 2-55,0 2 0,0 0-133,1 0 0,-2 4-244,-2-1 1,2 5 136,-3-5 1,0 5-454,0-5 1,-4 5 252,1-4 1,1-1-149,-1-3 1,-1-1 135,-3-3 0,0 1 12,0-5 0,0 0 24,0-3 0,0-5-76,0 1 1,0-4-448,0 3 356,-5-4 428,4 2 0,-9-5 0,3 0 0</inkml:trace>
  <inkml:trace contextRef="#ctx0" brushRef="#br0" timeOffset="44">16732 11489 7907,'0'-6'495,"0"-4"336,0 4-147,0-6-307,0 1 1,0 3 191,0 0-170,-6 6 1,0-3-104,-5 5 0,-1 0-43,1 0 0,2 0-128,-2 0 0,2 1 57,-7 3 0,4 1-110,0 3 1,1 2 105,0-3 0,-1 4-197,1 0 1,-1-1-32,1-2 0,3 2 146,1-2-73,4 2 1,-2 1-81,5 0 1,0-3 13,0 0 0,5-2 48,3 2 0,6 1 29,1-6 1,5 5-2,-1-4 0,-1 5 1,1-2 1,0 2 20,4-1 1,0 2 0,0-2 1,-6 2-42,-1 1 0,0 1 4,-1-1 0,-3 4-188,-5 0 1,-4 2 62,1-2 0,-3-2-87,-1 2 0,-1-2 36,-3-2 1,-2 1-4,-6-1 0,-3 0 18,0 1 1,-4-2-93,3-2 1,-3 1 76,4-6 1,-4 5-107,4-4 0,0 0-887,3-4 754,1 0 1,1-2-489,2-2 1,3 2 883,5-6 0,-5-4 0,-1-6 0</inkml:trace>
  <inkml:trace contextRef="#ctx0" brushRef="#br0" timeOffset="45">16983 11364 7939,'0'-12'511,"0"1"1,1-1-175,3 1 0,-2 3 337,6 1 1,-4 4-167,3 0 0,1-3-71,4 3 0,-1-1-145,0 4 1,1 0-17,-1 0 1,1 0-162,-1 0 1,0 1 104,1 3 1,-1-2-158,1 6 27,-1 0 1,-1 3-245,-2 0 1,-3 1-23,-5-1 0,-1 5-98,-3-1 0,-2 0 134,-6-4 1,1 5-9,-1-1 1,0 0 82,-4-3 0,7-5-7,-2 1 104,2-1-99,3 0 425,1 3-250,5-9 1,5 6 41,2-4 0,5-1-116,3 1 0,-1-1 8,5-2 0,-1 0-130,1 0 0,2 0 131,-1 0 1,-3 0-233,2 0 1,-5 0-94,1 0-1503,-2 0 1785,-1 5 0,-6 1 0,-1 5 0</inkml:trace>
  <inkml:trace contextRef="#ctx0" brushRef="#br0" timeOffset="46">15247 12197 8033,'-6'0'104,"-5"0"573,10 0-293,-4 0 1757,5 0-1774,0 6 10,0-5-161,0 4 1,1-5 25,3 0 1,-1 0-51,4 0 0,1 0 64,3 0 0,2 0-72,2 0 0,-1 0 6,5 0 1,-4 0 22,4 0 0,0 0-31,4 0 1,0 0-18,0 0 0,1-4 47,3 0 0,-2-1-187,6 1 1,-1 3 89,4-3 0,2 2-82,2-2 1,1 3-7,3-3 0,6-1 26,-2 1 1,2-1 75,-2 1 0,0 2-24,-1-6 0,1 5-136,0 0 1,-1 1 142,1 2 1,-4-3-55,0-1 1,-5 0 51,1 4 1,1-1-112,-1-3 1,1 3 38,-1-3 1,-2-1-123,2 1 0,-2-4 21,-2 5 1,4-3 59,0 3 0,-1 1-62,-7-1 1,2 0 78,-5-1 1,3 3-52,-3-3 1,-1 2 28,-3-2 0,-1 3 15,-3-3 1,1 1-79,-5-1 0,4 3-91,-3-3-4,-1 3-37,-4 1 1,-3 0-825,0 0 354,-6 0-1266,3 0 775,-5 0 298,-5 0 1,3 0 865,-6 0 0,0 5 0,-3 1 0</inkml:trace>
  <inkml:trace contextRef="#ctx0" brushRef="#br0" timeOffset="47">15955 12414 7862,'-6'0'511,"1"0"-7,-1 0 1,5-1 394,-3-3-83,3 3-346,1-4-235,5 5 0,2 0 105,4 0 1,2 0-129,2 0 1,-1 0 35,5 0 0,0-1-9,4-3 1,-4 3-89,0-3 0,-1 3 21,1 1 1,1 0-55,-5 0 1,0-4 21,-3 0 1,-1 0-31,1 4 1,-5 0-109,1 0 16,-6 0 0,5 1-293,-3 3 132,-3-2 40,4 8 0,-10-4-46,-3 5 1,-2 1 83,-1-1 1,-1 2 16,1 2 1,-4-1-12,-1 5 1,1-5-52,4 1 0,-1-1 81,1 2 1,-1-4-31,1 4 0,1-4 18,2 0 0,-2-1 79,2 0 0,2-3-9,-1 0 0,4-4 298,-1 3-91,-2 1-197,-1 3 10,-4 1 1,5-5 55,2 1-132,3-6 122,1 3-137,0-5 139,0 5 0,5-3 144,2 2 1,0-3-144,0-1 1,1 0 137,3 0 1,1 0 47,-1 0 0,4 0-105,1 0 0,0-4 68,-1 0 0,3 0-58,5 4 0,-4-1-69,0-3 0,0 3-26,4-3 1,-5 2-137,-3-2 0,1 3-821,0-3 490,-1 3-1259,-4 1 775,1 0-890,-6 0 625,-1 0 600,-5 0 0,-5 0 0,-1 0 0</inkml:trace>
  <inkml:trace contextRef="#ctx0" brushRef="#br0" timeOffset="48">16560 12483 8449,'0'-6'1868,"0"2"-1428,0 8 1,0-2-106,0 6 1,0-1-11,0 5 1,0 1-116,0 2 0,0-3 7,0 4 1,0 0 5,0-1 0,0 2-170,0-2 0,0-2 182,0 2-172,0-2 0,0-2-624,0 1 338,0-6-828,0 4 790,0-9 1,2 4-1698,1-5 787,-1 0-310,3-5 1481,-5 4 0,0-9 0,0 4 0</inkml:trace>
  <inkml:trace contextRef="#ctx0" brushRef="#br0" timeOffset="49">16469 12631 7832,'0'-6'1189,"5"-4"0,1 9-433,6-3 0,-1 3-313,1 1 0,-1 0-137,0 0 0,6 0-304,2 0 0,-1 0-318,1 0 0,0 0-892,4 0 1208,-1 0 0,-4 0 0,-1 0 0</inkml:trace>
  <inkml:trace contextRef="#ctx0" brushRef="#br0" timeOffset="50">18056 11775 7907,'0'-8'-267,"0"1"835,0 4 1,2-2 276,1 5 316,-1-5-735,3 4 1,-5-3-45,0 8 1,0 2-116,0 5 1,-1 1 73,-3-1 0,-3 5-109,-4-1 1,-4 4-121,0-4 0,-5 4-5,5-4 0,-4 2 124,4-2 0,-4-2-200,4 2 1,-4 1 7,3 0 0,1-1-98,4-4 0,-1-1 55,1-2 1,0 1-118,-1-5-31,6 5 188,-4-3 50,8 0-12,-3-1-24,5 1-8,0-5 0,5 8 123,3-6 0,7 3-69,4-3 1,3-1 169,1 1 1,3-1-59,1-2 1,5 0 81,-2 0 1,-2 0-135,-1 0 1,-3 0 2,-1 0 1,-2 4-313,-2-1 1,2 1 111,-6-4 0,-4 0-737,-3 0 0,-4 0-1056,3 0-1020,-4 0 1083,2 0 4,-15 0 1767,2 5 0,-13 2 0,3 4 0</inkml:trace>
  <inkml:trace contextRef="#ctx0" brushRef="#br0" timeOffset="51">17805 12255 7907,'-5'6'618,"4"-1"554,1-5-440,6 5 0,6-4-97,-1 3 1,4-1-111,0 1 1,2-3 200,-2 3 0,-1 1-285,5-2 0,-4 3 48,4-3 1,-1-1-109,1 1 1,2 0-212,-6 1 1,1-3-87,-1 3 1,-6 1-172,3-1 0,-3 0-183,2-4 0,-3 1-513,-1 3 0,-3-3-1288,4 3 1,-4-3 184,3-1 1886,1 0 0,3 5 0,1 1 0</inkml:trace>
  <inkml:trace contextRef="#ctx0" brushRef="#br0" timeOffset="52">19050 11821 7889,'-11'-12'0,"0"5"36,4-1 0,-3 5 198,2 0 1,0 1 280,-3 2 1,5 0-31,-10 0 0,6 2-204,-5 1 1,-1 5 16,0 7 1,-4-1-70,1 5 0,1 0-107,-1 4 0,5 1 62,-1 3 0,2-3-90,2 3 1,1-3 39,2-1 0,-1-1-141,5 1 0,2-1-16,6-3 1,-2 1 133,6-5 0,3 1-163,5-5 1,3-1 72,-4-2 1,5-3 62,-1-5 0,1 0 36,-1 0 0,3-1 71,-3-3 1,-1 1-156,1-4 1,-5-1-72,1-3 0,0-1-20,-3 1 0,0-1 85,-8 1 0,4-4-220,-4 0 0,-1-2 44,-3 2 0,-1 1-111,-3-5 0,-1 1-59,-2-1 1,-3 1-27,2 3 1,-2 2 178,-2-2 1,1 6-26,-1 2 319,6 4-236,-4-2 240,9 0-91,-4 4 0,6-4 285,3 5 0,2 0-137,5 0 0,2-2 355,2-2 0,3 3 50,5-3 0,0-1-202,0 2 0,0-3 101,-1 3 0,1 1-139,0-1 1,1-3-73,3 3 1,-6-2-71,6 1 1,-9 3-21,5-3 1,-7 1 147,3-1-266,-5 3-374,3-4-813,-11 5-2376,-1 0 2583,-10 5 1,-1 1 902,-6 6 0,1-1 0,-1 1 0</inkml:trace>
  <inkml:trace contextRef="#ctx0" brushRef="#br0" timeOffset="53">20261 11546 7932,'0'-6'1751,"0"-4"-687,0 9-520,0-4 0,-5 6-137,-3 3 0,-3 2-128,-5 5 0,-1 6 135,-6 2 0,-1-1-116,-3 1 0,3 0-183,-3 4 0,3-2 39,1-2 1,-3 2-117,-1-6 0,2 4 92,5-4 0,-1 0-170,2-3 1,2-1-72,2 1 1,2-1 67,2 0 0,3-3 53,1 0 1,4-5 73,-1 5-187,3-5-1,2 3 131,3-2 1,3-3 61,4 3 0,6 1-86,2-1 1,-2 0 1,2-4 0,0 1-99,4 3 1,-4-3-225,0 3 1,-3-3-60,3-1 1,-5 0 122,1 0 1,-3 4-728,0 0 0,-1-1-794,1-3 32,-6 0 1743,-1 5 0,-10-3 0,-1 3 0</inkml:trace>
  <inkml:trace contextRef="#ctx0" brushRef="#br0" timeOffset="54">19770 12060 7932,'0'7'-132,"1"2"1018,3-6 0,6 1-314,5-4 0,5 0 410,-1 0 0,3 0-436,1 0 1,0 0 48,-1 0 0,1 2-104,0 1 0,0-1-62,0 1 1,-4 0-375,0 1 1,-5-3-363,1 3 1,-2-3-2811,-2-1 1782,1 5 1335,-1-4 0,0 10 0,1-5 0</inkml:trace>
  <inkml:trace contextRef="#ctx0" brushRef="#br0" timeOffset="55">20455 11935 7899,'-10'-8'0,"2"1"830,3-1 0,5 0 271,0 1 646,0 4-1229,0-2 0,0 6 63,0 3 0,0 4-167,0 7 1,1 3 66,3 5 1,4 1-30,7 2 0,-1 4-10,5 4 0,-5-4-158,1 1 1,2-1-57,-2 4 1,4 1-231,-4-1 1,0 0 92,-3 1 1,3-1-115,0 0 1,0-5 52,-3-2 0,-1-3-78,1-1 0,-1-5 22,0-3 1,-3 0 90,0-4 1,-2 3 28,2-6 1,1-2 97,-6 2-32,1-5 1,-3 2 81,3-5 133,-3 0-103,5 0-307,-6-5 0,0-2-33,0-4 1,-4-2-140,0-2 0,-1 2 135,1-2 0,2-3-124,-6-1 1,5-4-242,0-3 0,-3-4 165,3-4 1,-5-1-243,4-3 1,-5 1 141,2-5 0,0 1-98,0-1 0,0-2 92,0 2 1,0-2 127,4-2 1,1 0 20,-1 1 0,1-5-145,2 1 1,0 2 183,0 1 1,0 3-41,0-7 0,0 3 229,0 2 0,0-1-70,0 0 1,0 5 191,0-1 1,0 5 85,0-1 1,-3 6 3,-1 2 0,-5 6 52,1 1 1,2 1-80,-2 7 0,4 0-7,-3 3 1,3 1 89,-4-1 0,6 5-233,-2-1 0,3 4 86,1-3 1,0 3-218,0-4 1,4 5-46,-1-5 106,6 0 0,-2-2 87,4 3-21,-5-4 91,5 5 1,-10-2-15,3 1-66,-3 4 1,-1-3 52,0 2-108,0 3 1,-4-6 144,0 4 5,1 1-150,3-3-21,0 5-17,0-5 91,0 4 53,0-9 1,0 7-41,0-4 236,0 4-139,0-2 54,0 5 0,5-5-128,-4 4 0,8-6-96,-5 4 0,4 1 91,0-1 1,2 0-92,2-1 1,0 3 72,4-3 0,1 2-35,6-2 1,1 2 9,3-1 0,2-2 5,5 1 1,4-1 14,0 1 0,9 1-17,-1-4 1,7 4-250,1-1 0,2-1 251,1 2 1,0-3-492,0 3 1,0 1 364,0-1 1,0 0 53,0-1 1,4 3-30,0-3 0,-4-1-15,-4 1 1,-4 0-102,0 4 0,2-3-19,-2-1 1,1-4 59,-4 4 0,-4-3 68,-1 3 1,-4-5 108,1 2 1,-2 0-120,-2 0 1,4 0-54,0 0 1,0-2 34,-3 5 1,-5-4 7,0 4 0,-3 1 156,4 3 0,-6 0 36,2 0 1,-5 0-15,-3 0 0,3 0 194,-3 0 1,3 0-201,0 0 0,0 0-11,-3 0 1,1 0 32,-4 0 0,3 0-6,-4 0 1,0-4 10,-3 0-57,4 0 1,-3 4-54,3 0 1,-8 0 51,-1 0-30,-4-5 0,3 4-74,-2-3-19,-3 3 29,10 1 1,-5 0-104,5 0 1,1 0 115,-1 0 1,1 0-6,-1 0 1,0 0 54,1 0 0,-1 0-50,1 0 1,-1 0 191,1 0-179,-1 0 0,0 0 131,1 0 1,-2-1 10,-2-3-54,2 2-22,-4-3 3,0 5-46,5-5 38,-10 4-4,4-4-13,-5 5 1725,0 0-1663,0 5-20,0 1-33,0 1 0,0 3 221,0-2-211,0 2 18,0 1-22,0 1 209,0-1-202,0 5 1,0-3-5,0 2 0,0-2 12,0-2 1,0 1 103,0-1-725,5 1 408,-4-6 0,6 4-1684,-4-2 605,-1-3 578,8 0 663,-9 0 0,4-4 0,-5 4 0</inkml:trace>
  <inkml:trace contextRef="#ctx0" brushRef="#br0" timeOffset="56">20957 11033 7978,'7'-12'206,"-4"1"1,3 3 31,-3 0 0,2 2 490,-1-1-158,-3-4 542,10 10-138,-10-9-135,4 9-541,-5-4 1,-1 6-75,-3 3 1,1-2-92,-4 6 0,-1-1 105,-3 5 1,-1 3-132,1 0 0,-2 6 131,-2-2 1,2 6-138,-2 2 1,2 4-61,2 0 1,3 1-143,1-2 1,4 3 103,-1-2 1,3-4-103,1 0 1,1 1-29,3-1 0,1-1 125,3-3 0,2-1 18,-2-3 1,-2 1 3,2-5 0,-1 2 117,5-2 1,-5-2 32,1 2 72,-1-2 0,5-2-172,-1 0 0,-4-3 15,-4 0 0,3-5-541,-3 5 209,1-5-529,-4 2-4093,0-5 2565,-5 0 1704,4-5 1,-8 2-106,5-5 705,0 6 0,-1-8 0,-1 3 0</inkml:trace>
  <inkml:trace contextRef="#ctx0" brushRef="#br0" timeOffset="57">21026 11341 7892,'0'-12'311,"0"1"1,0 0 219,0-1 11,0 1 0,1 3 248,3 1 323,-3 4-700,4-2 0,-1 6-174,0 3 0,0 2-115,-4 6 1,3 3-111,1 0 1,0 2-10,-4-2 1,4-2 155,0 2 0,-1-2-281,-3-2 0,4 0 34,0 1 1,4-5-292,-4 1 184,-1-5-257,2 2 280,-3-5 0,4 0-280,-2 0 201,-3-5 175,4-2 0,-4-4-2,3-1 1,-2 5-17,1-1 1,2 1 151,-1-5 0,1 2-98,-1 2 1,-1 0 292,4 4-78,-4-5-139,7 8 0,-8-3 46,6 8 0,-4 2-62,4 5 1,-5 1-19,5-1 0,-6 4 16,2 1 0,3 0-257,0-1 1,0-2 81,0 2 0,-3-2-549,4-2 1,-6-3-803,2 0 1506,2-6 0,1 8 0,4-3 0</inkml:trace>
  <inkml:trace contextRef="#ctx0" brushRef="#br0" timeOffset="58">21380 11398 7925,'0'-8'-15,"0"1"579,0 4 863,0-7-536,0 9 0,4-6-349,-1 4 0,6 1-78,-1-1 0,2 1-189,2 2 1,-1 0-73,0 0 1,1-3 28,-1-1 1,1 0-421,-1 4 1,0-1-485,1-3-67,-1 3 1,-1-6-2267,-2 3 1679,-3 3 1326,-5-4 0,5 0 0,2-1 0</inkml:trace>
  <inkml:trace contextRef="#ctx0" brushRef="#br0" timeOffset="59">21688 11158 7954,'5'-6'0,"-3"-4"859,3 3-99,-5-4 49,0 5 0,0-1 253,0 3-90,0 3-641,0-4 1,0 6-88,0 3 0,0 6-118,0 6 0,0 4 124,0-1 0,0 2-164,0 2 0,0 1 136,0 3 1,0-3-309,0 3 1,0-3 58,0-1 1,0 0-624,0-1 0,1-3 222,3 1 0,-3-10-460,3 1-936,-3-2 624,-1 2-887,0-4 2087,0-2 0,0-5 0</inkml:trace>
  <inkml:trace contextRef="#ctx0" brushRef="#br0" timeOffset="60">21780 10975 7905,'0'-11'712,"0"0"-534,5-1 0,1 2 1294,5 2-323,-4 3-594,3 5 0,-8 0-80,6 0 1,-2 7-187,2 4 1,2 2-34,-2 6 1,6 4-26,1 3 1,0 5-41,-3-5 0,3 10-71,0-2 1,0 2-133,-3-6 0,-1 3-18,1-2 1,-2-2-272,-3 1 0,4-4-79,-4 0 1,-2-3-335,-1-4 1,1 2 65,-1-6 0,0 0-207,-4-4-1109,0 1 895,0-1 1069,-5-4 0,-2-2 0,-4-5 0</inkml:trace>
  <inkml:trace contextRef="#ctx0" brushRef="#br0" timeOffset="61">22522 11067 7900,'0'-12'-1787,"0"6"1861,-5-4 1,2 7 206,-4-4 0,4 3 588,-1-4 0,-2 6-294,-2-2 1,-2 3-127,-1 1 0,-1 0-177,1 0 0,-5 0-23,-4 0 0,-1 0-20,-2 0 1,4 0-1,0 0 0,1 5-9,-1 2 1,-1 0-28,5 0 0,1 1-161,6 3 1,-1 1 80,5-1 1,-3-3-162,3-1 1,0 1 36,4 4-72,0-1 117,0 0-139,5 1 102,2-1 0,4-3-5,0-1 1,1-3 15,-1 4 1,2-4 31,2 3 0,-1-3-37,5 4 0,0-5 24,4 5 0,0 0-16,0 3 0,0 1-24,-1-1 0,-4 0-3,-3 1 0,-2-1 38,-1 1 0,-5 3-10,1 0 1,-6 2-6,2-2 0,-4-2-5,-4 2 0,-2-3-12,-5 0 1,-5-2-6,1-2 0,-5 1-38,1-6 0,-3 5-38,-1-4 1,4 0-16,0-4 0,1 0 248,-1 0 0,-1 0-93,5 0 0,0 0-3147,3 0-308,1 0 2475,-1 0 931,6 0 0,-4-6 0,4 0 0</inkml:trace>
  <inkml:trace contextRef="#ctx0" brushRef="#br0" timeOffset="62">22613 10964 7898,'0'-11'1,"0"-1"0,0 1-416,0-1 0,2 5 207,1-1 0,0 2 2154,5-2-1317,-1-2 1,8 5-224,1-3 0,-1 2-144,-4 2 0,1 3-49,-1-3 0,1 3-104,-1 1 0,0 0 82,1 0 0,-5 0-112,1 0 1,-4 0 291,3 0-658,-4 0 133,2 5 0,-5 1-50,0 6 1,-5 3 55,-3 0 0,-2 5-74,-1-1 1,-4 3-29,-1 1 0,1-5 85,4-3 1,4 1 113,4 0 1,-3-1 30,3-4 1,-1-3 2,4-1 1,4-3 69,-1 4 0,6-6 209,-1 2 1,3-2 48,5-2 1,-2 0-43,5 0 0,-2 0-12,2 0 0,3 0-122,-3 0 1,1-2-583,-1-2 1,-2 3 254,-6-3 1,1 3-982,-1 1-309,1 0 1482,-6 0 0,-6 5 0,-6 2 0</inkml:trace>
  <inkml:trace contextRef="#ctx0" brushRef="#br0" timeOffset="63">20992 11832 7978,'-12'0'-1403,"5"0"842,-1 0 1530,0 0-534,-3 0 1,-1 0-105,1 0 0,3 0-79,1 0 1,3 0 412,-4 0-10,6 0 251,-8 0-252,3 0-205,1 0 407,1 0-114,5 0 1,5 0-298,3 0 0,3 0-21,4 0 0,3 0-90,5 0 0,5 0-12,2 0 0,8 0-87,4 0 1,4-4-1,3 0 1,10-4-230,-25 3 0,0 2 0,1 0 0,1 0 129,4-1 0,0 0 1,-1 2-1,1 0-315,4-2 0,0 1 1,-3 1-1,0 0 288,1-2 1,0 0 0,-4 1 0,0 0-142,-2-1 0,0 0 0,-1-1 0,0 1-119,-1 2 0,1 0 0,0-2 0,1 0 103,-2 0 0,0 0 1,2-1-1,0 0-95,-1-1 1,-1 0 0,-2 1 0,1-1 51,1 0 1,0 1-1,26-6-63,-3 4 0,-6-2 24,-9 5 1,-3 0 228,-5 4 0,-3-1-90,-1-3 1,-5 3 419,2-3 0,-4 3-447,-4 1 1,1 0 500,-4 0 1,-1 0-811,-4 0 747,1 0-1816,-6 0 620,-1 0-42,-5 5 0,-6-4-292,-6 3 0,-4 1-1733,-7-1 2844,0 0 0,-10 1 0,-2 1 0</inkml:trace>
  <inkml:trace contextRef="#ctx0" brushRef="#br0" timeOffset="64">21540 12095 8695,'11'-7'1452,"1"-2"-1106,-1 6 1,0-1 59,1 4 1,1-4-23,2 0 1,-1 0-116,5 4 1,-1 0-45,1 0 1,2 0 5,-2 0 0,3-3-40,1-1 0,-2 0-4,-2 4 1,1 0 13,-4 0 1,3-4-33,-4 0 1,0 1-46,-3 3 1,-5 0-209,1 0 121,-6 0-179,3 0 0,-5 1 72,0 3 1,-5-2-56,-2 6 1,-7-1-17,-1 5 1,-2 3 23,2 0 0,1 2 50,-5-2 1,4-1 8,-4 5 1,5-1 79,-2 1 0,4-1-53,0-3 0,1-2 63,-1 2 1,1-1-54,0 1 0,0-6 112,4 2 0,-2-2-49,5 3 1,-3-5 214,3 1 49,0-6-219,4 8 0,1-8 390,3 2-330,2-3 1,7-1 44,2 0 0,-1 0-71,5 0 0,-3 0 110,3 0 0,-4 0-156,4 0 0,-4-4 3,4 0 0,-5 0-6,1 4 0,-6-3-207,-1-1-1192,-1 0 666,0 4-1988,3-5 1854,-9 4 1,5-4-1541,-2 5 1300,-2 0 1035,8 0 0,-4 0 0,5 0 0</inkml:trace>
  <inkml:trace contextRef="#ctx0" brushRef="#br0" timeOffset="65">22077 12335 7892,'7'-4'1224,"1"0"-384,-6 0 1,7 3-310,-5-3 0,1 3 748,-1-3-412,2 3-438,6 1 1,-1 0-116,0 0 0,1 0-98,-1 0 0,1 0 20,-1 0 1,1-2 6,-1-1 0,0 1-169,1-1 1,3 1 93,0 2 1,1-1-434,-5-3 0,0 3-360,1-3 0,-1 3-1857,1 1 2482,-6 0 0,4-5 0,-4-2 0</inkml:trace>
  <inkml:trace contextRef="#ctx0" brushRef="#br0" timeOffset="66">23573 10667 8133,'0'-6'1757,"0"1"-1243,0 5-5,5 0 27,-4 0 116,4 0-165,0 0-221,-4 5 0,6 0 152,-3 2-199,-3 4 0,8-5 63,-5 5 0,1 1-26,-2-1 0,2 1-43,3-1 0,2 2 26,-2 2 0,-2-1-6,2 5 1,-1-5-25,5 1 1,-5 2 65,1-2 1,0 1-67,3 0 0,-1-2-70,-2 5 0,2-5 99,-2 1 0,-2 1-26,2-1 0,-2 6-65,2-2 1,2-1 11,-3 1 1,0-4-30,0 4 1,0 0 43,0 4 0,2 0-104,-5-1 1,4 1 47,-5 0 0,2 4 36,-1-1 1,-2 2-2,1-1 0,0-2-24,1 6 1,-3-6 0,3 2 0,1 1-12,-1-2 1,1 5-93,-1-4 1,-3-1 106,3-3 1,1 0-87,-2 0 1,1 0 63,-4-1 1,0 1-175,0 0 0,0-1 44,0-3 0,0 2-107,0-2 0,-4 2 16,1-2 0,-2 1 24,1-5 0,1 4-83,-4-4 0,4 6 91,-1-2 0,-1-1-90,1 1 0,1-5 71,3 1 1,-4-1-345,0 1 364,0-2 0,4 3 50,0-4 1,-4-1 45,1 0 1,-3-3-72,3 0 1,0-1 59,-4 5 1,4-5-96,-1 1-11,-2-1 0,1 5 36,-3-1 0,2-3-1,2 0 1,3-1-10,-3 5 0,-1-1 3,1 0 1,-1 1-1,1-1 1,3-3-4,-3-1 0,-1 1-12,1 4-42,-5-1 156,3 0 0,-2 0-137,1-4 0,4 3 85,-7-3 20,9 4-221,-4-5 186,0 5 1,3-9-183,-1 6 167,1-6 0,1 5-52,-3-4 68,3-1 0,-4 4 3,5-2 1,-1-3-117,-3 3 7,3-3-116,-5-1 146,6 5-211,0-3 101,0 3-5928,0-5 6150,0-5 0,6 3 0,0-3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2:25.99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1034 5838 8186,'0'-11'-101,"0"3"-74,0 1 475,0 4 1,-1-3 233,-3 2-330,3 3 1,-4-5 200,5 2-405,-5 2 0,3-8 0,-3 4 0</inkml:trace>
  <inkml:trace contextRef="#ctx0" brushRef="#br0" timeOffset="1">1000 5770 8177,'0'0'0</inkml:trace>
  <inkml:trace contextRef="#ctx0" brushRef="#br0" timeOffset="2">988 5770 13015,'4'13'348,"0"2"1,4-1-230,-5 5 1,8 0 1,0 4 0,2 1-191,6 2 1,-2 2 120,2 3 0,3 1-255,-3-6 1,6 5 78,2-5 0,0 5-156,-4-5 1,-1 0 94,1-7 1,0 2-40,0-2 1,-4 2 78,0-2 0,-5-3 34,1-4 0,-2-1 162,-2 1 1,1-1-105,-1 0 1,-3-3 178,-1 0 0,-3-5 54,4 5 184,-6-5-181,3 2 108,-5-5-440,0 0-2,-5 0 0,3-2 170,-6-1-18,6 1 0,-8-8 0,3 4 0</inkml:trace>
  <inkml:trace contextRef="#ctx0" brushRef="#br0" timeOffset="3">1365 5827 8036,'0'0'0</inkml:trace>
  <inkml:trace contextRef="#ctx0" brushRef="#br0" timeOffset="4">1377 5793 8121,'5'-12'0,"0"1"0,2 0 1021,-1 4 1517,-6-3-1445,5 9-212,-4-4-615,4 5 241,-5 0-539,-5 0 1,-1 6 109,-6 5 1,-4 10-126,-3 5 1,-4 11 48,-4 1 0,2 5-202,-6 3 0,1 0 108,-4-1 1,4 1-58,4 0 0,5-7-34,2-5 0,7-1 101,0-6 1,2-4-3,6-4 1,-1-5 51,1 1 1,3-6-426,-3-1 280,3-1 1,1 1 100,0-1 1,1-4-350,3 1 0,-1-3-2192,4-1 1003,1 0 1614,3 0 0,6 0 0,1 0 0</inkml:trace>
  <inkml:trace contextRef="#ctx0" brushRef="#br0" timeOffset="5">1674 6227 8183,'-4'-8'466,"0"1"0,-1 3 1847,1-4-1795,3 6-273,-4-3 0,3 5 473,-1 0 1,1 1-207,-1 3 0,-2 6-407,1 5 0,0 7 77,4 0 1,0 1-86,0 4 0,0 1 21,0-2 1,0 1-75,0-4 1,0-2-418,0-1 1,0 0 175,0-5 0,4 0-728,0-3 0,3-5 58,-3 1 867,0-6 0,1 9 0,1-5 0</inkml:trace>
  <inkml:trace contextRef="#ctx0" brushRef="#br0" timeOffset="6">1993 6421 8159,'0'-6'342,"0"-1"954,0 3-788,0 3 1,2-3-59,1 8 1,0 2-229,5 6 1,-2 1 15,2 2 0,-2 3-193,-2 4 1,-3 1 65,3 0 0,-3 1-413,-1 3 1,-5-2 228,-3 6 1,-2-6-501,-1 2 0,-1-4 290,1-4 0,1-2-916,2-1 1199,-2-4 0,9 5 0,-4-6 0</inkml:trace>
  <inkml:trace contextRef="#ctx0" brushRef="#br0" timeOffset="7">2462 6444 8087,'-12'0'1072,"1"-4"1576,-1 0-1831,1 0-385,5 4-79,1 0 147,-1 0 0,5 0-29,-4 0 529,5 0-765,5 0 0,-2 0 118,4 0-353,1 0 0,3-5 0,1-1 0</inkml:trace>
  <inkml:trace contextRef="#ctx0" brushRef="#br0" timeOffset="8">2462 6421 8000,'11'0'0</inkml:trace>
  <inkml:trace contextRef="#ctx0" brushRef="#br0" timeOffset="9">2690 6421 8277,'8'0'507,"-1"0"1,-4-1 343,1-3-713,2 3 0,-3-5-880,4 6 38,-4 0 704,2 0 0,0 0 0,1 0 0</inkml:trace>
  <inkml:trace contextRef="#ctx0" brushRef="#br0" timeOffset="10">2987 6398 10910,'0'-6'-2125,"0"1"2125,0 15 0,0-3 0,0 10 0</inkml:trace>
  <inkml:trace contextRef="#ctx0" brushRef="#br0" timeOffset="11">3330 6478 7928,'-12'-11'3226,"1"-1"-2921,4 1 1,2 3-41,5 1-523,0 4 348,0-2 242,0 15 0,0 0-293,0 13 0,0 2-197,0 10 1,-1 0-414,-3 3 1,3-2 278,-3 2 1,-1-4-397,1-3 1,-1-1 283,1-7 1,3 1-453,-3-9 856,3 0 0,6-3 0,2-1 0</inkml:trace>
  <inkml:trace contextRef="#ctx0" brushRef="#br0" timeOffset="12">3752 5724 8066,'-11'-16'3100,"-1"3"-2657,6 2-411,1 0 1294,5 10-424,0-4-998,5 20 1,1 1 46,6 14 1,0 1-17,4 3 1,1 5 1,6 3 1,-4-1-97,0 0 0,0-4-81,4 1 0,-5-3 73,-3-5 0,2-1 85,-2-2 1,0-4-22,-3 0 1,-1-2 149,0-6 1,1 4-113,-1-3 0,-1-1-255,-2-4 1,1-3-731,-5 0-608,5-1 1658,-8 5 0,4-1 0,-5 0 0</inkml:trace>
  <inkml:trace contextRef="#ctx0" brushRef="#br0" timeOffset="13">4118 5713 8135,'-5'-12'0,"3"1"1194,-1 0 269,1 4 1,1 2-50,-3 5-984,3 0 1,-9 6-289,2 6 1,-2 7 112,-1 11 0,-2 3-512,-2 13 1,2-2 87,-2 10 0,-2-2-776,2 1 1,0 2 281,3-6 1,1-4-109,0-7 1,-1-5 246,1-7 0,3 1-740,0-8 713,6-3 0,-3 1 551,5-6 0,0 1 0,0-1 0</inkml:trace>
  <inkml:trace contextRef="#ctx0" brushRef="#br0" timeOffset="14">4163 6272 12130,'0'-6'1768,"0"1"-1077,0 5-1053,0 5 213,0 1 0,-5 10 6,-2-1 1,0 0 151,0-3 0,-1 0-6,-3 3 1,-1-2 45,1 2 0,3-2-42,1-2 1,4 1 76,-1-1 0,-1-3 52,1 0-9,1-1-172,3 5 1,1-5-162,3 1 1,-2-6 113,6 2 0,1-1 19,6 1 1,-2-3 163,2 3 0,3-3-117,1-1 0,1 0 152,-1 0 0,3 4-127,-3-1 1,-2 3 27,2-3 1,-5 2 15,2 3 1,-5 2 17,-3-2 1,0 2 65,-4 1 0,4 1-75,-4-1 1,0 1-414,-4-1 1,-6 0 137,-1 1 1,-3 3 82,-2 0 0,-4 1 77,-3-5 1,-4-1-109,-4-2 0,2 1-134,-6-6 1,6 1-314,-2-4 0,5 0-79,2 0 1,4-1 696,5-3 0,-1-2 0,1-6 0</inkml:trace>
  <inkml:trace contextRef="#ctx0" brushRef="#br0" timeOffset="15">4186 6318 10581,'5'-6'1433,"5"1"-1342,6 5 0,0-4 221,-1 0 1,7-4-209,5 5 0,3-6 85,-3 1 1,-1 2-749,-3-2 1,-1 4 558,-3-3 0,-3 4 0,-4-2 0</inkml:trace>
  <inkml:trace contextRef="#ctx0" brushRef="#br0" timeOffset="16">5899 5896 8135,'-3'-8'972,"-1"0"-124,0 6-393,4-3 1,-1 5 414,-3 0-407,3 0 1,-6 6-227,3 5 1,2 9-46,-6 10 1,1 2-424,-5 10 1,5-4 250,-1 4 0,2-3-758,-2-1 0,-1-1 409,5-11 1,1 0-150,3-7 1,0-3-78,0-4 1,0-1-259,0 1 0,0-5-229,0 1 1042,0-6 0,5 3 0,1-5 0</inkml:trace>
  <inkml:trace contextRef="#ctx0" brushRef="#br0" timeOffset="17">5899 5793 8135,'0'-18'0,"0"2"971,0 4 1,-1 2-376,-3 2 1,3 2 181,-3 2 0,2 3 174,-2-3-664,3 3 1,-3 6-324,8 3 0,2 12 92,5 6 1,6 11-262,2 5 1,4 8 19,3 3 0,4 1-688,4 0 1,-4-9 405,1-6 1,-10-5-102,2-4 1,-6-6 141,2-5 0,-9-5 80,1 2-19,-2-4 0,-1-2-226,-1-2 222,-4 2 0,1-7 368,-8 4 0,-8 1 0,-5 3 0</inkml:trace>
  <inkml:trace contextRef="#ctx0" brushRef="#br0" timeOffset="18">5865 6181 8135,'0'-6'2541,"0"-4"-2452,0 8 33,0-3 1,5 5 103,3 0 1,7 2-720,4 1 0,6-1 289,2 1 1,6 2 203,1-1 0,-15 0 0,2-4 0</inkml:trace>
  <inkml:trace contextRef="#ctx0" brushRef="#br0" timeOffset="19">6413 5930 8107,'-11'-12'4319,"4"6"-3863,2-4 326,5 9-278,0-4-693,0 15 0,0 4 228,0 12 0,0 4-467,0 4 0,4 4 293,0 0 1,5 3-926,-1-7 1,-2-2 21,1-10 1,-3-4 386,4-3 0,-6-2-205,2-2 386,-2-4 470,-2-2 0,0-5 0,0 0 0</inkml:trace>
  <inkml:trace contextRef="#ctx0" brushRef="#br0" timeOffset="20">6402 6204 8107,'0'-23'-803,"0"0"909,0 0 0,0-6 406,0-5 0,0-2-237,0-5 0,0 5-55,0 2 0,4 2 146,-1 9 491,6-2-485,-2 12 0,4-2 253,1 7-337,-1-2 0,0 9-36,1-3 0,-1 3-15,1 1 1,4 1-231,3 3 0,-2-2 98,-2 6 0,-2 3-431,-2 5 1,-1 3 204,-2-4 1,-3 5-253,-5-1 0,0 3 103,0 1 0,-5 3-43,-3 1 1,-7 3 137,-4-3 1,-3 4 91,-1-5 1,4 1 65,0-4 1,5 0-69,-1-1 1,4 1 89,3 0 1,3-5-74,5-3 1,0-2 133,0-2 0,5 1-58,3-1 0,2-3 104,1-1 0,6-4 85,2 1 0,2-3-115,2-1 0,4-1-282,0-3 0,-1 1 147,-3-4 0,0-1-970,0-3 0,-4-1 1023,0 1 0,5-6 0,5-1 0</inkml:trace>
  <inkml:trace contextRef="#ctx0" brushRef="#br0" timeOffset="21">6893 5896 8096,'-6'-12'2011,"-3"5"-1106,5-1-275,0 5-237,4-2 848,0 5-784,0 5 1,0 3-468,0 7 1,0 9-23,0 11 0,4-1 19,0 4 0,0 1-411,-4-1 0,1-1 245,3-6 0,-3 0-135,3-4 0,1-4 127,-1-4 0,4-5 89,0 1 1,-2-4-64,2-3 0,0 1 236,3-5 1,0 0-107,1-4 0,1 0-54,2 0 0,-3 0-117,4 0 0,-2-2-307,1-2 1,-2-2-89,2-5 1,-6-1 596,-2 1 0,1-6 0,3 0 0</inkml:trace>
  <inkml:trace contextRef="#ctx0" brushRef="#br0" timeOffset="22">6790 6181 8088,'-10'-1'1815,"2"-3"-1330,3 3 1,7-6-133,1 4 1,5 1-705,7-1 1,-1 0 206,5-1 1,9-1 170,6-3 1,3 0-615,-3 4 0,-1-8 252,-2 5 1,-3-6 334,-5 5 0,0-2 0,-1-1 0</inkml:trace>
  <inkml:trace contextRef="#ctx0" brushRef="#br0" timeOffset="23">6756 5896 8042,'0'-12'2868,"0"1"-2114,0-1 1,9 5-490,2-1 0,8 0 165,0-3 0,4 0-88,4-1 0,2 1-288,5-1 0,0 1 76,1 0 1,-5 4-1152,1 3 0,-6 3 1021,2 1 0,2 0 0,0 0 0</inkml:trace>
  <inkml:trace contextRef="#ctx0" brushRef="#br0" timeOffset="24">13060 5620 8282,'-2'-11'-46,"-1"4"71,1-3 0,-3 7 652,5-5-136,0 6 1211,0-3-624,0 0-1011,0 4 1,0-3 102,0 8 1,0 3-185,0 8 0,0 8-29,0 8 0,-4 7-22,1 4 1,-5 3-649,4 5 1,-5-3 240,2 2 1,2-3-480,1-4 1,3-4 377,1-8 0,0 2 104,0-5 1,0-3-4,0-5 1,5-7 421,2 0 0,3-1 0,2-5 0</inkml:trace>
  <inkml:trace contextRef="#ctx0" brushRef="#br0" timeOffset="25">12980 5608 8080,'0'-11'3425,"0"4"-3461,0 2 55,0 5 0,6 9 368,6 3 1,9 12-158,10 2 0,3 6-67,4 2 1,2 6-821,6 2 1,-4 2 557,0 2 0,-7-7-274,0-5 0,-2-1 164,-7-6 0,1-6 360,-4-5 0,-5-5 164,-3-3-105,3 2 0,-6-9 87,4 3 14,-9-3 1,-1-6 831,-2-2 1,-2-5-568,1-3 1,-1-4-120,-2-8 0,0-3-222,0-8 0,-4 0-174,0-8 0,-1 3-6,1-7 0,3-4-347,-3 0 1,3-3 285,1 8 1,0 1-118,0 6 0,0 2-537,0 6 0,4 9 308,-1 2 1,5 8-397,-4-1 1,1 9 279,-1 3 0,-2 3-941,6 1 1,-1 6 134,5 6 1274,4 4 0,-8 12 0,2 1 0</inkml:trace>
  <inkml:trace contextRef="#ctx0" brushRef="#br0" timeOffset="26">13951 5779 8116,'-12'0'2480,"1"0"-1966,4-5 0,-3 4-152,3-3 0,-4 4 59,0 4 1,-4 2-135,0 6 0,-2 3-244,2 0 0,3 6-301,1-2 1,0 4 174,3 3 1,3-2-128,1 3 1,3 1 111,1-2 0,5 0-475,2-7 1,5 1 236,3-5 0,-1-1 33,5-6 1,1 1 256,7-5 1,-3-2 247,3-6 1,-3 1 93,-1-9 0,0 3 385,-1-6 0,-4-3 218,-3-1 1,-3-2-355,-5-2 1,-1-1-112,-6-3 1,-6 2-133,-1-6 1,-8 1-532,-4-4 1,-4 1 79,-4 2 1,2 3-519,-6 5 1,5 9 195,-5 3 1,7 7-261,1 0 1,5 3-763,7 1 0,5 6 77,2 6 1416,3-1 0,1 6 0,0-6 0</inkml:trace>
  <inkml:trace contextRef="#ctx0" brushRef="#br0" timeOffset="27">14293 5802 8173,'-6'0'0,"-4"0"2113,2 0-579,3 0-1103,0 0 0,4 0-379,-3 0 1,3 5-89,-3 3 0,2 2 187,2 2 0,0 4-324,0 3 1,2 4 108,2 4 1,-2-3-69,6 2 1,-4-2-154,3-1 0,-4-5-831,0-3 858,4-2 57,-6-2 899,4-4-567,-5-2 0,0-6 583,0-3 1,0-3-318,0-4 1,0-6 377,0-2 1,1-3-234,3-5 1,-1-2-148,4-5 0,2-1-242,6 1 0,2-3-165,2 3 0,3 2-334,-3 9 0,1 3 271,-1 5 0,5 1-1021,-5 10 0,5 0 529,-5 4 1,3 10 566,1 6 0,-11-6 0,-1 0 0</inkml:trace>
  <inkml:trace contextRef="#ctx0" brushRef="#br0" timeOffset="28">14624 5837 8081,'8'-7'-474,"0"3"0,-1 2 594,5-2-149,-6 3 2116,4-4-1474,-4 5 0,2 0-57,0 0 1,-5 1 135,5 3-589,-5 2 1,2 9-3,-5 1 0,0 3-200,0-4 1,0 4 26,0-4 0,0 4 13,0-4 0,0 1-319,0-5 0,1-1-16,3-2 165,2 2 1,6-9 211,-1 3 0,2-4 98,2-4 1,-2 2 226,2-6 1,1-3-92,0-5 0,-1 0-5,-4 1 1,1 1-54,-1-5 1,-1 1 37,-2-1 1,1-1-31,-6 4 0,5 1-94,-4 4 7,5-1-148,-8 6-573,4 1 469,-5 5 1,0 5-99,0 3 0,0 3 89,0 4 0,0 2-30,0 2 1,1 1 37,3-5 0,-1 4-125,4-3 1,1-3 132,3-5 0,2 1 226,2-5 1,-1 0 200,5-4 1,0-2-128,4-1 0,0-4 34,0-4 0,-4 2-37,0-3 1,-1 4 69,1-8 1,-1 4-92,-3 0 1,-3 0 127,4-4 0,-4 4-89,0-4 1,-2 4 10,-2 0 0,-2 2 348,-2 3-168,-3-4-360,4 10 97,-5-4 0,0 10-214,0 3 0,-1 7 88,-3 4 1,3 0-154,-3 4 1,-1-3-670,1 7 1,0-3 378,4-1 1,0-2-727,0-2 0,0 2 544,0-6 1,5 0 672,3-3 0,7-6 0,3-1 0</inkml:trace>
  <inkml:trace contextRef="#ctx0" brushRef="#br0" timeOffset="29">15721 5802 7975,'0'-11'424,"0"-1"0,-4 5 132,0-1 0,-1 6 394,1-2 0,-3-1-349,-9 1 1,2 0-185,-5 4 1,2 0-610,-2 0 0,-3 5 201,3 3 0,-3 3-442,0 5 0,4-3 296,3 7 0,2-1-332,1 3 0,6 1 97,2 0 0,3-1-48,1-3 1,0 1-106,0-5 1,5 0 95,3-3 0,3-5 391,4 1 1,2-5-32,2 0 0,3-1 368,-3-2 0,1-5-198,-1-3 1,2-2 343,-2-2 0,-2 1-155,-2 0 1,-2-1 39,-2 1 1,-4-1 138,-4 1 1,3 0-129,-3-1 1,1 1 58,-4-1 0,0 5-115,0-1 0,-1 5-345,-3 0 203,3 1-672,-9 2 0,7 7 166,-4 4 0,3 6-19,-4 6 1,6-1 155,-2 1 0,2 0 27,2 0 0,2-2-43,2-2 0,-2 2 58,6-6 1,-1-4 227,5-3 1,0-5-61,4 0 0,-2-1 172,5-2 0,-4-2 16,4-1 0,-1-2-69,1-3 1,2-6-66,-2 3 1,-2-3 34,-2 2 1,2-3 44,-2 0 1,1-6-84,0 2 0,-4-6 138,3-2 1,-2-4-69,-1 0 0,-1-3 127,0-4 1,1 1-29,-1-5 1,-1 4 207,-2-4 0,-2 4-60,-2-4 0,-3 11-98,3 0 0,-1 7 123,1 5 0,-3 2 318,3 6-548,-3 5 174,-1 1-1073,0 20 0,1 4 352,3 15 0,-1 8 97,4 7 1,-4-2 26,0 7 0,3-6-30,-3-2 1,2-5-286,-1 1 0,-2-9 185,1 2 0,0-13 173,1 1 0,-3-4 39,3 0 0,-3-1-759,-1-3 953,0-2 0,0-2 0,0-5 0</inkml:trace>
  <inkml:trace contextRef="#ctx0" brushRef="#br0" timeOffset="30">16692 5311 8008,'-7'-5'206,"2"-1"23,5-1 0,0 1 984,0 2 295,0 3-547,0-4-872,-5 5 0,2 6 44,-4 6 0,-1 7-24,-3 11 0,-1 6 74,1 9 1,-4 6-237,0 2 0,1 2 63,6-2 1,-1 7-322,5-3 1,0 7 41,4-4 1,2-4 128,2-6 0,2-1-596,5-3 1,2 1 406,2-8 0,-2-6-391,2-6 1,-1 1 12,1-2 0,-1 1-21,5-4 1,0-2 727,4-2 0,-4 7 0,3-4 0,6 3 0,6-1 0</inkml:trace>
  <inkml:trace contextRef="#ctx0" brushRef="#br0" timeOffset="31">16954 6626 7956,'0'-12'644,"0"1"1,5-2-565,3-2 0,-2 1 108,2-5 0,-4 0 276,3-4 1,0-5-327,0-2 0,2-7-8,-5-1 0,4-5-83,-5 1 1,1-3 88,-4 0 1,0-1-139,0-1 1,0 3 118,0 2 1,0-1 10,0 5 0,0 3 28,0 5 1,0 5 102,0-2 1,0 7-53,0 1 1,0 8 85,0 0-203,0 2 262,0 3-1023,0 1 523,0 5 0,1 5-478,3 2 1,3 4 237,4 0 1,2 4 64,2 0 1,-2 1 96,2-5 0,-6-3-2,-2-1 0,1-4 295,3 1 0,-3 1-73,0-1 0,-5-1 208,5-3 24,0 0-33,3-5 0,0 0 14,1-2 0,-4-4 44,-1 4 1,-1-5-16,2-3 1,2 3-164,-2-4 1,-2 2 30,2-1 0,-4 6 18,3-2 1,-4 6 267,1-3-273,-3 6 6,-1-3-171,0 15 1,0 4-202,0 12 0,0 3-110,0 6 1,-4 0 165,0 3 0,0-1-380,4 5 1,0-5 218,0 1 0,0-6-1634,0-2 1988,0-5 0,5 4 0,2-6 0</inkml:trace>
  <inkml:trace contextRef="#ctx0" brushRef="#br0" timeOffset="32">17537 6146 10935,'0'6'1667,"5"4"-1925,-4-3 1,4 8 399,-5 0 0,0 6 590,0-2 1,4 2-1256,0 2 1,0 5 238,-4 2 1,-2-2-1147,-2-1 0,2-3 1430,-6-1 0,1 0 0,-5 0 0</inkml:trace>
  <inkml:trace contextRef="#ctx0" brushRef="#br0" timeOffset="33">18039 5848 8044,'0'-6'0,"0"-1"524,0 3 206,0 3-237,0-9 1,0 8-20,0-6 1,-1 5-100,-3 0 0,2 1-12,-6 2 1,-1 0-133,-6 0 0,1 5-112,-5 3 1,4 3 64,-4 5 0,5 1-218,-2 6 1,4 0-118,0 0 1,6 0-247,2 0 0,3-4-101,1 0 0,5-5 242,3 1 0,3-2 3,4-2 1,2-5 106,2-2 0,2-3 145,-2-1 0,2-1-90,-2-3 1,1 2 301,-5-6 0,-3 1 49,-5-5 1,-4 1 34,1-1 1,-3 0-131,-1-4 0,-1-1-73,-3-6 0,-3 1-77,-4 3 0,3-1 77,1 5 1,-1 1 378,-3 6-222,4-2-106,-3 9-179,9-10-452,-4 10 0,15-3 221,5 8 0,7-3 173,5 3 0,-2-2 297,5-2 1,0 0-116,0 0 1,2 0 98,-6 0 0,0-4-78,-7 0 0,1-4 69,-5 5 1,-3-1-318,-5 4-359,-4-5 0,2 2 498,-5-5 0,0 6 0,0-3 0</inkml:trace>
  <inkml:trace contextRef="#ctx0" brushRef="#br0" timeOffset="34">18530 5254 8099,'-4'-13'0,"1"-2"0,-1 6 2563,4-2-1350,0 7 1282,0-1-1395,0 5 1,6 3-875,6 4 0,5 7-182,10 13 0,4 3 202,7 8 1,-2 7-308,-15-21 1,0 1-1,-2 2 1,-1 1 174,1-2 1,0 1-1,12 29 137,-5 1 1,-3-1-445,-4-3 0,-4 2 231,-7-6 0,-3 3-63,-5-6 1,-1 2-110,-3-6 0,-6-3-184,-5-1 0,-7-2-109,-1-6 1,-1-2-359,-6-5 0,0-2-858,0-2 0,-2-2 190,6-6 1453,4 1 0,0-2 0,3-2 0,-2-3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11604 3609 8082,'-12'0'-84,"1"0"1,-1 0-188,1 0 263,5 0 306,0 0 2058,6 0-2043,6 0-96,0 5 1,5-4-44,1 3 0,3-3 19,0-1 1,6 0-19,-2 0 0,2 0 92,2 0 0,1 0-144,3 0 1,2-1-133,5-3 0,-1 3 141,-2-3 0,2-1-157,-3 1 1,-1-5-51,2 2 0,-1 1 64,4-2 0,1 2-42,-1-2 1,0-2 82,0 2 1,-3-2-155,-1-1 1,-4-1 112,0 1 0,-1 3-37,-3 1 1,0-1 37,-3-3 1,-3-1-7,-4 1 1,-2 3 248,-2 0-137,2 6 177,-9-8-130,4 8 290,-5-8-172,0 9 143,0-4-936,0 5 521,0 5 0,4-2 6,0 4 1,3-3 13,-3 4 1,5-1 160,-1 5 0,6-1-99,1 1 1,5-1 74,-1 0 1,7 1-60,0-1 0,6 1-89,-2-1 1,1 2 8,3 2 0,0-2-145,12 2 0,-1 1 86,8 0 1,-4-5 120,5-3 0,-1-1-421,4 5 1,-4-5 348,1 1 1,-9-6-51,5 2 0,-6 1-48,6-1 1,-5 1-72,-3-1 1,1-3 41,-5 3 1,1-1 25,-5 0 0,0-1 7,0 2 1,-3-3-2,-1-1 1,-4 0 223,0 0 1,-2 0-202,-1 0 0,-1 0 465,-3 0 0,1 0-368,-5 0 1,1 0 290,-5 0 0,0 0-113,1 0 1,-5-1-22,1-3-139,-5 2-257,2-3-621,-5 0 1,-2 3-27,-1-6-1411,-4 6 2275,-4-3 0,-6 5 0,0 0 0</inkml:trace>
  <inkml:trace contextRef="#ctx0" brushRef="#br0">11512 4009 7992,'0'-8'289,"0"0"510,0 6-76,0-3 2178,0 5-2892,0 5 0,-4 1 35,1 6 0,-1 3-22,4 0 0,-4 4 37,0-4 0,2 4-172,5-3 0,0 3 49,5-4 1,0 0 47,8-3 0,-2-1 210,5 0 0,0-4-138,4-3 0,-4-3 109,0-1 1,0 0-96,4 0 0,-2 0 118,-2 0 1,1-1-85,-4-3 0,3-3 118,-4-4 0,4 0-56,-4-1 0,0 1 130,-3-1 1,-5 0-221,1-4 0,-2 4 67,2-3 1,-3-3-228,-5-1 1,0 1 68,0-1 1,0 5-261,0-1 0,0 2 132,0 2 0,0 3-361,0 0-485,0 6-715,0-3-1179,0 5 1598,5 0 1285,-4 0 0,15 5 0,-4 1 0</inkml:trace>
  <inkml:trace contextRef="#ctx0" brushRef="#br0">12106 3940 8188,'-4'-7'846,"1"-1"-122,-1 5 43,4-2 44,0 5 1,0 7-626,0 4 1,0 2-38,0 6 0,1 0 98,3 4 1,-3 0-295,3-1 0,-2 0 70,2-3 1,-3 1-203,3-4 0,1-1 102,-1-4 1,0 1-122,-4-1 1,1-3-383,3-1-213,-3-4-118,4 7 283,-5-9-695,0 4 859,0-5 0,-5-5-500,-2-2 964,2-4 0,-11 0 0,4 0 0</inkml:trace>
  <inkml:trace contextRef="#ctx0" brushRef="#br0">12049 3917 8188,'0'-6'-738,"5"-4"1930,1 4-777,6-6 0,-1 4 34,1 1 1,0 4-163,4 0 0,-2-3-42,5 3 1,0-1-152,3 4 0,-1-1 90,2-3 1,-3 2-320,7-1 0,-7 1 0,-1 2 0,-5 4-238,1 0-102,-2 5 324,-7-3 0,-1 6 168,-5-1 0,-2 1-61,-6-1 1,-5 4 336,-9 0 1,-6 4-83,-3-3 0,-2 3-151,-1-4 0,5 0-61,2-3 0,8-6-277,4-2-1178,2 2 1081,2-5 1,6 4-1257,5-5 1631,15 0 0,9-5 0,10-1 0</inkml:trace>
  <inkml:trace contextRef="#ctx0" brushRef="#br0">12574 3940 8142,'-6'-11'1103,"1"-1"0,4 2-862,-3 3 0,3 0 670,-3 3-85,3 3 80,1-4-1227,0 5 368,0 5 1,0 2-154,0 4 0,0 5 118,0 3 1,0 3-215,0 1 1,0 4 89,0-1 1,0 5-60,0-5 1,0 0-52,0-7 0,0 1 17,0-5 1,0 0 27,0-3 1,1-2 68,3-2-660,-3 2 178,4-9-485,-5 4 698,0-5 1,4-1-82,0-3 0,-1-2 458,-3-6 0,0 1 0,0-1 0</inkml:trace>
  <inkml:trace contextRef="#ctx0" brushRef="#br0">12472 3906 8142,'1'-8'-364,"3"1"1,-3 3 819,3-4 0,2 4-74,2-3 1,2 3 86,1-4 1,2 5-90,2-5 1,3 5-312,5 0 1,0-2 40,-1 1 1,0 0-118,-3 4 0,3 1-117,-3 3 0,-3-1 108,-1 4 0,-3 1-118,-5 3 0,2 1 33,-5-1 1,0 2-18,-4 2 1,-1-1 34,-3 5 1,-4-5 417,-7 1 0,-3-1-93,-5 1 0,1-2-161,-1 2 1,1-6-222,3-1 1,-1-2 160,5 2 1,3-3-1480,5-5 738,4 0 720,-2 0 0,15-5 0,3-2 0</inkml:trace>
  <inkml:trace contextRef="#ctx0" brushRef="#br0">12906 3940 8075,'0'-11'0,"0"3"769,0 1 1,0 3-252,0-4 0,-4 4 72,0-3 53,0 4 325,4-2-1063,0 5-21,0 5 1,0 3 165,0 7 1,0 2-222,0 2 1,1 2 28,3-2 1,-2 3-136,1 1 1,0-1 33,1 1 1,-3-4-39,3 0 1,-3-5 261,-1 2 1,0-4-5,0 0 1,1-6 337,3-2-159,-3 2 72,4-5-213,-5 4 589,0-5 0,5 4-630,3 0 0,2 0 51,2-4 0,-1 0 115,1 0 0,3 0-130,0 0 0,4 0 53,-4 0 0,4 0-23,-3 0 0,3 0-76,-4 0 0,4-1-69,-4-3 1,0 3-242,-3-3 0,-2 1-1172,-3-1 697,4 3-841,-10-4 1662,4 5 0,-10-5 0,-1-1 0</inkml:trace>
  <inkml:trace contextRef="#ctx0" brushRef="#br0">12848 4089 8017,'7'-5'796,"-2"3"-432,0-3 1,1 1-64,6 1 0,-1-1-59,1 4 1,0-4 10,3 0 1,-1-1-12,5 1 1,-5 3-241,2-3-1,-4-1-33,0 1 1,-1 1-21,1 3 0,-1-2-1737,0-2 1053,1 3 736,-1-4 0,1 0 0,-1-1 0</inkml:trace>
  <inkml:trace contextRef="#ctx0" brushRef="#br0">12871 3917 8076,'7'-5'527,"-2"4"117,-5-4-483,5 0 0,1 2-133,6-4 1,-1 4 235,0-1-33,1 3-41,4 1 0,1-4-53,2 0 0,2 1-190,-2 3 0,3 0-652,1 0 561,0 0 1,-4 0-192,0 0 0,0 0 91,4 0 1,-4 0-853,0 0 1096,-5 0 0,7 0 0,-3 0 0</inkml:trace>
  <inkml:trace contextRef="#ctx0" brushRef="#br0">13408 3837 8815,'0'-6'940,"0"1"-587,0 5 208,0-5-326,0 4-59,0-4 1,0 6-291,0 3 0,0 3 41,0 8 1,0-1-33,0 5 1,0 1 109,0 2 1,4 1-143,0 0 0,0 4-77,-4-1 1,0 0 95,0-7 1,3 1-47,1-5 0,0 1 137,-4-5 0,0 0-122,0 1 0,0-5 68,0 1-450,5-5-189,-4 2-219,4-5 245,-5 0 694,-5 0 0,-1 0 0,-5 0 0</inkml:trace>
  <inkml:trace contextRef="#ctx0" brushRef="#br0">13362 3917 8085,'5'-6'0,"-3"-4"77,8 4 1,-8-2 182,6 0 1,-4 4-93,3-3 669,-4-1-463,7 2 1,-3-3 108,4 5-248,5 0-44,2-1 0,1 4-235,0-3 51,-5 3 48,3 1 0,-2 0-150,0 0 0,0 1 27,-3 3 1,-1-1-64,1 4 101,-1 1 1,-1 3-280,-2 1 1,-3-1 60,-5 1 1,0-1 69,0 0 1,-5 2 199,-3 2 0,-2-2-88,-1 2 1,-5-2 160,1-2 1,-1 1-50,0-1 0,4 1-26,-3-1 1,3 0 179,5 1-140,-4-1 1,10 1 38,-3-1 1,3 1-62,1-1 1,1-3 249,3-1 0,2 1-74,6 3 0,4-1 346,3-2 1,4 1 2,4-5 1,-2 3 157,6-3 1,-5 0-282,5-4 1,-6 0-186,2 0 0,-3 1-413,-1 3 1,-5-3 264,-3 3-2458,-2-3 1408,-7-1 943,-1 5 0,-15 2 0,-3 4 0</inkml:trace>
  <inkml:trace contextRef="#ctx0" brushRef="#br0">7995 5768 8332,'0'-7'-20,"0"1"121,0 2 336,0 3 1,0-6 81,0 4 511,0 1-192,0-8-420,0 9 0,0-5 134,0 2-526,0 3 0,0-3-98,0 8 1,5 3 178,2 8 1,3 3 191,2 5 0,-1 5-132,1 2 0,-5 2 33,1-1 1,-2 2-55,2-3 1,-2-1-226,-2 2 0,-3-6 85,3 2 1,-1-7-110,0-1 1,-1-5-18,2 1 0,-3-2-192,-1-2 0,0 1-323,0-1 254,5-5-1256,-4 5 676,4-10-860,-5 4 1473,0-5 1,0-5 0,0-1 0</inkml:trace>
  <inkml:trace contextRef="#ctx0" brushRef="#br0">8292 5790 8282,'-2'-11'-122,"-2"0"1,3 3 121,-3 0 1759,3 6-586,1-3-690,0 5 0,1 6-304,3 5 0,-1 6 113,4 6 1,0 5-46,0 2 0,2 3-351,-5 1 1,1 1 101,-1-1 0,-3-1-404,3-3 0,-2-2 98,2-5 1,-2 0-58,1 0 0,-1-5 34,-2-3 0,0-2-111,0-2 0,3-3-526,1-1 156,0-4-26,-4 2 12,0-5 826,-5 0 0,4-5 0,-3-3 0,-1-2 0,1-1 0,-1-2 0,1-2 0,3-3 0,-3-5 0,-1 0-22,1 0 1,-1-1-11,1-2 1,3 5 198,-3-2 1,3 8-13,1 0 0,-1 2 373,-3 2 0,3 3 879,-3 1-529,3 4-645,1-2 0,5 5 26,2 0 1,3 5 134,2 3 1,3 3-136,0 4 0,6-1-147,-2 5 1,2 0-46,2 4 0,0 0-200,0 0 1,0-4 236,-1 0 1,1-5 38,0 1 0,-1-3 232,-3-5 0,1 2-69,-5-5 1,4 0-112,-4-4 0,1 0-16,-5 0 1,-3 0 122,-1 0 0,-3-2 340,4-1-336,-6-4 1,3-8-2,-5 0 1,0-2 16,0 2 0,-1-3-337,-3-5 1,-1-1 102,-2-2 1,-4-2-382,4-3 1,-2 0 201,1 4 0,-1-3-130,6 3 1,-5 1 110,4 7 0,-1-1-177,1 5 1,3 0-648,-3 3-601,3 6-1709,1-4 2381,0 9 0,5 2-795,3 10 1658,2 1 0,6 9 0,2-3 0</inkml:trace>
  <inkml:trace contextRef="#ctx0" brushRef="#br0">8908 5790 8348,'0'-11'0,"0"0"468,0-1 1,0 5 381,0-1 51,0 5-640,0-2 1,5 12 1,3 4 0,-2 6 51,2 5 0,-2 6-38,2 3 1,2 3-261,-2 4 1,-3-1 115,-1 5 1,1-5-313,-2 1 1,2-8 137,-1-3 1,-2-3-117,1-1 1,-1-6-66,-2-1-492,5-4-212,-4-5-521,4-2 278,-5-5 757,0 0 0,-4-1-686,0-3 1099,-4-3 0,1-4 0,-4 0 0</inkml:trace>
  <inkml:trace contextRef="#ctx0" brushRef="#br0">8874 5802 8222,'6'-12'0,"3"1"-2,-5 0 318,5-1 0,-3 2 284,6 2 0,-1-1-160,1 6 1,4-1-121,3 4 1,6 0-35,2 0 1,4 1-39,-5 3 1,5 4-256,-5 7 1,3-1 82,-6 5 1,3 4-256,-7 3 1,-3 2 88,-1-1 1,-7 1-92,-4 2 1,-3 3 14,-1-2 0,-1-2 120,-3 1 1,-4-3 104,-7 3 0,-4-4-60,-7 0 1,-2-1 42,-3-3 1,-1 0-10,6-3 1,-1 1-206,4-4 0,0-5-74,1-3 1,8-6-661,2 2-866,3-3 943,3-1 829,6-5 0,11-6 0,7-7 0</inkml:trace>
  <inkml:trace contextRef="#ctx0" brushRef="#br0">9411 5836 8074,'0'-22'407,"0"3"0,0 3 15,0 5 160,0 4 0,0 1 211,0 2 278,0 3-768,0-4 1,0 14-276,0 2 1,4 9 123,-1 3 1,5 4-82,-4 3 1,1 3-451,-1-2 0,-2 0 247,6 0 0,-6 2-285,2-3 1,1-2 167,-1-1 1,0-3 97,-4-1 1,0-2 54,0-2 0,4-2 62,0-6 0,-1-3-61,-3 0 284,5-1 0,2 1 185,4-1-286,1-4 0,3 2-58,0-5 1,5 0 13,-1 0 0,3 0-164,1 0 1,0-5 139,-1-3 1,1 2-230,0-2 1,-4 2-279,0-2 1,-6-2-326,-2 3 0,-4 0 812,-7 0 0,0-1 0,0-3 0</inkml:trace>
  <inkml:trace contextRef="#ctx0" brushRef="#br0">9365 6076 8036,'8'-4'174,"-1"0"1,5 0-114,3 4 0,5-1 39,-1-3 1,7 3 170,0-3 0,2 3-239,-1 1 0,-3-4 43,3 0 0,-7-3-322,-1 3 0,-5-4 114,1 5 0,-2-5 133,-2 4 0,1-5 0,-1 3 0</inkml:trace>
  <inkml:trace contextRef="#ctx0" brushRef="#br0">9377 5802 8099,'11'-12'64,"-3"2"145,-1 3 0,5-4-76,3 4 0,5-2 59,-1 1 1,3-1-12,1 6 0,3-5 85,1 4 0,3-3-142,-3 3 1,1-1 74,-1 1 0,-3 3-175,2-3 0,-5 3 18,-2 1 1,-4 0-87,4 0 1,-5 0-55,1 0 1,-2 0 130,-2 0 0,-3 0 2,-1 0 1,1 5 30,3 2 1,1 3 95,-1 2 1,1 1-98,-1 2 1,1 3 219,-1 4 0,0 6-12,1 3 1,-5 2-87,1 1 1,-4-1-345,3-3 0,-4 7 99,1-2 0,-3 1 33,-1-1 1,4-6 57,0-3 0,0-5-199,-4-2 0,1-5-79,3 1 0,-3-6-358,3-2-213,-3-4-466,-1 2-307,0-5 815,0-5 774,0-1 0,-10-6 0,-3 1 0</inkml:trace>
  <inkml:trace contextRef="#ctx0" brushRef="#br0">9902 5779 8025,'5'-11'83,"-4"-6"1,9 6 48,-2-1 1,6 1-135,1 3 1,2-1 466,-2 2 1,-1-3-113,5 2 0,0 3-290,4 1 1,0 3 95,-1 1 1,1 1-159,0 3 1,-1 6 17,-3 5 0,-3 2-115,-4-2 0,-2 3 150,-3 5 1,-1-1-119,-6 1 0,-3 0 272,-5 0 1,-4 0-124,-11 0 1,-4-2-48,1-2 1,-1 1 39,4-4 0,0 0-641,0-1 1,2-6 113,2 3 0,2-5-631,6 1 1080,4-3 0,7-5 0,7 0 0</inkml:trace>
  <inkml:trace contextRef="#ctx0" brushRef="#br0">10359 5779 8057,'0'-8'2786,"0"1"-2626,0 4 383,0-2-164,-5 10 0,3 3-189,-1 7 0,0 3 42,-1 5 1,3 1-257,-3 2 0,-1 0 85,1 4 1,0-1-453,4 2 1,0 1 126,0-6 1,4 0 77,0-7 1,5 1 121,-1-5 0,0 4-11,0-4 0,2-3 199,-2-5 1,6 0-108,1 0 1,0-1-71,-3-6 0,-1 0 74,1 0 1,3 0-384,0 0 1,4 0 131,-4 0 0,4-6-466,-4-1 0,1 0-30,-5 0 726,-5-1 0,5-8 0,-5-2 0</inkml:trace>
  <inkml:trace contextRef="#ctx0" brushRef="#br0">10210 6087 8001,'2'-6'163,"1"2"1,4-1 300,4 1 1,1-1-93,-1 1 0,5 2-196,3-6 1,-1 2-106,1-2 1,0-2-162,4 3 0,-1 0-105,-3 0 0,1 3 136,-5-4 0,1 4-587,-5-3 0,-3 3 646,-1-4 0,-4 1 0,2-5 0</inkml:trace>
  <inkml:trace contextRef="#ctx0" brushRef="#br0">10233 5768 8050,'1'-12'641,"3"1"0,3 1-169,4 2 1,0-1-147,1 5 1,3-3-81,0 3 0,7-4-79,1 4 1,-1-1 64,5 2 0,1 1-501,-1-2 0,-1 3-174,-3 1 0,0 0-1103,0 0 1546,0 0 0,-6 5 0,0 2 0</inkml:trace>
  <inkml:trace contextRef="#ctx0" brushRef="#br0">10679 5802 8178,'-6'-7'1683,"5"-3"-864,-4 9-310,5-4 236,0 5-427,0 5 0,0 3-288,0 7 0,0 4 143,0 8 0,1-2-244,3 5 1,-3 0-202,3 0 1,-2 2-305,-2-6 1,3 5 270,1-4 1,0-5-178,-4-3 1,4-5-418,0 2 1,1-4 297,-2 0 0,0-6-39,5-2 640,-6-3 0,8-1 0,-3 0 0</inkml:trace>
  <inkml:trace contextRef="#ctx0" brushRef="#br0">10736 5950 8178,'-7'-11'0,"-2"-1"269,6 1 571,-1 5-524,4-4 36,0 8-203,0 7 0,5 8 30,2 10 0,4-4 139,0 0 1,2 4-127,2 3 1,-1 1-288,5-4 0,-1 0 3,1 0 1,2-2-25,-2-2 0,-1-2 343,1-6 1,-4-5 187,4-2 1,-5-2-167,2-2 1,-4 0-131,0 0 1,-5 0 138,1 0 1,-6-2-11,2-2 1,1-2 342,-1-5 0,0-2-147,-4-2 1,0-3-248,0-5 1,-4 4-66,0 0 1,-3-4-119,3-3 0,-5-1-7,1 4 0,2-4 145,-2 1 1,5-1-554,-5 4 1,6 4 216,-2 0 1,-1 5-1922,1-1 74,0 2-612,4 7 1421,0-4 1,6 10 1221,6 0 0,4 5 0,7 6 0</inkml:trace>
  <inkml:trace contextRef="#ctx0" brushRef="#br0">11192 5813 8135,'0'-11'0,"0"-1"491,0 1 284,0 5 432,0-5-838,0 10 1,0-3-130,0 8 0,0 3-334,0 4 0,0 9 91,0 3 0,4 8-114,0-1 0,4 4 114,-5 4 1,5-2-119,-4 2 0,0-6-87,-4-2 1,4-4-157,-1 0 1,1-3-33,-4-4 1,0-2 128,0-6 0,0-3-1181,0-1 682,0-4 766,0 2 0,0-5 0,0 0 0</inkml:trace>
  <inkml:trace contextRef="#ctx0" brushRef="#br0">11078 5802 8135,'0'-17'-403,"2"5"541,1-4 0,0 4 495,4 0 1,2 2-487,7 3 0,-4-2 3,3 5 0,2 0 225,-2 4 0,6 0-155,-2 0 0,2 5-221,2 3 0,4 6 155,-1 1 0,1 5-267,-4-1 0,-5-1 27,-3 1 0,-3 4 32,0 4 0,-6 0-101,-2 0 0,-4-2 47,-4 6 1,-2-2-6,-6 2 0,-4-2 80,-3-3 1,-3 2-134,-1 3 0,1-5 74,-1-7 0,0 3-431,0-3 1,5-2-510,3-2-200,8-8 1232,1 4 0,6-10 0,0 4 0</inkml:trace>
  <inkml:trace contextRef="#ctx0" brushRef="#br0">11569 5756 8022,'-5'-6'1651,"4"-4"-559,-4 8-730,5-3-196,0 5 1,0 7 417,0 4-97,0 0-336,0 11 0,0-4-155,0 5-55,0 5 194,0-4 1,0 7-392,0-4 1,-1 5 58,-3-2 1,3-2-94,-3-1 0,2-1 14,2-3 1,4 1 63,0-8 0,5-1 95,-1-4 1,2-1-2,1-2 1,2 1 147,2-5 0,-1 0-110,5-4 0,-1 0-20,1 0 1,1-4-124,-5 0 0,4-5-212,-3 1 0,-1-2 435,-4-1 0,-4-6 0,-2 0 0</inkml:trace>
  <inkml:trace contextRef="#ctx0" brushRef="#br0">11421 6007 7994,'0'-6'426,"0"-4"-355,0 9 0,1-6 552,3 3-243,-3 3-75,9-4 1,-3 1 62,4 0 0,6-1-467,2 2 78,2 1 55,2-8 0,0 5-476,0-2 217,0-4 171,-6 5 1,0-2-231,-6 1 0,-1 3 102,-2-4 1,1 5-545,-5-5 0,0 4-182,-4-3 908,0-1 0,-11-4 0,-1 1 0</inkml:trace>
  <inkml:trace contextRef="#ctx0" brushRef="#br0">11558 5756 7994,'-5'-11'0,"5"-1"0,1 5 0,7-1 0,-6 6 0,8-9 0,-3 9 0,4-6 0,1 4 0,-1-3 0,2 3 0,2-4 0,-2 6 1552,3-8-701,-4 8-325,4-8-245,-3 9-93,3-4 1,-4 5-202,-1 0 0,0 0 105,1 0 0,-4 0-272,-1 0 42,1 0 239,3 5-272,-4 6 0,3 2 193,-9 9 0,8-5-64,-5 6 82,5 0-81,-8 5 1,5-4-101,-2 3 0,-3 1 66,3-2 0,-3 5-11,-1-5 1,0 1-62,0-4 0,0-4-19,0 0 129,0-10 120,0 6-127,0-9 1,0 2 58,0 0 304,0-6 442,0 3-182,0-5 1,-1-5-249,-3-2 0,3 0-35,-3 0 0,3-1-61,1-3 0,0-1-177,0 1 0,0-1 162,0 1 1,0 0-325,0-1-94,0 6 0,0-1-461,0 4 6,0 1 20,0 7 0,5 4 364,3 10 1,2-5 48,1 2 1,1 1 55,-1 2 0,4-2-97,0-2 0,1-2 158,-5-2 1,0 1-49,1-1 0,-4-5 522,-1-2 0,1-3 421,3-1 0,-3 0-437,-1 0 1,-3-5 29,4-2 1,-4-5-40,3-3 0,-4 1 26,1-5 1,-3 0 8,-1-4 0,0 2-385,0 2 0,0-3-104,0 3 1,-5-3-104,-3 0 0,2-1-680,-2 0 1,1 0 454,-5 0 0,2 4-263,2 0 1,0 4-241,4-4-682,0 5 1621,4-3 0,0 11 0,0 1 0</inkml:trace>
  <inkml:trace contextRef="#ctx0" brushRef="#br0">12186 5756 8060,'0'-6'1146,"0"1"1,0 6-882,0 3 0,0 2 27,0 6 1,0 4-57,0 3 1,1 6 244,3 2-252,-3 5-298,4-3-31,-5 0 155,6 4 0,-5-9-147,3 3 1,-2-3-362,2-1 0,-3-5-345,3-3 1,-3-2 30,-1-2-490,0-5 543,0-1 611,0-5 0,-5-10 0,-1-2 0</inkml:trace>
  <inkml:trace contextRef="#ctx0" brushRef="#br0">11992 5745 8060,'6'-12'0,"6"3"1129,-1-2 1,3 2-468,9-6 1,2 2 335,10 2 0,0-1-421,3 1 0,-1-1 13,5 1 1,-5 3-156,1 1 1,-7 4-902,0-1 0,-11 3-23,-1 1 1,-5 0 488,-2 0 0,-6 10 0,-1 3 0</inkml:trace>
  <inkml:trace contextRef="#ctx0" brushRef="#br0">1142 7583 8278,'-11'-11'58,"-1"0"1,5 0 226,-1 4 1,5-3 280,0 2 1,-2 2 394,1-2 196,0 6-259,4-9 407,-5 5-356,4 0-62,-4 1-301,5 5-499,0 0 1,0 9-26,0 2 1,5 12 159,2 0 1,3 7-49,2 1 1,4 0 79,3 0 1,3 2-319,1-3 0,1-2 54,3-1 1,-2 1-262,5-2 1,-4-3 141,0-4 129,4-5 0,-16 3 0,1-6 0</inkml:trace>
  <inkml:trace contextRef="#ctx0" brushRef="#br0">1542 7995 12859,'-12'0'-3118,"1"0"1439,0 0 1054,-1-5 0,1-1 625,-1-1 0,-4-8 0,-2 2 0</inkml:trace>
  <inkml:trace contextRef="#ctx0" brushRef="#br0">1439 7504 8149,'0'-18'370,"0"1"766,0 6-162,0 4 265,0 2-427,0 5 0,-1 7-454,-3 4 0,-2 7-102,-6 9 1,1 2-11,-1 5 1,-4 2-6,-3 2 1,-3-3-259,-1 3 0,-3 2-25,-1-2 1,-3 0-177,3-4 1,-5-1 16,2-3 1,2 1-219,1-8 1,3 1-9,1-9 0,6 0 176,1-3 1,4-2-1663,0-3 726,1 4 257,-1-10 1,6 3 987,2-8 1,3-8 0,1-5 0</inkml:trace>
  <inkml:trace contextRef="#ctx0" brushRef="#br0">925 7321 8358,'-11'-12'0,"4"5"1257,4-1-242,1 6-283,2-3 1,0 3 242,0-2-388,0 3 1,3-8-98,4 5 1,6-1-72,10 2 1,1-2-110,3-3 1,3-1 129,8 5 0,3-5-96,5 2 0,-1 2-1,1 1 1,0 1-125,-1-1 0,0 3 43,-3-3 1,1 3-51,-5 1 1,-4 0 82,-4 0 0,-4 0-233,0 0 1,-3-1 295,-4-3-334,3 3 1,-9-4-356,2 5-742,-8 0-153,-1 0 1,-8 0 588,-2 0 0,-2 0-1574,-5 0 0,-5 1 212,1 3 1999,-5 2 0,-3 6 0,-6-1 0</inkml:trace>
  <inkml:trace contextRef="#ctx0" brushRef="#br0">1827 7652 7650,'0'-6'1952,"0"-1"-1447,0 3 0,-1 3 247,-3-3-270,3 3 0,-4 0 311,5-3-420,0 3 0,5-4-102,3 5 1,2 0 92,1 0 0,4 0-20,1 0 0,8 0-111,-1 0 0,2-2-6,-2-1 1,1 1 19,3-1 1,-2-3-199,5 3 1,1-6 17,3 1 1,-5 2-140,-2-2 0,-4 6-343,-4-2 257,2-2-245,-8 4 1,0-3-70,-6 5-708,-4 0 853,2 0 1,-6 0-306,-3 0 0,1-1-158,-4-3 0,3 3-1099,-4-3 1889,1 3 0,-5 1 0,1 0 0</inkml:trace>
  <inkml:trace contextRef="#ctx0" brushRef="#br0">1827 7880 7935,'-6'0'851,"-4"0"-99,9 0 313,-5 0 606,6 0-1313,0 5 1,6-3-10,1 2 0,3-3 75,2-1 1,4 0-55,3 0 1,8-1-85,3-3 1,5 1-67,3-4 1,2 3-160,6-4 0,-2 2 47,-2-2 1,1-1-286,-4 6 0,-6-5-137,-7 4 1,-7-1-380,-4 1 1,-6 3-599,-1-3 650,-6 3 641,4 1 0,-12-5 0,0-2 0</inkml:trace>
  <inkml:trace contextRef="#ctx0" brushRef="#br0">2924 7287 8111,'0'12'757,"0"3"0,0-2-273,0 2 1,0 3-34,0 1 1,0 4-65,0 4 0,4-2-31,-1 5 1,2-3-104,-1 4 1,-1-1-107,4 4 1,-4-1 90,1-2 1,1 0-149,-1-4 0,-1 0-34,-3-4 1,2-1-168,2 1 0,-3-4-8,3 0 1,-2-5-155,2 2 1,-3-4-265,3 0 1,-3-5 264,-1 1 0,2-6-517,1 2 1,-1-1-141,1 1 929,-1-3 0,-2 4 0,0-5 0</inkml:trace>
  <inkml:trace contextRef="#ctx0" brushRef="#br0">3095 7446 8018,'-8'-11'0,"1"0"0,4-1 123,-1 1 1,8 3 244,4 0 1,-2 5 287,2-5 1,3 4-198,5-3 0,3 3-256,-4-4 0,9 4 25,-1-3 1,2 4-150,-2-1 1,-1 3 89,-3 1 1,1 0-143,-5 0 0,4 0 23,-4 0 1,2 0-70,-2 0 0,-1 0-108,5 0 1,-5 0 42,1 0 0,-2 0-108,-2 0 129,1 0-4,-1 0 0,-3 0 77,-1 0 134,-4 5-24,2 2 1,-10 8-102,-3 0 1,-2 5 161,-1-1 0,-1 7-71,1 0 0,0 7-97,-1 2 1,1 0 60,-1 7 1,5-4-254,-1 4 1,4-5-27,-3 1 0,3-6-49,-4-2 0,6-1 81,-2 2 1,3-7 91,1-5 1,0-5-173,0 1 1,0-6 53,0-1 0,0-5-1093,0 5 404,0-5 557,0 2 0,5-16 0,1-1 0</inkml:trace>
  <inkml:trace contextRef="#ctx0" brushRef="#br0">3929 7481 7975,'0'-23'0,"-1"0"464,-3 0 1,2 5-100,-1 3 0,1-1-238,2 0 0,-3 1 209,-1 4 0,-5-1 132,1 1 1,2 3-291,-2 1 0,-1 4 60,-6-1 0,1 4-165,-5 4 1,0 3 116,-4 4 0,0 0-264,1 1 0,0 4 78,3 3 1,-1 3-335,4 1 1,5-4 54,3 0 0,6-1-92,-2 1 1,4 1-42,4-5 0,6 0 116,5-3 0,6-2 61,-2-2 0,2 0 69,2-4 1,0 0 145,0-4 1,0-4-35,-1 0 0,-3-4 152,0 0 1,-5-2 28,2-2 1,-4 1 87,0 0 0,-1-1 505,1 1-204,-6-1 248,-1 1-139,-5 4-333,0 2-149,0 21 0,-1-2 15,-3 12 0,3 0-140,-3 0 1,-1 3 76,1 6 0,0-1-199,4 0 1,0 1 41,0-1 0,0-4-206,0 1 0,0-5 76,0 5 0,0-10-22,0 2 1,0-8-123,0 1 1,0-4-199,0 0 1,0-5-641,0 1-400,0-5 1570,0 2 0,5-5 0,2 0 0</inkml:trace>
  <inkml:trace contextRef="#ctx0" brushRef="#br0">4271 7926 7885,'-5'-6'0,"4"1"0,-4 5 0,5 0 2564,0 5-1852,-5-4-2232,4 4 1104,-4-5 416,5 0 0,0 5 0,0 2 0</inkml:trace>
  <inkml:trace contextRef="#ctx0" brushRef="#br0">4488 7481 7971,'0'-28'0,"4"4"368,0-3 0,1 3-78,-1 1 0,2 4 32,6 0 1,-2 5-3,-3-1 1,4 2 144,-4 2 0,3 4-29,2 4 1,-1 1-168,1 2 1,0 0-140,4 0 1,-4 4 106,3 0 1,2 9-209,-2-2 0,0 8 32,-3 0 0,-5 3-103,1 0 1,-4 3-107,3 1 0,-4 3-173,1 6 0,-4-1 83,-4 0 1,-2 0 55,-6 1 0,-3-2-60,0-3 0,-2-2 24,2-5 0,2-2 271,-2-1 1,4-4 253,3-5 446,-2 1-209,9-1-180,-4 1 1,5-5-61,0 1 1,1-6-5,3 2 1,2-2 138,5-2 1,5 0-51,-1 0 1,5 0-69,-1 0 0,4 0-138,4 0 0,-2 0-213,6 0 1,-2 0-399,1 0 1,2-4-586,-5 0 1,-6 0-2908,-6 4 3920,-7 0 0,2 5 0,-4 2 0</inkml:trace>
  <inkml:trace contextRef="#ctx0" brushRef="#br0">1439 8668 7986,'0'-11'-498,"4"3"901,0 1 722,-1-1-97,-3-3-279,0-1-260,0 1 0,-1 1-115,-3 2 1,2-1-15,-6 5 0,1-1-120,-5 2 1,-4 1-132,-3-2 1,-3 3 35,-1 1 0,-1 1 94,-3 3 0,3 3-120,-2 4 0,-2-2 91,1 2 0,2-2-286,6 6 1,2-1 43,6 2 1,-1-4-54,1 4 0,3 0-27,1-1 0,4 4-53,-1-3 0,4 0-45,4-1 1,-1-2 140,4 2 0,1-2 0,3-2 0,1-3 22,-1 0 0,4-1-4,1 5 0,4-1-1,-1 0 0,3 1-4,0-1 0,1 1 12,0-1 0,0 1 127,0-1 0,-2-3-54,-2-1 1,-2 1 118,-6 3 1,1 1 29,-1-1 1,-1 0-94,-2 1 1,-3-1 11,-5 1 1,0 3-31,0 0 1,-1 0 49,-3-3 0,-7 1 3,-9 2 0,-1-3 84,-2 4 1,0-5 187,0-3 1,-3 2-104,-1-3 0,-3-1 45,3-3 0,0 2-73,5-1 1,-1 0-191,0-4 1,5-4 110,3 0 0,2-4-1010,2 0 1,4-2 166,4-2 661,1-4 0,-3 8 0,-1-2 0</inkml:trace>
  <inkml:trace contextRef="#ctx0" brushRef="#br0">1645 8611 8140,'-4'-7'-425,"-1"0"-169,-2 2 1391,5-4 0,-8 4 270,2-2-470,3-3 0,-4 3 412,5-4-713,1-1 0,3 1 39,0 0-65,0-1 1,1 1-101,3-1 1,1 5 70,2-1 0,7 2-186,-2-2 1,2-1 79,-3 5 0,2-3-151,2 3 0,-2 0 2,2 4 1,-6 0-60,-2 0 0,0 5 4,0 3 1,2 3 105,-5 5 1,0-1-73,-4 8 0,-1-3 92,-3 7 1,-3-3-77,-4-2 1,-4 1 53,0 0 0,-1 0-203,5 0 0,-4 0-37,-1 0 0,5-6 86,3-1 226,1-4 0,0-4-183,4-1 498,1-4-279,2 2 234,0-5-180,5 0 1,2-4 85,4 0 1,1-3-141,-1 3 0,4-4-128,0 5 0,5-2-189,-5 1 1,4 1 95,-4-4 0,0 4-574,-3-1 1,-2 2-48,-3-2-2470,4 3 3169,-10-4 0,-1 10 0,-7 1 0</inkml:trace>
  <inkml:trace contextRef="#ctx0" brushRef="#br0">2250 8771 8152,'-12'0'0,"1"0"0,0 0 0,-1 0 0,1 0 0,4 0 0,2 0 0,5 0 0,5-5 0,2 4 3636,4-3-1728,1 3-1206,-1 1 1,2 0-497,2 0 1,-1 0 49,5 0 0,-4 0-237,4 0 0,0 0 3,4 0 0,-4-4-199,0 0 1,-5 0-91,1 4 1,-2-3-405,-2-1 288,1 0 0,-4 4-816,-1 0-730,-4 0 725,2 0 102,-5 0 432,-5 0 670,3 0 0,-8 0 0,4 0 0</inkml:trace>
  <inkml:trace contextRef="#ctx0" brushRef="#br0">2147 8954 8117,'6'5'0,"-4"-2"70,-6 4 367,0-4 759,4 2-301,0-5-277,5 0 1,2 0-147,4 0 1,5 0 36,3 0 1,3 0-94,1 0 0,1 0-69,3 0 1,-2-1-162,6-3 1,-5 2-90,5-1 1,-6 1-55,2 2 0,-7 0-279,-1 0 1,-5 0-2787,1 0 1670,-2 0 1352,-7 5 0,-6 7 0,-6 6 0</inkml:trace>
  <inkml:trace contextRef="#ctx0" brushRef="#br0">3266 8509 8093,'-3'-8'-70,"-1"0"1,0 5-20,4-5 0,-1 4 309,-3-4 0,3 1 14,-3-5 0,-1 5 206,1-1 1,-4 1 226,4-5 111,-4 1-55,1-1 179,-4 1-201,4 5-465,2-5 0,5 15 95,0 0 0,5 9-95,3 2 0,2 9-33,2-1 0,0 6-11,4-2 0,-2 3-176,5-3 1,-4-1 31,4-3 0,-4 0-254,4 0 1,-4-4-294,4 0 1,-5-5 293,2 1 0,0-6-372,-1-1 1,-3-2 246,-5 2 1,-3-2-801,4-2 304,-6-3 826,3 4 0,0 0 0,2 2 0</inkml:trace>
  <inkml:trace contextRef="#ctx0" brushRef="#br0">3506 8360 8020,'0'-16'0,"0"3"0,0-4 913,0 6-364,0 5 1,-1 1 46,-3 5 1,2 0-121,-6 0 1,4 6-175,-3 5 0,-1 2-14,-3 6 1,-2 5-61,-2 7 1,1 0-236,-5 0 0,3 2 100,-3-3 0,4 2-67,-4-2 0,5 2-285,-1-5 0,-2-2-461,2-6 1,1 2-230,7-6 1,-4 4-128,4-4-577,-3 0 859,3-3 794,2-6 0,5 4 0,0-4 0</inkml:trace>
  <inkml:trace contextRef="#ctx0" brushRef="#br0">3678 8657 8110,'-2'-10'-23,"-2"2"1341,3 3-392,-4 5-344,5 0 1,0 5-95,0 3 0,0 3-209,0 5 0,0 0-98,0 3 0,0 3 86,0-3 0,0-2-311,0 2 1,0-3 112,0 3 0,0-5-338,0 1 1,0-6 145,0-2 1,0-3-729,0 4 1,0-4 68,0 3 782,0-4 0,0 7 0,0-4 0</inkml:trace>
  <inkml:trace contextRef="#ctx0" brushRef="#br0">3837 8588 8063,'-7'-5'430,"-1"-2"-287,6-3 179,-3-2 1,6 5-78,3-1 1,-2 5 548,6 0 0,-4 1-262,3 2 1,1 0-267,3 0 1,4-1-196,1-3 0,0 3 136,-1-3 1,-1 3-159,5 1 0,-3-4 137,3 0 0,-5 1-857,1 3 1,-2-4 116,-2 0 554,0 0 0,16-1 0,4-1 0</inkml:trace>
  <inkml:trace contextRef="#ctx0" brushRef="#br0">4271 8417 8070,'-5'-6'0,"4"-4"265,-3 2-228,3 3 1002,1 0 1,1 5-391,3 0 1,2 1-226,6 3 1,-1 2-148,1 6 1,-1 0-98,1 4 1,3-2-5,0 5 1,1 0-158,0 4 1,-4-1-247,4 1 1,-2-4 197,1 0 0,-4-5-571,1 1 1,-1 1 298,-3-5 1,2 3-1432,1-6 1052,-4 2 0,1-3-507,-4 1 1187,0-5 0,-4 2 0,0-5 0</inkml:trace>
  <inkml:trace contextRef="#ctx0" brushRef="#br0">4614 8360 8022,'-11'-11'608,"-1"4"1,5 2-141,-1 5 1,0 10 76,-3 6 1,-4 4-184,-1 3 0,-3 1-133,4 3 0,-5 2-253,1 5 0,-3-4 129,-1 1 1,4-6-606,0 2 1,5-4 124,-1-4-543,3 2 1,0-8-456,1 2 1373,4-7 0,-3 2 0,4-4 0</inkml:trace>
  <inkml:trace contextRef="#ctx0" brushRef="#br0">4226 8326 8044,'-5'-12'0,"3"5"0,-1-1 0,1 4 841,2-3-24,0 4-251,0-7 0,5 8-134,3-6 0,3 5-32,5 0 0,1-3-234,6 3 1,0-5-1,0 4 1,4-3-52,-1 3 1,1-4 66,-4 4 1,0-3-411,-1 3 1,-3-1 200,0 1 0,-3 3-1182,3-3 1,-9 3 145,1 1 1063,-2 0 0,3 0 0,-1 0 0</inkml:trace>
  <inkml:trace contextRef="#ctx0" brushRef="#br0">4740 8212 8084,'0'-8'434,"0"0"-327,0 1 0,1-1 1425,3 1-486,-3 4-474,4-2 0,-4 5-164,3 0 0,1 1-43,3 3 1,2 2-12,-2 6 0,6 0 78,1 4 0,0 0-226,-4 3 1,1 4 14,-1 0 0,1 0-252,-1 3 1,1 2 96,-1-1 1,-5 3-759,-2-3 1,-3 4 362,-1-5 0,0 5-1067,0-5 1,-6 1 652,-5-4 1,-2-2-806,-6-2 1548,0 3 0,-4-4 0,0 5 0</inkml:trace>
  <inkml:trace contextRef="#ctx0" brushRef="#br0">3038 8337 8166,'0'-11'1145,"0"-1"-269,0 6-171,0 1 0,-1 5-266,-3 0 1,1 1-155,-4 3 1,3 7 31,-4 8 0,1 8 56,-5 4 1,2 3-214,3 4 0,-2-1-95,5 5 1,0-6-77,4 2 1,1 1 126,3-5 0,6 1-953,5-8 0,6 0 409,-2-5 0,7 0-897,5-3 0,3-2 1325,4-6 0,8 0 0,6 1 0</inkml:trace>
  <inkml:trace contextRef="#ctx0" brushRef="#br0">5174 8246 8073,'0'-12'451,"0"1"-56,0 0 0,1-1 354,3 1 0,-3 3 261,3 1-254,2-1-471,0-4 0,5 5 183,-4-1-283,3 6 0,-7-5 63,5 4 1,-5 1-214,5-1 1,-4 1-56,3 2 1,0 2-134,0 1 0,0 2-170,-3 3 0,-3 2 167,3-2 1,-3 2-81,-1 1 0,0 2 134,0 2 0,-4-2 47,0 2 1,-5-6 7,2-1 1,-3-1 45,-2 5 0,5-2 157,-1-3 1,4 2-102,-3-5 1,4 5 71,-1-1-101,3-3 0,2 4 179,3-6 0,6 1-96,5-4 0,4 0 126,-3 0 0,4-1-138,-1-3 1,3 3-141,0-3 0,1-1-247,0 1 1,-4-1-1420,0 1 1709,-5 3 0,3 1 0,-6 6 0</inkml:trace>
  <inkml:trace contextRef="#ctx0" brushRef="#br0">5790 8360 8010,'-5'-16'0,"3"3"367,-6-2 0,4 6 446,-3 1-586,4 1 1,-3-4 687,2 4-544,3 2 1,-4 6-119,5 3 1,0 3 29,0 9 1,0 1-3,0 6 0,-2 0-157,-1 0 0,1 0-142,-1 0 1,1-4-579,2 0 1,0-5 382,0 1 1,0-2-953,0-2 0,0-3 539,0-1 1,-1-4 625,-3 1 0,3 2 0,-4 0 0</inkml:trace>
  <inkml:trace contextRef="#ctx0" brushRef="#br0">5539 8520 8013,'12'-4'139,"-1"0"552,0-5 0,5 4-203,-1-2 0,0 0 178,-4 4 1,5-2-239,-1-3 0,5-1-345,-1 5 1,3-3 49,1 3 0,-4-4-322,0 4 0,-1-1-356,1 2 0,-3 1 545,-5-2 0,1-2 0,-1 0 0</inkml:trace>
  <inkml:trace contextRef="#ctx0" brushRef="#br0">6110 8531 8027,'0'-11'-218,"-1"3"401,-3 1 0,3 3 956,-3-4-160,3 6-684,1-8 1,0 7-1119,0-5 511,0 6-1670,0-3 1982,0 5 0,10-5 0,3-2 0</inkml:trace>
  <inkml:trace contextRef="#ctx0" brushRef="#br0">6350 8509 8000,'0'-7'756,"0"-3"269,0 9-711,0-4-1018,0 5 0,0 0 0</inkml:trace>
  <inkml:trace contextRef="#ctx0" brushRef="#br0">6624 8497 7979,'-5'-6'170,"2"-3"366,-4 5 797,4 0-385,-2 4-1454,5 0 151,0 5 355,0-3 0,5 8 0,2-4 0</inkml:trace>
  <inkml:trace contextRef="#ctx0" brushRef="#br0">6967 8234 7979,'0'-11'0,"0"0"119,0-1 0,0 5 469,0-1-137,0 5 1,0 0 520,0 6 1,0 5-688,0 7 0,-4-1-47,0 5 1,0 0-221,4 4 1,0 4 68,0-1 0,0 1-456,0-4 0,0-2 228,0-1 0,0-3-676,0-1-428,0-4-501,0 5 1746,0-6 0,-5-5 0,-1 0 0</inkml:trace>
  <inkml:trace contextRef="#ctx0" brushRef="#br0">6818 8429 7994,'0'-12'805,"0"6"1,5-3-516,3 5 0,2-1-212,2 1 0,0 3 1252,3-3-853,3-2 1,5 3-391,0-4 0,4 3 100,-1-4 1,5 6-1110,-5-2 0,1 3 922,-4 1 0,0 0 0,-1 0 0</inkml:trace>
  <inkml:trace contextRef="#ctx0" brushRef="#br0">7401 8120 8199,'0'-11'38,"0"-1"0,0 1 147,0 0 1,0 3 239,0 0 0,0 5 183,0-5-64,0 5 1,0-3 418,0 2-170,0 3-621,0-4 1,-4 6 89,0 3 0,-4 6 15,5 5 1,-6 7-16,1 1 0,-2 1 43,-1 6 1,3 1-60,0 3 1,5 0-164,-5 1 1,5-5-49,0 0 1,1-3-189,2 4 1,2-5-430,1 5 0,0-6 355,5 2 0,0-7-518,8-1 1,-4-5 264,4 1 0,0-6-7,-1-1 0,6-6-119,-2 2 1,-3-3-233,-1-1 1,2 0 837,-2 0 0,5 0 0,-2 0 0</inkml:trace>
  <inkml:trace contextRef="#ctx0" brushRef="#br0">7698 8223 8108,'-8'-18'432,"0"3"1,6 2 311,-2 2-8,3-1-202,1 6 552,0 1-665,0 5 0,5 6-62,3 6 1,2 1-122,1 6 0,2 0 0,2 3 1,1 3-194,4 1 0,1-2 59,-2 3 0,1-3-426,-1-1 0,2-2 227,-6-1 0,0-3-922,-3-1 0,-1-4 486,1 3 1,-6-6-1957,-2-1 2487,-3 0 0,-1 3 0,0 0 0</inkml:trace>
  <inkml:trace contextRef="#ctx0" brushRef="#br0">7938 8177 8207,'0'-11'0,"-2"1"365,-2 2 199,3-2 0,-9 9-17,2-3 0,2 4-166,-2 4 1,0 7 81,-8 8 1,2 3-134,-5 1 0,0 5-319,-4 2 0,4-1-226,0 2 1,5-6-312,-1 2 1,3-3 26,0-1 1,6-2-1695,2-2 2193,-2 3 0,4-10 0,-3 5 0</inkml:trace>
  <inkml:trace contextRef="#ctx0" brushRef="#br0">8075 8360 8008,'-6'-6'0,"5"-1"839,-3 4 232,3 1-168,1-3 0,0 14-662,0 3 1,0 3-145,0 0 1,0-2 81,0 2 0,4-2-52,0-2 1,0 0 38,-4 1-311,0-1 81,0 1-281,0-1 104,0-5 242,0 0 112,0-6-32,0-6 1,3 4-53,1-6 0,1 5 35,-1-5 1,2 5-53,6 0 1,-1 0-2,1-1 0,-1 3-29,0-3 1,1 4 52,-1 4 1,1-2 39,-1 6 1,-1 0-49,-2 3 0,2-3-44,-2-1 0,-3 1 4,-1 3 1,1 1-5,-2-1 1,0 1-100,-7-1 1,-2 0-202,-6 1 1,0-2-502,-3-2 1,-3 2 326,-5-3 0,4-1-477,0-3 1,1-1 967,-1-2 0,-3 5 0,5 1 0</inkml:trace>
  <inkml:trace contextRef="#ctx0" brushRef="#br0">8075 8371 8008,'1'-11'98,"3"0"0,-2 3 281,6 0 1,-2 5-9,2-5 0,2 4-96,-2-3 0,5 4-138,3-1 1,0 2 89,-1-2 1,-1 3-488,5-3 1,-5 3-229,2 1 0,-4-4 488,0 0 0,-1-5 0,1 3 0</inkml:trace>
  <inkml:trace contextRef="#ctx0" brushRef="#br1">8497 8337 9164,'6'-6'1213,"5"1"0,-5 5-800,5 0 0,1-1-146,-1-3 1,4 2-111,1-1 1,3 1 13,-4 2 1,5 0-463,-1 0 1,-2 0 241,-2 0 0,2-1-1036,-2-3 0,0 3 197,-4-3 888,1 3 0,-1-9 0,1-3 0</inkml:trace>
  <inkml:trace contextRef="#ctx0" brushRef="#br1">8908 8154 7987,'0'-17'0,"0"5"0,0 2 1268,0 3-324,0 1 233,0-4-770,0 9 0,2-4-194,1 5 0,4 6 34,4 6 1,1 0-136,-1 7 1,4-3 102,0 3 1,1 0-106,-5 4 1,4-1-218,1 1 1,-1 0 126,-4 0 1,4-4-434,1 0 0,-1-1 170,-4 1 1,1-3-478,-1-4 1,-3-2-617,-1-2-410,-4 2 1003,7-9 743,-9 9 0,4-9 0,-5 4 0</inkml:trace>
  <inkml:trace contextRef="#ctx0" brushRef="#br1">9205 8154 8106,'-11'-11'173,"4"5"258,-3-4-54,9 8 1,-5-3 478,2 5 1,-2 5-401,-6 3 1,-1 3-140,-2 5 0,-3 1-298,-4 6 0,3 1 145,0 3 1,1-2-725,-1 6 1,-2-6-80,6 2 0,0-3-378,4-1 1,3-5 1016,0-3 0,1 3 0,-5-1 0</inkml:trace>
  <inkml:trace contextRef="#ctx0" brushRef="#br1">8771 8052 8116,'0'-12'493,"-5"1"1,5 1-61,0 2 0,1 3 15,7 5 1,0-4-70,3 0 1,6 1-117,2 3 0,3-4-117,5 0 1,1-4-123,2 5 1,2-3-682,-5 3 0,1 1 475,-2-1 1,-3-2 219,0 1-38,0 0 0,-5 4 0,5 0 0</inkml:trace>
  <inkml:trace contextRef="#ctx0" brushRef="#br1">9285 8006 7974,'0'-18'609,"0"2"0,0 8 235,0 1-234,0 4 1,1-2-183,3 5 1,-1 1-79,4 3 0,1 2-22,3 6 1,2 4 55,2 3 0,-2 7-255,2 0 1,-2 5 108,-2-5 0,1 10-363,-1-2 1,-3 3 152,-1-3 1,-4 1-522,1-1 1,-3 0 243,-1 0 1,-1-1-229,-3-2 1,-1-3-231,-3-5 1,-6-1-433,3 1 1,-4-5 1138,-1-3 0,4-2 0,-5-2 0</inkml:trace>
  <inkml:trace contextRef="#ctx0" brushRef="#br1">9502 8006 7993,'0'-22'0,"0"3"0,5-1 741,3 5-257,2 0-158,1 3 1,5 1 74,-1-1 0,0 2-73,-3 3 0,3-2 58,0 5 0,0-4-301,-3 5 0,-1-5 141,0 4 0,-3 0 47,0 4-47,-1 0 0,0 5-253,-4 3 0,-1 2 117,-2 2 1,0 0-192,0 3 0,0-1-17,0 5 1,-4-3-78,0 3 1,-3-4 94,3 4 0,0-5-58,4 1 0,0-2 227,0-2 1,5-3-88,3 0 0,3-6 224,4 2 0,-2 1-73,2-1 0,3 0-274,1-4 0,3 0 118,0 0 1,-4-4-754,-3 0 1,-1 0 775,2 4 0,-9 0 0,3 0 0</inkml:trace>
  <inkml:trace contextRef="#ctx0" brushRef="#br1">3015 9148 8682,'0'-6'1371,"4"-1"-1019,0 4 1,1 1-27,-1-1 1,-2-3 85,6 3 1,-4-2-114,3 1 1,-3 3-57,4-3 0,-5-1 244,5 1-367,0 0 1,3 3 112,0-3 0,6 3-132,2-3 0,3 1 69,0 0 0,3 1-109,1-2 1,0 3-109,4 1 0,0 0 32,5 0 0,-1 0 28,0 0 1,2 0 39,2 0 0,-3 0-76,3 0 1,3 0 64,1 0 1,-1 0-115,0 0 0,-3 0 75,4 0 1,-1-1 57,1-3 1,4 3-17,-1-3 0,2 3-16,6 1 0,-4 0-13,0 0 1,-2 0-112,-1 0 0,0 0 100,-1 0 1,1 0-34,0 0 1,3 0-14,1 0 1,0 0 9,0 0 0,-2-4-123,5 0 0,-1 0 38,2 4 0,1-3 80,-1-1 1,-2-1 46,1 1 1,-3 3-61,3-3 0,-5 2 228,2 2 1,-3-1-60,-2-3 1,0 3 67,-3-3 0,2 3-121,-2 1 1,-3-4-37,-1 0 0,2-1-132,-2 2 0,5 1 101,-1-2 0,-2-1-118,2 2 1,1-5 52,7 4 1,-5-3 15,1 3 1,0-4-3,-4 4 1,2-3 59,2 3 1,-4-5 24,0 1 0,-6 3-6,2 2 0,2-3-60,-2 3 1,4-5 37,-4 4 1,0 0-140,-4 4 1,5-3 123,3-1 1,1 0-79,-1 4 1,3-1 52,-3-3 0,1 3 81,-1-3 1,1 1-51,-5 0 1,5 0 5,-1-5 1,0 5 133,3-5 0,-5 4-134,5-3 0,-3 4 3,0-1 1,3-1 11,-3 1 1,-2-3-17,2 3 1,-5-4 12,1 4 0,1-3-35,-1 3 1,4-4 98,-4 5 0,4-2 3,-4 1 1,5 2-61,-1-1 1,3-2-2,0 1 0,-3-4-201,0 4 0,1-1 127,7 1 1,-7 3-87,3-3 1,-3 3 73,2 1 0,-3-1-39,0-3 1,-5 3 104,1-3 0,-4 3-3,-3 1 0,2 0 151,-3 0 0,3 0-55,1 0 0,1-4 21,-1 0 1,0 0 48,0 4 1,1 0-116,-1 0 1,0-4-24,0 1 0,-3-1-161,-1 4 1,0 0 117,0 0 1,2 0-25,-6 0 1,5 0 74,-4 0 0,0 0-52,0 0 1,-3 0 29,3 0 0,-3 0-16,-1 0 0,0 0 18,-1 0 0,3 0-6,1 0 0,-2 0 0,3 0 1,-3 0-14,-1 0 0,-4 0-6,0 0 1,-4 0 150,4 0 1,-5 0-84,1 0 0,-2-1 309,-1-3-170,-1 3-111,0-5 1,-3 5-24,0-3 4,-6 3-1056,3-4 728,-5 5 0,-1 0-894,-3 0 0,2 0 480,-6 0 0,-3 0 676,-5 0 0,-9 10 0,1 3 0</inkml:trace>
  <inkml:trace contextRef="#ctx0" brushRef="#br1">6167 9217 8156,'0'-7'-113,"0"1"-229,0 2 342,0 3 958,0-4 2000,0 5-2180,0 5-582,0 1 1,-4 7 104,1 2 1,-2 2-17,1 2 1,1 1-245,-4-5 0,0 4 87,0-4 0,-2 4-71,5-3 1,-4 3 267,5-4-725,-1 0 1,4-3 93,0-1 0,0-3-445,0-1 438,5-4 1,1 2-39,6-5 0,0 0-99,4 0 1,-3 0 103,6 0 0,1-1-67,2-3 1,-4 1 37,-3-4 0,-2 4-1101,-2-1 761,1-2 715,-1 5 0,-4-9 0,-2 3 0</inkml:trace>
  <inkml:trace contextRef="#ctx0" brushRef="#br1">6373 9354 8156,'0'-12'210,"0"1"423,0-1 127,0 1 412,0 0 316,0 4-601,0 2-192,0 5-422,0 5 0,0 5 148,0 6 1,0 4-147,0-1 0,0 3 27,0 0 1,0 5-162,0 0 1,0-2-152,0-6 1,0 1-352,0-4 0,0 3 224,0-4 0,0 0-775,0-3 0,0-5-25,0 1-1503,0-6 1209,0 3 1231,0-5 0,0 0 0</inkml:trace>
  <inkml:trace contextRef="#ctx0" brushRef="#br1">10279 8646 8219,'-5'-7'-563,"2"-2"394,-4 6 0,3-3 1624,-4 3-224,6 1-27,-9-8-730,10 4 0,-4-6-163,5 1 0,1 0-3,3-1 1,3 0-45,4-4 0,0 4 67,1-4 1,3 0-84,0 1 1,0-1-57,-3 5 0,-1 1-6,1 2 1,-1-1-171,1 6 1,-5-1 36,1 4 1,-1 0 11,5 0 0,-5 1-301,1 3 1,0-2 125,3 6 0,1 0-116,-1 3 0,-1 0 63,-2 1 1,2-1-57,-3 1 1,0-1 67,0 1 1,1-1-56,3 0 1,-3 1 162,0-1 0,-1-4-104,5-4 153,-1 4 0,4-6-86,1 3 1,-1-4 310,-4-4 1,1 1-77,-1-4 1,1-1 65,-1-3 0,0-2-106,1-2 0,-2 2-112,-2-2 1,-3 2-605,-5 2 1,0-1-55,0 1-579,0 0 1,-5 4 524,-3 3 0,2 3-695,-2 1 1404,5 5 0,-12 7 0,3 5 0</inkml:trace>
  <inkml:trace contextRef="#ctx0" brushRef="#br1">10324 8805 8161,'0'-11'539,"-3"0"-378,-1-1 1,0 1 491,4-1 1,0 5-56,0-1 0,0 4 47,0-3 0,0 3-128,0-4 1,4 5-155,0-5 0,3 4-238,-3-4 0,5 6 148,-1-2 0,2 2-203,1-2 1,1 3 43,-1-3 0,4 2 88,0 2 0,2-3-345,-2-1 0,-1 0 76,5 4 1,-5 0-310,1 0 0,2 4 191,-2 0 1,-1 5-137,-6-2 1,2-1 91,-3 2 0,4-2-23,0 2 0,-3 2 62,-1-2 0,-3-2 69,4 2 1,-1-2 119,5 2 1,-1-2-129,1-2 1,-1-3 228,0 3 1,2-3-45,2-1 1,-2-1 132,2-3 0,-2 2-47,-2-6 0,-3 0-8,0-3-372,-6 0 1,3-1-401,-5 1 1,-1 1-950,-3 2 1141,-2-2 0,-6 5 446,1-3 0,-1 3 0,1 5 0</inkml:trace>
  <inkml:trace contextRef="#ctx0" brushRef="#br1">11307 8132 8220,'0'-12'0,"1"1"319,3-1 1,-3 5 279,3-1 410,-3 6-535,4-9 1,-4 11-44,3 0 1,-3 11-86,-1 8 1,0 2 162,0 2 0,0 4-126,0-1 1,-1 10-135,-3-2 0,-2 3-187,-5-3 0,-1-2 56,1 2 0,-1-6-389,1 6 1,0-6 109,-1 3 0,1-10-282,-1 2 1,5-6 206,-1 2 1,6-5-41,-2 1 1,2-6-257,2-2 324,0 1-64,0 3 192,0-4 1,6-2 30,1-5 0,3 0-85,2 0 0,-1 0-116,1 0 0,0 0-309,3 0 0,-2 0 163,2 0 0,-3-1-1250,-5-3 819,4 3 827,-10-5 0,9 1 0,-4-1 0</inkml:trace>
  <inkml:trace contextRef="#ctx0" brushRef="#br1">11387 8566 8193,'5'-12'0,"-4"1"96,3-1 225,-3 1 0,-1 0 1337,0-1-777,0 6-605,0 1 1,-4 6-31,0 3 0,-1 3 0,2 9 0,0 1 30,-5 6 1,6 0-31,-2 0 0,3 4 0,1-1 0,0 1 27,0-4 1,0-4-1925,0 0 1,0-1 1301,0 1 0,0-3 340,0-5 0,0 1-8,0-1-446,0 1 7,0-6-1570,0 4 1024,0-8 1002,0 3 0,-5-5 0,-2 0 0</inkml:trace>
  <inkml:trace contextRef="#ctx0" brushRef="#br1">11524 8406 8044,'5'-23'0,"-3"0"248,6 0 0,-1 0-130,5 1 1,3 0 578,0 3 0,2-1-144,-2 4 1,-2 1-50,2 4 0,2 4-174,-2 4 1,0 1-55,-4 2 1,1 2-53,-1 1 1,1 5 20,-1 7 1,0 2-134,1 2 0,-6 2 119,-2-2 0,-3 8-298,-1 3 1,-1 0 84,-3 0 1,-3 4-425,-9 4 0,2 1 114,-5-5 0,0-1 7,-3-3 0,0 2-46,3-5 1,2-5 79,6-2 1,0-7 240,-1 3 0,5-4-265,-1 0 446,5-1-109,-2 1 1,5-5 237,0 1-174,0-6 0,5 5 79,3-3 1,3-3-8,5 3 0,-2-3-77,5-1 0,0 0-74,4 0 1,-1-1 30,1-3 0,-1 1-409,-3-4 1,1 4 170,-5-1 0,1-1-1910,-5 1-605,0-4 2675,1 6 0,-6-8 0,-1 4 0</inkml:trace>
  <inkml:trace contextRef="#ctx0" brushRef="#br1">12289 8326 8019,'-1'-24'381,"-3"-3"1,3 7-191,-3-3 0,1 6 105,-1-2 1,2 5-154,-6-1 1,1-1 665,-5 0 1,-1 5-307,-2 3 0,-3 2-159,-4-2 0,-2 3-152,-3 5 0,2 5-29,-6 3 0,6 7-119,-2 4 0,3 3 102,1 1 1,5 3-333,3 1 1,7 4 121,5-5 1,3 2-106,3-1 0,5-4 47,7-1 1,7 0-334,5-7 1,4-1 127,0-6 0,-2-3 13,1-5 0,-4 0 52,0 0 0,-2 0 24,-1 0 0,-5-4-9,-3 0 0,-2-5-238,-2 2 268,1-3 1,-2-2 95,-2 1 0,-3-1 218,-5 1 337,0-1 2256,0 6-2140,0-4 1,0 10-282,0 0 0,-4 5-166,0 6 0,0 6 39,4 2 0,-4 4 13,1 4 0,-2-2-42,1 5 1,1 0 12,-4 0 1,3 3-234,-4-3 1,6-2 60,-2-1 0,-1-3-348,1-1 0,0-4 188,4 0 1,0-5-668,0 1 1,0-6-139,0-1-952,0-1 1963,0 5 0,5-6 0,2-1 0</inkml:trace>
  <inkml:trace contextRef="#ctx0" brushRef="#br1">12540 8885 7964,'-6'-11'3209,"1"5"-2626,5 1 0,-4 3 123,0-1-547,0 1-363,4-3-629,0 5 0,5 5 1,2 2-1</inkml:trace>
  <inkml:trace contextRef="#ctx0" brushRef="#br1">12723 8280 7967,'0'-16'0,"0"3"206,0-2 1,5 6-120,3 1 0,3 4 587,4-3 0,-2 4 41,2-1 0,3-1-293,1 2 1,6-1-135,2 4 0,1 0-65,-2 0 0,-1-4-135,1 0 1,-2 0 117,-1 4 0,-1 0-89,-3 0 1,-1 0 7,-3 0 0,-6-1 167,2-3-261,-2 3 171,-3-4-167,4 5 0,-8 5 97,2 3 0,-4 3 45,-4 4 1,1-1-38,-4 5 0,-1 5 77,-3 7 1,-1 2-148,1 1 1,-4 5 17,-1 3 0,-3-1-85,4 1 1,-4-2 76,4 2 1,0-4-97,3-7 1,2 1 104,2-6 1,-1 0-129,6-7 0,-1 1 153,4-5-1310,0 0-353,0-3-633,0-1 2182,0-4 0,0-2 0,0-5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8:52.1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758 321 10043,'-8'20'1657,"-7"-1"1,-6 7-1369,-8-2 0,-6 5-268,-4 5 1,-8-1-77,-2 6 0,1-1-5,4 6 1,2 0-128,3 0 1,0-2 236,10-3 1,3-4-85,11-6 1,7-1 180,3-4 0,4-3-113,1-6 1,8-2 369,6-3 1,7-2 8,9-3 1,0-4 167,4 4 0,4-8 79,5-2 0,1-6-190,0 1 0,0-3-250,-1-2 1,1 1 51,0-1 0,-10 5-575,0 1 0,-12 6 244,8-2 0,-11 3-584,1 2-665,-11 0-1314,-2 0 2622,-7 0 0,0 0 0,0 0 0</inkml:trace>
  <inkml:trace contextRef="#ctx0" brushRef="#br0" timeOffset="1168">29 394 8338,'-5'10'568,"0"-1"1152,-6-5-1158,10 2 0,-6-4 411,7 3-597,0-4 0,2 6 152,3-7 1,3 0-53,6 0 1,2 0-16,4 0 0,3-5-5,6 0 1,6-6-89,4 1 0,3 2 21,2-2 1,-3 5-156,2-4 1,-7 4-213,8-5 0,-12 7 171,-3-2 0,-1-2-485,-9 3 122,1-1-200,-6 5-1067,-6 0 666,-1 0-1288,-7 0-1992,0 0 2786,-7 0 1265,6 6 0,-12 2 0,5 7 0</inkml:trace>
  <inkml:trace contextRef="#ctx0" brushRef="#br0" timeOffset="1682">933 496 8038,'2'-15'1154,"3"1"-694,-4-1 1,12 1 119,-3-1 1,3-4-173,1-1 0,3 1-82,2 4 1,2 1-78,3-1 1,2 5-167,-6 1 1,4 1 16,-5-2 1,1 2-95,-6 3-209,7 3 1,-4-4 103,2 6-53,-9 0 0,-2 5 25,-3-1 1,-2 8-59,7-2 1,-1-2 87,6 1 1,0 1 177,-1 5 0,1-2-55,-1-4 0,6 3 18,-1-7 1,1 4 30,-6-4 1,2 5-56,4-5 1,-4 0 0,4-5 0,-4 0 12,-2 0 0,6 0 34,-1 0 0,5-5-41,-4 0 0,-1-7 52,-4 3 0,-1 1-131,1-2 0,-2 0-137,-3-4 1,-2-1-505,-3 1 0,-4 4-121,4 0-1031,-3 7 1292,-9-10 1,-1 13-489,-6 0 1042,-7 6 0,-2 15 0,-6 2 0</inkml:trace>
  <inkml:trace contextRef="#ctx0" brushRef="#br0" timeOffset="2027">1239 802 8080,'0'-23'711,"0"4"0,0 3-180,0 1 1,0 1-290,0-1 0,0 1 227,0-1 112,0 0 0,2 1-157,3-1 1,-2 2-184,7 4 0,-6-3-33,6 7 1,-5-4-72,5 4-116,-1 0 238,6 5-323,0 0 0,-6 0 45,1 0 0,-5 0-109,5 0 0,-1 5 46,6 0 1,-5 6 19,-1-1 1,6 1 29,4-1 0,2 3 2,-1-4 0,-2 4-47,6 2 1,-5-5 78,6-1 0,-1-5 54,5 0 0,-5-2-58,1-2 0,-7 0-86,1 0 1,-3-2 89,-1-2-529,-1 2-33,1-11-34,-7 5-788,-1-7 1382,-7 1 0,0-1 0,0 1 0</inkml:trace>
  <inkml:trace contextRef="#ctx0" brushRef="#br0" timeOffset="2338">2332 234 8080,'-8'0'2145,"2"0"-1343,6 0 0,-2 0-121,-3 0-510,4 6 1,-12 2-4,3 7 1,-3 6 52,-1 3 0,-1 0-232,0 6 0,2-5 130,4 10 1,-4-5-168,3-1 1,4 5 61,1 0 1,3 0-200,2-4 0,0-6-32,0 0 1,2-6 9,3 1 1,3-2 109,6-3 1,2-4 41,4 0 0,-2-7 55,6 2 0,-6-4 0,3-1 0</inkml:trace>
  <inkml:trace contextRef="#ctx0" brushRef="#br0" timeOffset="2463">2551 511 8080,'0'-39'1572,"0"0"0,-8 0-976,-7-5 1,-4 7-559,-5 3 0,-4 5-198,4 5 0,-8 4-193,-3 10 0,1 4 90,5 6 0,5 0-251,0 0 1,4 8-35,-4 7 0,6 1 548,-1 8 0,9-6 0,4 3 0</inkml:trace>
  <inkml:trace contextRef="#ctx0" brushRef="#br0" timeOffset="2683">2755 802 8080,'-16'0'684,"3"0"1024,13 0 828,0 0-2280,0 7-397,0-6 243,0 6-1518,0-7 1206,0 0 1,0 0-1</inkml:trace>
  <inkml:trace contextRef="#ctx0" brushRef="#br0" timeOffset="3313">2959 263 8080,'-14'-7'0,"-1"-2"152,1-4 0,1-2-67,3 0 661,3 1 1,6-1 297,-4 1 143,3 6-722,2-5 0,10 6-184,9-3 1,4 2-54,6 4 0,5-3 15,0-3 0,7-1-59,-2 6 0,1-5 50,-1 6 1,2-6 2,-7 5 1,3-5 11,-8 5 1,3-1 5,-7 1 0,-4 3 91,-2-2 23,-3 2-57,-1-5-221,-7 6-60,-1-6 0,-9 9 76,-3 3 1,-3 3-99,-7 7 0,-1 7 104,-3 7 0,-2 2 35,-4 8 0,-1 1 38,7 9 0,0-5 17,4 0 1,0 4-178,1-4 0,-1-2 127,1-3 0,4-7-102,0 2 0,7-5 89,-2-4 1,4 1-144,1-7 0,0 1 47,0-6 1,0 1-517,0-1-375,0-6-486,0 5-21,0-11-1071,0 4-924,-7-6 2521,5 0 0,-4-6 828,6-4 0,-7-3 0,-1-1 0</inkml:trace>
  <inkml:trace contextRef="#ctx0" brushRef="#br0" timeOffset="3663">3761 146 8080,'0'-29'530,"-5"6"663,0 4-54,1 3-418,10 1 1346,-4 1-1496,4 5 0,-6 9-428,0 10 1,0 11 120,0 8 0,-2 4 169,-2 10 0,2 0-171,-3 10 0,4-6-37,1 2 1,0-4-270,0-1 0,0-5 111,0-1 1,1-5-375,4 1 0,-3-8 157,2-2 1,-2-6-1343,-2 1 290,0-2-250,0-3-149,0-6 1601,0-1 0,7-1 0,1 2 0</inkml:trace>
  <inkml:trace contextRef="#ctx0" brushRef="#br0" timeOffset="3942">4140 161 8080,'-2'-29'1506,"-2"-1"0,2 13-776,-3 2-399,10 10 2266,-3-8-1876,4 12 1,-6 2 176,0 14 0,0 6-343,0 8 0,0 10 260,0 0 1,0 11-324,0-6 0,-2 8-78,-2-4 1,0 1-282,-5-6 0,5 1-189,0 0 1,-3-7 85,2-3 0,0-3 165,5-2 1,0-5-403,0 1 0,0-7 91,0 1 1,0-8-2073,0-1 986,0 0-2447,0-2 2027,0-2 1622,0-6 0,0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3165BB"/>
    </inkml:brush>
    <inkml:brush xml:id="br4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1325 10713 8004,'0'0'0</inkml:trace>
  <inkml:trace contextRef="#ctx0" brushRef="#br0">1165 10621 7901,'-18'5'0,"2"-2"999,4 5 1,1-1 1340,-1 5 0,-3 0-1761,0 4 0,0 1-327,3 6 1,2 0-288,3 0 0,-4 1 69,4 3 1,2-3-81,1 2 0,3 2 63,1-1 1,0 0-39,0-5 1,0 1 16,0 0 0,5 0-153,2 0 0,5-4 93,3 0 0,3-5 48,5 1 1,-1 0 12,1-3 0,1 2-17,3-7 1,-3 0 201,3 0 0,1-4-118,-2 1 1,1-3 140,-4-1 0,0-4-102,0 0 1,-6-5-51,-2 2 0,1 0-173,-5 0 1,2 3-40,-9-4-664,5 1 345,-8-5-1590,4 1 851,-10 0-1018,-2-1 2235,-4 6 0,0 1 0,-1 5 0</inkml:trace>
  <inkml:trace contextRef="#ctx0" brushRef="#br0">1850 10770 7881,'-5'-6'0,"4"-5"130,-3 4 96,3 2 0,-1-4 161,-1 5 1,1-1 186,-1 1 499,-4 3-649,1-4 0,-6 5 3,1 0 0,-2 1-89,-2 3 0,2 3 124,-2 9 1,-1 1-65,1 6 1,-2 0-35,2 0 1,2 5-260,-2 2 1,3 0 65,5 0 0,-2-3-126,5 3 1,0-5 141,4 2 1,2-3-358,1-1 1,4-4 124,4 0 1,6-5-241,2 1 1,2-7 105,2-4 0,4-3-20,-1-1 0,6 0 233,-1 0 0,-2-6-59,1-6 0,-1 1 52,2-4 1,-3-3-33,-5-1 0,-1-3 127,1-1 1,-5 1-58,-3-1 0,-2-5 54,-2-3 1,-4 2-124,-3-1 0,-3-1 0,-1-3 1,-10 1-229,-6 3 0,-9 3 80,-5 8 0,-3 0-153,-2 7 0,-3 4 305,0 8 0,0 0 0,4 0 0</inkml:trace>
  <inkml:trace contextRef="#ctx0" brushRef="#br0">1702 10736 7911,'-18'22'0,"1"1"0</inkml:trace>
  <inkml:trace contextRef="#ctx0" brushRef="#br0">2250 10793 7954,'-5'-12'790,"4"1"-641,-5 5 1,5-3 68,-3 5 1,3-1 618,-3 1-449,3 3 0,1-6-121,0 4 1,1 1 224,3-2-232,-3 3 0,8 6 56,-5 3 0,4 3-94,-4 5 0,3 5-61,-3 6 0,1 4 75,-1 0 0,-3 2-248,3 1 0,-3 0 86,-1 1 0,0-2-394,0-3 0,0 2-54,0-5 0,0-5-249,0-3 0,0-5 40,0 2 1,4-4-152,0 0-1128,0-6 762,1-1 571,-4-5 0,4-1 529,-5-3 0,-5-2 0,-1-6 0</inkml:trace>
  <inkml:trace contextRef="#ctx0" brushRef="#br0">2227 10838 7954,'0'-11'-265,"0"0"0,0-1 1497,0 1-302,0-1-391,5 1 1,-2 5-174,4 2 1,1 2 87,3 2 1,6 3-15,2 5 1,2 0 6,2 12 0,4-1-198,0 3 1,3 1-30,-3 0 1,1 1-287,-2 3 0,2-4 115,3 0 1,-7-2-97,-5-6 1,0 1 3,4-5 0,-6 0-3,-1 1 1,-4-1-9,0 1 0,-2-5-219,-2 1 0,0-4-513,-4 3-572,0-4-620,-4 7 1402,0-9 1,-1 4 575,-3-5 0,-2 0 0,-6 0 0</inkml:trace>
  <inkml:trace contextRef="#ctx0" brushRef="#br0">2730 10713 7953,'0'-15'0,"0"-1"1207,0 1-311,0 4 224,0-1 355,0 6-1018,0 1 0,0 15 0,0 5 1,0 6-108,0 1 1,1 6 3,3 3 0,-3 3-132,3 4 0,-3-2-260,-1 2 1,4-3-117,0-1 0,-1-1-169,-3-2 1,0-4 178,0-8 0,0 1-130,0-5 1,-1 0-1677,-3-3 1362,3-1 0,-4-3-1741,5-1 1275,0-4 1054,0 7 0,0-9 0,0 4 0</inkml:trace>
  <inkml:trace contextRef="#ctx0" brushRef="#br0">3015 10690 8047,'0'-11'0,"0"3"443,0 0 758,0 6-128,0-3-496,0 15 0,0 3-132,0 9 1,0 2-127,0 3 0,4 4-89,0 7 1,3-3 0,-3 3 1,4 2-269,-4-2 0,1-4-55,-2-4 0,-1-4-26,2 0 0,-3-7-7,-1-3-73,5 1 1,-4-4-136,3 2 0,-3-6-43,-1-1-1028,0-6 895,-5 9 1,3-10-1352,-6 3 1220,5-3 1,-7-1 639,3 0 0,-3-5 0,-2-2 0</inkml:trace>
  <inkml:trace contextRef="#ctx0" brushRef="#br0">3004 11010 8047,'7'-8'477,"1"0"1,-2 5-36,2-5 1,2 4 52,-2-3 1,2 4-106,1-1 0,2 2 190,2-2 0,-1 3-157,5-3 0,-1 3-173,1 1 1,2-2-101,-1-1 0,-3 1-194,2-2 0,-5 3-499,2 1 0,-4-1 225,0-3-2385,-1 3 1215,-5-4 1488,-1 5 0,-5-5 0,0-2 0</inkml:trace>
  <inkml:trace contextRef="#ctx0" brushRef="#br0">3027 10724 8053,'0'-11'588,"1"-1"-411,3 1 0,2 3 421,5 1 1,1 0-140,-1 0 0,2 0 387,2 4 0,3 1-355,5-1 0,0-3-136,-1 3 1,1-1-219,0 4 0,-4-4-179,0 0 0,-4 0-688,4 4 1,-8 0 360,0 0 369,-2 0 0,2 0 0,1 0 0</inkml:trace>
  <inkml:trace contextRef="#ctx0" brushRef="#br0">3609 10713 8087,'0'-8'126,"0"1"0,0-1 311,0-3 1,0 3-51,0 0 1,0 4 825,0-3 236,0-1-527,0 2-493,0 1-194,0 15 0,0 8 236,0 12 0,0 1-119,0 3 1,0-2-172,0 6 1,0 1-47,0-1 1,0-1-122,0-7 1,1 2-369,3-5 0,-3-1 263,3-3 0,1-5-625,-1-3 0,0-2 353,-4-2 1,1-1-1024,3-2-19,-3 2-1127,4-8 2532,-5 3 0,-5-5 0,-1 0 0</inkml:trace>
  <inkml:trace contextRef="#ctx0" brushRef="#br0">3940 10690 8045,'0'-11'444,"0"-1"722,0 1-21,0 4-289,0 2-242,0 15 0,0 3-199,0 10 0,1 5 37,3 2 0,-2 3-150,1 2 1,0 3-164,1 0 1,-3 2-24,3-5 0,-3 0-195,-1-8 1,4-2-372,0-6 395,-1 3 0,-3-10-1324,0 4 1379,0-9 0,6 3 0,0-3 0</inkml:trace>
  <inkml:trace contextRef="#ctx0" brushRef="#br0">3963 11147 8045,'-11'0'-102,"-1"-5"1,1-2-1</inkml:trace>
  <inkml:trace contextRef="#ctx0" brushRef="#br0">3883 10713 7992,'0'-18'0,"0"2"579,0 4 1,0 1-149,0-1 0,1 1 81,3-1 1,3 2-61,4 3 1,5-4 49,3 4 1,8 2-130,4 1 1,0 3-123,0 1 1,4 0-38,-4 0 1,3 9 25,-7 2 0,2 7-124,-6-3 0,5 9 68,-9-1 1,3 6-190,-6-2 0,-1 5 72,-4-2 1,-3 2-301,0-2 0,-6 3 52,2-2 1,-8 0-56,-3 0 0,-9 1 65,-3-6 1,-4 1 109,-3-4 0,0 0-24,-4-1 0,1-3 31,-2 0 0,0-5-190,4 2 1,0-5 65,4-3 1,6 1-289,1-6 0,4 1-646,0-4 331,6 0 0,1-1 157,5-3 0,0 2 175,0-6 0,5 4 449,3-4 0,2 1 0,1-5 0</inkml:trace>
  <inkml:trace contextRef="#ctx0" brushRef="#br0">4523 10747 7982,'0'-24'0,"0"-1"0,0 9 0,0 1 759,0 4 0,0-1-240,0 1 1,0 3 1401,0 1-823,0 4-487,0-2 1,0 6-147,0 3 1,0 4-222,0 7 1,0 8-40,0 7 0,0 3 28,0 1 0,0-2-152,0 2 0,0-1 96,0 9 0,0-5-379,0 1 1,0-6 109,0-2 0,0-3-398,0 3 1,0-8 233,0 1 0,0-12-248,0 1 778,0-3 0,3-2 29,1 1-113,5-6 0,-2 3-25,4-5 0,0 0 66,1 0 0,0-3-32,4-1 0,0-4-126,3 4 1,3-3 1,-3 3 0,1-5-181,-1 1 0,3 2-109,-3-1 1,1 4 61,-1-1 1,-1-1-340,-3 1 1,-2 1 211,2 3 0,-6 0-998,-1 0 697,-6 0 581,3 0 0,0 0 0,2 0 0</inkml:trace>
  <inkml:trace contextRef="#ctx0" brushRef="#br0">4854 11113 8029,'-12'-6'0,"1"0"0</inkml:trace>
  <inkml:trace contextRef="#ctx0" brushRef="#br0">4488 10964 8010,'0'-11'643,"0"-1"1,2 2-180,1 2 0,0 2 58,5 2 1,3 3 397,4-3-464,6-2-172,1 5 1,8-8-167,4 5-57,-5-5 166,4 8-185,-9-9 1,4 8-215,-5-1-904,-5-4 669,-2 6 166,-4-4 53,-1 0-1473,0 3 704,-4-3-399,-2 0 1356,-5 4 0,0-4 0,0 5 0</inkml:trace>
  <inkml:trace contextRef="#ctx0" brushRef="#br0">4477 10656 8142,'0'-12'454,"0"-4"0,5 7-129,3-3 1,2 7-53,1-2 0,2 4 459,2-1 0,0 2-251,8-2 0,1 3 198,7-3-439,2-2-750,-4 4 596,10-3 0,-7 1 3,2 1 1,-7-5-450,0 4 33,-3-5 0,-1 8-1029,-1-3 1076,-4 3 179,-1 1-1166,-6 0 1,0 0 592,1 0 674,-1 0 0,1 5 0,-1 1 0</inkml:trace>
  <inkml:trace contextRef="#ctx0" brushRef="#br0">5162 10610 9208,'4'13'833,"0"2"0,0 3-361,-4 5 0,3 4-89,1 4 0,0 2-74,-4 1 1,0 4-414,0 0 110,0 5 55,0-7 0,0 3-371,0-4 1,0-6 198,0-3 0,0-3 29,0-4 0,0-2-728,0-6 461,0 1-249,0-6-523,0-1 668,0-5 156,0-5-309,0-1 1,-4-10-167,0 1 271,-4 0 501,6-2 0,-4 0 0,2-6 0,3 5 0,-4-4 0,5 3 0,0-3 0,0-5 0,-1 3 0,-3-3 0,2-1 0,-1 2 0,1-1 220,2 4 1,0 2 123,0 2 1339,0 2-686,0 6-147,5 4 1,2 2-326,4 5 0,1 9-137,-1 2 0,0 7-181,1-3 1,1 6-1,2-2 1,-1 2-73,5 2-114,0 5 165,4-4 0,-4 4-279,0-5 90,0 0-303,4-5-105,-1 3 285,1-8 101,0 3-90,-5-4 0,4-2 0,-5-2 115,1-5 0,0-1 22,-3-2 1,-2 0 76,2 0 0,-4-2 177,-3-1 0,2-4 88,-2-4 1,-2-2 0,0-3 110,0-7 1,-3-1 78,-3-7-176,0 1 67,0-4-1082,0-6 663,0 5 76,-5-10 1,3 8-31,-6-4 1,6 5-23,-2 2 0,2 2-239,2 9 0,0-1-446,0 9 1,0 3 27,0 5-2705,0 4 1458,0-2 2010,0 15 0,0 3 0,0 10 0</inkml:trace>
  <inkml:trace contextRef="#ctx0" brushRef="#br0">6156 10644 8052,'0'-11'0,"0"-1"0,0 1-50,0 0 1,0-1 311,0 1 0,0-1 497,0 1 0,-1-1-230,-3 1 0,3 0 60,-3-1 0,2 5-20,2-1 0,-5 5-157,-2 0 0,-1 1-135,-3 2 0,-3 5-46,-9 3 1,-4 7 87,1 4 1,-6 4-85,1 4-257,-2 2 0,0 5 115,3 1 0,3-1-243,8 0 104,3 0-32,9-5 1,2 3-512,5-5 535,5 0 1,7-5-247,7 1 107,8 0-542,2-5 576,5-2 0,5-6-186,3-2 128,-2-3-54,4-5 181,-8 0 35,3 0 1,-6-1 8,-3-3-47,3-2 83,-9-6 1,3 1 197,-8-1 0,-2 1-106,-6 0 0,0-5-69,1 1 1,-6-5-35,-2 1 355,-3-3 0,1-1-258,1 1 1,-1-5 190,1 0 1,-1-3-110,-2 3 1,0-3-102,0 3 1,0 0 187,0 5 1,0 4-99,0 3 0,0 2 167,0 1 1,0 5 68,0-1-240,0 6 1,0-2-61,0 8 0,0 3-145,0 9 1,0 1 65,0 6 1,0 5 108,0 3 1,1 2-312,3 1 1,2-1 75,6-3 0,-1 3-293,0-2 0,-3-2 173,0 1 1,-1-6-106,5-1 206,-1 0 0,0-10 67,1 2 0,1-4 0,1-2 241,1-1-89,5-6 17,-7 4-95,8-6 1,-3 0-1,5 0 48,0 0 1,0 0-216,-1 0 0,1-4 171,0 0 1,0-5-552,0 1 1,-2 0 31,-2 0 1,2-2-149,-6 2 0,-4 2-557,-3-2 0,-5 1 101,0-5 1119,-1 6 0,-13-4 0,-1 3 0</inkml:trace>
  <inkml:trace contextRef="#ctx0" brushRef="#br0">6430 10884 7976,'8'-6'-217,"-1"2"1,2-1 993,6 1 1,-2-1-236,2 1 0,3 2-55,1-6 1,3 4-75,0-3 1,1-1-116,0-3 0,4-1-198,-1 1 1,0 3 82,-7 0 1,1 1-1369,-5-5 1020,1 1 0,-10 0-1138,-2-1 1,-3 5-695,-1-1 1997,-5 0 0,-7-3 0,-5 0 0</inkml:trace>
  <inkml:trace contextRef="#ctx0" brushRef="#br0">6441 10530 7976,'12'-11'0,"0"-2"485,4-2 1,-2 2-152,5-2 0,0 1 536,4-1 0,-1 2-290,1-2 0,5 2-66,3 2 1,2-1-556,1 1 1,-4 3 54,1 0 0,-2 6-187,1-2 1,-2 3 225,-5 1 1,-4 1-54,0 3 0,-5 2 0,3 6 0</inkml:trace>
  <inkml:trace contextRef="#ctx0" brushRef="#br0">7789 10393 7979,'0'-11'1340,"-5"-1"-102,4 6-716,-4 1 0,3 5-19,-1 0 1,1 6-177,-2 5 1,-1 6 66,2 6 0,-1 5-28,4 2 0,1 3-95,3 1 1,-3 1-168,3-1 1,-2 0 70,2 1 0,-2-5-219,1 0 0,-1-4 135,-2 0 1,1-3-321,3-4 1,-3 2 25,3-6 0,-3 0-78,-1-3 0,1-2-1526,3-3 790,-3 3-1444,4-8 1357,-5 3 1104,0-5 0,0 0 0</inkml:trace>
  <inkml:trace contextRef="#ctx0" brushRef="#br0">7972 10450 8075,'0'-23'2,"0"2"-2,0 2 0,0 2 635,0 6 1,4-1 254,-1 1 26,1 5 1,-3 0-334,3 6 1,1 7-159,3 4 1,-2 7-191,-2 9 1,-1 3-96,4 8 0,-4 3-56,1 4 1,-2-3 99,2 0 0,-3-1-433,3 1 1,-1-4 181,0-8 0,0-2-371,5-5 0,-6-1 175,2-3 1,-2-3-252,2-4 19,-3-1-102,5-5 552,-6-1 1,0-6 156,0-3 1,0 0-17,0-7 0,-4 2-30,0-6 0,0-3 110,4-1 0,-4-4-45,1-3 0,-1 0 45,4-4 1,-4 3-7,0-3 1,0 4-21,4 0 0,0 3 426,0 4-408,0-3 0,0 10 291,0-4-338,0 9 0,2 2-192,1 5 0,4 5 91,4 2 1,4 5-89,1 3 1,5 3 59,2 5 1,0-1-46,3 1 0,4 4-12,0 0 0,3-5 77,1-3 1,-4-5 127,-4 2 0,2-1-134,-1-4 1,-2 3 119,-6-6 0,-1-3-86,-3-1 1,-6-2 219,3 2-104,-4-3 1,-1 3 169,-3-8 0,-3-2 226,-1-5 1,0-5-183,0 1 1,-1-6-44,-3-2 0,-3-1-96,-4-7 0,0 1-76,-1-5 0,1-3-115,-1 0 0,1-4-232,-1 4 1,1 2-59,0 5 1,4 1-346,3 7 0,3 2-1673,1 10 1008,0 0-1934,0 4 2382,0 2 0,5 10-1054,3 3 1866,2 2 0,7 7 0,0 0 0</inkml:trace>
  <inkml:trace contextRef="#ctx0" brushRef="#br0">8920 10450 8089,'0'-18'0,"0"6"555,0 4 1,4 0 326,-1-3 294,1 0-699,-4-1 1,0 5 482,0-1 82,0 5-635,0 14 0,0 2-36,0 14 0,-4 2-91,1 2 0,-1 2-105,4 1 0,0-2 35,0 2 1,0-6-397,0 6 0,0-3 147,0-1 1,0-2-100,0-5 0,1-4-975,3 0 577,-3-5-1731,4 2 946,-5-4 154,0-6 0,-1-2 551,-3-8 0,2-2 616,-6-6 0,-5-4 0,-5-2 0</inkml:trace>
  <inkml:trace contextRef="#ctx0" brushRef="#br0">8588 10416 7996,'0'-18'0,"0"5"340,0 6 0,6 0 524,1 0 0,8-2-36,4 5 1,4-4-309,4 5 0,3-5 403,8 4 0,-1-1-376,5 1 1,0-1-82,4-2 1,-2-2-192,-2 5 1,-3-4-357,-4 5 1,-2-5-497,-3 4 1,-6-3-38,-5 3 0,-5 0-1633,1 4 2247,-7 0 0,-3 5 0,-5 1 0</inkml:trace>
  <inkml:trace contextRef="#ctx0" brushRef="#br0">9411 10313 8028,'0'-11'277,"0"4"588,0 2 371,0 0-815,0 4 0,-4 1 115,0 7 0,0 9-94,4 3 0,-3 4-10,-1 3 1,0 3-34,4 6 1,0-1-94,0 0 0,0 0-127,0 1 1,0-5-102,0 1 1,0-2-222,0 1 1,0 2 171,0-5 0,0-2-309,0-6 1,0 1 151,0-4 1,0-1 25,0-4 0,0-3 38,0-1 202,0-4-55,0 2 869,0-5-784,5 0 0,-2-1 4,4-3 1,6 1-40,6-4 1,4 3-98,3-4 1,4 1 6,4-5 1,0 5-116,0-1 1,-3 4 76,-1-3 0,-4 4-21,0-1 1,-5-1-454,-2 2 0,-5-3-70,1 3-1390,-8 1 1349,4-3 0,-11 1-624,0 1 0,-5-5 294,-7 4 0,1-1 910,-1 1 0,-4-2 0,-2-5 0</inkml:trace>
  <inkml:trace contextRef="#ctx0" brushRef="#br0">9388 10644 8028,'0'-11'601,"-5"-1"1,4 5 17,-3-1 1,3 4-75,1-3 1,2 4 54,6-1 0,1-1-302,10 2 0,5-5-57,6 4 1,6-4-107,-2 5 1,5-6 57,-8 1 0,3 3-580,-7 1 1,-4-1 284,-4 1-2574,-5 1 371,2-2 2305,-10 3 0,-1-3 0,-5 5 0</inkml:trace>
  <inkml:trace contextRef="#ctx0" brushRef="#br0">9422 10313 8047,'0'-18'0,"4"6"479,0 4 1,6 0-77,1-3 0,2 3-184,6 1 0,0 0 93,4 0 1,1-3 136,3 2 1,1-1-110,2 1 0,7-2-109,-3 3 0,3-2-51,-3 1 0,3-2 65,-3 2 1,6 2-153,-10-1 0,1 4 52,-9-1 1,-4-1-93,-3 1 1,-2 0 82,-1 4 1,-5 0-143,1 0 1,-6 6 16,2 1 0,-3 3 107,-1 2 1,0 4 1,0 3 0,4 8 3,0 3 1,0 3 21,-4 2 0,0 3-83,0 0 1,1 5-17,3-1 0,-3-2-187,3 2 1,-3-5 83,-1 1 1,0-6-73,0-2 1,4-6 97,0-1 0,1-1 14,-1-7 1,-3 0-3,3-3 0,-2-2-549,2-3-459,-3-1 284,4-6 0,-6 0 90,-3 0 0,2-2-331,-6-2 0,4-2 92,-3-5 1,3-1 891,-4 1 0,-4-6 0,-6 0 0</inkml:trace>
  <inkml:trace contextRef="#ctx0" brushRef="#br0">9948 10336 8020,'11'-12'0,"0"1"0,6 0-97,2-1 1,3 1 321,0-1 1,1 2 268,0 3 0,0-4 97,0 4 0,0 2-130,-1 1 1,1 3-62,0 1 0,0 1-115,0 3 1,-2-2-32,-2 6 1,2 1-27,-6 6 1,-4-2-117,-3 2 1,-6-2 56,2-2 0,-2 6-89,-2 2 0,-6-2 78,-1 2 1,-7-1-104,-1 1 1,-7 3-188,-1-3 0,0 2 80,-3 2 1,2 0-80,1 0 1,4 0 30,0 0 1,6-1-232,2 1 0,1-4 98,6 0 1,0-1 111,4 1 1,5-2 70,3-6 0,6 3 69,1-3 1,5 3 85,-1-6 1,4 1-93,4-2 1,-3 0-77,2-3 1,2-3 62,-1 3 1,3-3-372,-3-1 1,0 0 115,-4 0 0,-6 0-629,-1 0 1,-4-1-622,0-3 1505,-1 3 0,-5-10 0,-1 5 0</inkml:trace>
  <inkml:trace contextRef="#ctx0" brushRef="#br0">10599 10210 7889,'0'-23'164,"0"6"0,0 4-53,0 5 372,0 6-102,0-3 590,0 5 1,0 5-273,0 2 0,3 10-128,1 6 0,5 5-188,-1 6 1,2 1-114,1 4 1,1-3-236,-1 6 1,4-4 87,1 4 0,-1-5-187,-4 1 1,-1-4 105,-2-3 0,2 0-581,-2-4 0,-2-4 82,2-4 1,-5-5-89,5 1 0,-5-2-149,0-2 1,0-3-172,1 0-1064,-3-6 828,4 3 1101,-10-5 0,-1-5 0,-6-1 0</inkml:trace>
  <inkml:trace contextRef="#ctx0" brushRef="#br0">11044 10245 7888,'5'-23'0,"3"0"0,-2 4 0,2 0 0,-2 9 0,2-2 1,-3 7 2,-5-2 1,1 4-2,3-1 1,-3 4-2,3 4 0,-7 7-1,-1 8 0,-4 4 0,0 4 0,-3 6 1865,-5 5 1,2 6-895,-5 2 0,2 0-1110,-2 3 1,-2-6 212,6-1 0,-4-5-472,4 1 1,0-4 198,3-3 1,1-4-352,-1-8 0,6 1 118,2-5 1,-1-4-487,1-3-645,0-5 457,4 2 1106,0-5 0,0 0 0</inkml:trace>
  <inkml:trace contextRef="#ctx0" brushRef="#br0">11284 10176 7892,'0'-11'-156,"5"-1"1,-3 2 52,6 2 1642,-5 3-443,2 0-643,-5 4 0,0-3-193,0 8 1,0 4-59,0 7 0,-2 4 209,-1 7 0,-4 4-73,-4 4 0,-1 5-56,1 3 0,0 3-53,-1 0 1,-3-3-311,0 0 1,-1-5-138,5 1 1,0-4-185,-1-3 0,2-1 33,2-7 1,2 1 171,2-9 1,3-3-591,-3-5 1,3-3-237,1 4 163,0-6 0,0 2 294,0-8 0,0-2 566,0-6 0,10-4 0,3-2 0</inkml:trace>
  <inkml:trace contextRef="#ctx0" brushRef="#br0">11250 10222 7894,'3'-26'-10,"1"3"1,0 3 581,-4 9 1,4-1 270,0 1 342,-1 5-762,2 0 0,-2 9 144,5 5 0,-1 1-119,5 10 1,-1 5-24,0 6 0,5 4-199,-1 4 0,4 2-26,-4 2 1,4 2-257,-4-2 0,5-3 100,-5-1 1,0-3-321,-4-5 1,1-2 183,-1-5 1,1 2-166,-1-2 0,-1 1-67,-2-9 1,1 1-715,-5-5-18,4 0-410,-6 1-178,8-1 1161,-9-4 0,-1-2-200,-8-5 1,-2-2 682,-1-1 0,-11-4 0,-2-4 0</inkml:trace>
  <inkml:trace contextRef="#ctx0" brushRef="#br0">11101 10644 7866,'-6'0'203,"1"-5"1,11 3 373,5-6 1,1 4-213,3-3 1,3 4-153,1-1 1,2-1-390,2 1 1,4-1 157,0 1 0,7-1-755,-4-2 0,5-2 286,-9 5 1,2-4-310,-1 5 796,-3-6 0,4 2 0,-5-4 0</inkml:trace>
  <inkml:trace contextRef="#ctx0" brushRef="#br0">11752 10199 7866,'0'-18'594,"0"3"0,0 2-162,0 2 0,-1 1 901,-3 2-514,3-2-42,-4 9 0,5-3-200,0 8 0,0 7-50,0 8 0,0 4-272,0 3 0,-2 4-35,-1 4 0,1 1-120,-2 4 0,2-4 76,-2 3 1,2-2-329,-6-2 0,4 0 170,-3 0 0,3-4-441,-4-4 1,6-2 216,-2-1 1,3-1 2,1-3 1,0-3 86,0-4 0,0-5 256,0 1 0,1-2 243,3 2 0,2-2-166,5-2 1,2-3 352,2 3 1,3-3-174,5-1 0,1 0 121,3 0 0,-2-5-122,6-2 1,-5 0-565,5 0 1,-6 3-210,2-4 1,-5 5-478,-2-5 0,0 5-1168,-5 0 813,0-4 1209,-8 6 0,-2-4 0,-5 5 0</inkml:trace>
  <inkml:trace contextRef="#ctx0" brushRef="#br0">12894 10165 8019,'0'-12'1025,"0"1"159,0-1 17,0 6-779,0 1 1,0 6-135,0 3 1,0 4 72,0 7 0,0 3 177,0 4 1,0 6-122,0 3 1,0 1-132,0-2 1,1 3-202,3-3 0,-2 0 91,1 0 0,2-3-271,-1 3 1,1-4 29,-1 0 0,-1-3-46,4-4 1,-4-1-456,1-3 0,1-2 278,-2 2 0,1-6-700,-4-2 0,0-3-204,0 4-1005,0-6 997,0 4 1200,0-6 0,5-6 0,2 0 0</inkml:trace>
  <inkml:trace contextRef="#ctx0" brushRef="#br0">13191 10142 7936,'0'-22'0,"0"3"0,0 3 1217,0 4-317,0 1 642,0-1-1034,0 6 0,1 3-40,3 11 0,-3 2-152,3 13 1,-1 2 7,1 10 0,-2 4-218,6 3 1,-4 2 84,3 2 1,-3 0-448,4-1 0,-6 0 251,2-3 1,1-4-816,-1-8 0,1-2 198,-1-5 1,-3-4-1222,3 0 445,-3-5-137,-1 3 1535,0-6 0,-5-5 0,-1-1 0</inkml:trace>
  <inkml:trace contextRef="#ctx0" brushRef="#br0">12963 10530 7936,'0'-6'567,"5"1"-575,2 5 1,5 0 174,3 0 0,4 0-81,8 0 0,2-2-468,5-1 0,-1 0 175,-2-5 0,0 6-350,-4-2 557,0 3 0,-5-4 0,1-2 0</inkml:trace>
  <inkml:trace contextRef="#ctx0" brushRef="#br0">13442 10656 7936,'0'6'1098,"5"-1"-700,-3-10 0,3-1 420,-5-6 1,4 1-290,-1-1 0,1-3 57,-4 0 0,4-4-138,0 4 0,0-6-75,-4 2 0,0-3-92,0-5 0,0 1 121,0-4 1,0 0-256,0-5 1,0 1 72,0 0 1,0-2-286,0-2 0,0 3 142,0-3 0,0 3-228,0 5 0,0-2 71,0 5 1,3 6-31,1 6 0,4 2-64,-4 2 1,1 4-79,-1 3 1,-2 3-70,6 1 1,-1 10 103,5 6 1,3 9 290,0 5 0,5 7-111,0 1 0,2 5 46,5-1 0,-4 3-90,0 0 0,2-4 10,-6-3 1,5-4-91,-5-3 1,-2-3 121,-2-5 0,-2-6-283,-2-1 0,1-1 69,-1-4 1,-1 3-1260,-2-6 525,2-3-767,-9 0 327,4-5 176,-5 0 1251,-5 0 0,-1 0 0,-6 0 0</inkml:trace>
  <inkml:trace contextRef="#ctx0" brushRef="#br0">13488 10507 7936,'5'-7'1064,"3"-1"0,3 2-734,4-2 1,1-1-97,6 5 0,-1-5-339,5 2 0,4-3-155,0-2 1,-1 5-175,2-1 1,-5 2-71,5-2 0,-6-2 504,2 2 0,-3 3 0,-1 0 0</inkml:trace>
  <inkml:trace contextRef="#ctx0" brushRef="#br0">14288 10039 7923,'-6'-18'487,"0"2"52,-5 4 0,-2 1-116,-2-1 0,1 5 60,-5-1 1,1 2-123,-1-2 1,-3 3 265,3 5 0,3 0-149,1 0 1,-1 1-88,5 3 1,-3 3-164,6 4 0,0 2 18,0 2 1,3-1-203,5 5 0,0-4 116,0 4 1,0-5-82,0 1 1,1 2 77,3-2 1,6 4-449,5-4 1,4 4-12,-3-3 1,4 4-156,-1-1 0,2-1 103,2 1 1,0-4 85,0 4 1,-4-1 269,0 1 0,-5 2-79,1-2 0,-3-1 74,-5 1 0,2-4-95,-5 4 0,0-3 302,-4 3 1,-2-4-59,-1 4 0,-7-5 117,-6 1 1,-5 2-16,-2-2 0,-4 0-101,-3-3 0,-2-5-551,5 1 1,-3-4 214,3 3 0,4-4-1206,4 1 0,5-3 117,-1-1 1278,3 0 0,0-5 0,1-2 0</inkml:trace>
  <inkml:trace contextRef="#ctx0" brushRef="#br0">14973 10107 7994,'-7'-11'0,"2"5"1081,5-4-230,0 3-200,0 1 0,0 2-238,0 8 0,0 3 209,0 9 1,0 3-118,0 7 0,0 5-222,0 7 1,0-3-244,0 4 1,0-4 79,0-1 1,4-1-79,0-2 0,5 0 102,-2-4 0,-1-4-717,-3-4 1,2-5 271,-1 1 0,1-3-1255,-1-5 47,-3 3-411,4-8-240,-5 3 2160,0-5 0,-10-10 0,-2-3 0</inkml:trace>
  <inkml:trace contextRef="#ctx0" brushRef="#br0">14904 10370 7994,'0'-11'1197,"0"3"-317,0 0-556,5 6 1,2-3 69,4 5 0,0-1 210,1-3 1,4 3-178,3-3 1,3 2-159,1 2 1,4-3-263,-1-1 1,1-1-245,-4 1 1,-4 1-261,0-4 0,-5 3 353,1-4 0,-4 1-2227,-3-5 2371,-3 1 0,-5 0 0,0-1 0</inkml:trace>
  <inkml:trace contextRef="#ctx0" brushRef="#br0">15018 9959 7984,'4'-8'0,"0"1"0,5 3-1,-1-4 1,3 2 85,4-2 1,-1 0 279,5 4 1,4-5-149,4 1 1,3 2-245,-3-2 0,3 6-478,-3-2 0,3 3 255,-3 1 1,0 0 249,-5 0 0,1 0 0,0 0 0</inkml:trace>
  <inkml:trace contextRef="#ctx0" brushRef="#br0">15624 9959 7984,'-2'6'329,"-1"-2"1,-4 1 127,-4-1 0,-4 5-2,-1-1 1,-3 3 34,4 4 0,-4 3 141,4 5 0,-4 3-201,4 1 0,-1 5-58,5-2 0,1 2-133,2-2 0,3 3-220,5-2 1,0-2 151,0 2 0,7-6-228,4 2 0,2-7 44,6-1 1,0-5 2,4 1 1,-1-3-123,1-5 0,0-2 57,0-5 0,4 0-39,-1 0 1,5-1 75,-5-3 0,5-3-11,-5-9 1,1 4 61,-4-4 1,0-1 52,0-2 1,-6-3-58,-1-1 1,-5-1-3,-3-3 0,-3-2-198,-5-5 1,-5 0 59,-3-1 1,-7-3-233,-4 0 0,-8 4 128,-3 4 0,-3 9-273,-2 2 0,1 7 27,0 4 1,1 4-98,2 8 1,3 2 47,6 6 0,0 4-60,3 3 0,4 3-338,7 1 928,3-6 0,5 5 0,0-4 0</inkml:trace>
  <inkml:trace contextRef="#ctx0" brushRef="#br0">16126 10005 8013,'0'-18'-151,"0"3"0,2 2 101,1 2 0,-1 3 1932,1 0-1320,-1 6 0,-2-2 41,0 8 0,0 8-77,0 11 0,0 3-99,0 8 0,3-1-255,1 9 1,4 0-83,-4 3 0,3 1-342,-3 0 1,4-2 239,-4-2 1,3-3-166,-3-4 0,1-2 75,-1-3 0,-3-2-541,3-5 1,-3-5 240,-1-3 1,4-6-979,0-2 124,0-4 521,-4 2 1,-5-6 312,-3-3 0,2-2 422,-2-6 0,0-4 0,-3-2 0</inkml:trace>
  <inkml:trace contextRef="#ctx0" brushRef="#br0">16058 10096 7978,'11'-28'88,"1"5"1,4 0 99,3 4 1,-1 3 29,1 1 0,0 2 113,4 2 0,0 3 88,-1 0 1,1 6-53,0-2 1,4 3 95,-1 1 0,5 0-335,-4 0 0,3 1 63,-3 3 0,-1 2-136,-3 6 1,-5-5 107,-3 1 1,-7-1 46,-4 5 0,-3-1-6,-1 1 1,-5 4-180,-3 3 0,-6-1-59,-1 1 0,-9-4-56,1 4 0,-4 0-102,1 4 1,3 0 122,0 0 1,1 1-176,7 3 0,0-3 91,4 2 1,4-2-187,3-1 1,3 0 107,1 0 0,1-1 143,3-3 1,3 1 14,4-5 1,5 4 168,4-4 0,-3 2-50,2-2 1,-3-6-110,3 2 0,-2-3 106,2 0 0,3-3-56,-3-5 1,-1 4 85,1-1 0,-1 1-86,1-4 1,-2 0 104,-1 0 1,-4 0-75,4 0 1,-4-4 94,0 1 0,-5-3 8,1 3 1,-6-4 161,2-4 0,1-1 66,-1 1 1,0-2-94,-4-2 0,-1 1-5,-3-5 0,1 0-38,-4-4 1,-1 0-195,-3 1 1,0-3 109,4-1 0,-2 0 31,5-4 1,0 0-163,4-5 1,0 1 74,0 0 0,4-1-164,0 1 0,1 4 89,-1-1 1,-2 7-37,6 1 1,-5 6 82,0 5 1,0 5-388,1-1 156,-3 5 1,8 3-18,-5 8 1,5 3 117,-2 5 0,3-2 26,2 5 1,-1-2 42,1 2 0,3 2-56,0-6 0,2 0-55,-2-3 1,-1-5 45,5 1 1,-4-6 8,4 2 0,-4-3 18,4-1 1,-5-1-11,1-3 0,2 2 76,-2-6 1,2 1-99,-2-5 1,-2 1 237,2-1 0,-2-3-57,-2 0 1,0 0 45,1 3 0,-1-3-61,1 0 1,-1 0 79,0 3 0,-3 2-5,0 2 1,-5 0 140,5 4 0,-4 1-78,4 7 0,-6 4-99,2 7 0,-3 4 212,-1 7 0,1 4-37,3 4 1,-3 4 84,3 0 1,-2 1-170,-2-1 1,0 2-296,0 2 0,1 1-552,3-5 0,-3-1 385,3-7 1,1-3-158,-1-8 1,1-3 164,-2-4 0,-1-5-2223,2 1 2467,-3-5 0,-1 2 0,0-5 0</inkml:trace>
  <inkml:trace contextRef="#ctx0" brushRef="#br0">1439 11752 8023,'0'-8'-912,"0"1"2453,0 4-1027,0-7 1,0 8 420,0-6-202,0 5 292,0-2 687,0 5-1457,-5 0 0,0 5 14,-3 3 1,-6 7 107,3 4 0,-3 8-148,3 3 0,-2 3 3,-2 2 0,2 4 11,-2 3 1,1 2-37,-2 2 1,4 0-70,-3-1 0,2 5-82,1-1 0,-3 2-15,0-1 0,4-7-114,3 2 1,5-1-111,0 1 0,1-3 103,2 0 1,2-5-58,1 1 1,0-3 23,5 0 1,0-1-5,8 0 0,-4-3 28,4-1 1,0-4-97,-1 0 1,6-2 211,-2-1 0,2-4-73,2 0 0,0-4 328,0 4 1,-4-5-234,0 2 1,0-4 82,4 0 1,-2-1-53,-2 1 0,2-2-41,-6-3 0,0 2-61,-3-5 1,-1 4-382,0-5-287,-4 6-844,3-7-945,-9 3 1142,4-5 264,-5-5 0,0-2 54,0-4 1019,0-1 0,0-4 0,0-2 0</inkml:trace>
  <inkml:trace contextRef="#ctx0" brushRef="#br0">2056 12232 8021,'-5'-8'54,"-3"1"644,3 4 1,-5-2-207,2 5 0,-2 0 237,-1 0 0,-1 5-291,1 3 0,-4 4-46,-1 7 1,-4 2-82,1 9 0,3-2-70,0 6 1,4-2-48,0 6 1,2-6 28,2-2 0,3-3-224,5 3 1,2-4 91,1 0 0,5-7-205,7-3 1,-1-4 65,5 0 1,2-6-97,5-2 1,0-3 99,4-1 1,-3-5 121,3-3 1,-4-3-15,0-4 0,2-2 21,-1-2 0,-4-2 183,-4 2 0,-5-3-49,1-1 1,-4-3 87,-3-1 0,-3-5-89,-5 2 1,-1-3-411,-3-1 1,-4-1 143,-7 1 0,-4 5-525,-8 2 0,-2 8-98,-5 4 0,0 7-417,-1 4 1,5 10 16,-1 5 1,6 5 1070,-2 7 0,8 10 0,3 3 0</inkml:trace>
  <inkml:trace contextRef="#ctx0" brushRef="#br0">2455 12746 7979,'0'-16'0,"0"1"0,0 0 1030,0 4-137,0-1 931,0 1-701,0 4-667,0 2 0,6 10-16,1 3 0,5 7 124,3 4 1,-2 8-214,2 3 1,-4 3-115,-3 2 1,-3 3-689,-5 0 1,-1 4 351,-3-4 0,-4 0 99,-7-4 0,-3 5 0,-5 2 0</inkml:trace>
  <inkml:trace contextRef="#ctx0" brushRef="#br0">2992 12460 8099,'-11'-11'0</inkml:trace>
  <inkml:trace contextRef="#ctx0" brushRef="#br0">2947 12403 8099,'0'-11'3378,"0"4"-1545,0-3-1833,0 9 0,-5-4 0,-2 5 0</inkml:trace>
  <inkml:trace contextRef="#ctx0" brushRef="#br0">2935 12369 8099,'0'11'5277,"-4"4"-3925,1 1 0,-1 4-826,4-1 0,4 6-219,-1 2 0,6 5-286,-1-2 0,2 3 52,1 1 0,1 1-109,-1-1 1,1-1 58,-1-3 1,4 7-86,1-2 0,0 0 141,-1-4 0,-2 0-137,2-4 0,2 3-123,-2-3 1,4 0 115,-4-5 1,0 0-207,-3-3 0,-1-2 64,1-6 1,-2-3-165,-3-1 305,4-4 2,-10 7 190,9-9-148,-9 4 1,3-9 298,-8 1 1,2-6-51,-6 1 0,4-6-38,-3-1 1,3-5-96,-4 1 0,4-8-165,-3-3 0,3-3 6,-4-2 0,5-4-96,-5-3 0,5-4-53,0-3 0,-2 2 64,1-3 0,-1-2-260,1-1 0,1 1 322,-4-1 1,4 8-70,-1 0 0,-1 2-15,2-3 0,-6 5 162,1 3 0,-1 3-88,2 0 0,-4 1 11,4 0 1,-3 0 143,-2-1 1,6 5-123,2-1 0,3 2 102,1-1 1,0-2-115,0 5 0,1 2 151,3 6 0,1-1-147,3 4 1,0 1 214,-4 4 0,0 3 64,-4 1 0,1 4 88,3-1 1,-3 2-3,3-2 207,-3 3-558,-1-4-425,0 5 371,6 0 378,-5 0 148,9 0-117,-9 0-11,4 0 1,-3 0-32,1 0 0,-1-2-73,1-2-31,-1 3 1,-1-5-118,3 2 0,2 2 19,6-6 0,-1 0-143,0-3 0,6 3-48,2 1 0,-1-1 104,1-3 1,-1 3 123,1 0 1,2 6-81,-2-2 0,3-1 55,1 1 0,1 0-46,2 4 0,4 0 7,4 0 1,5-3-25,3-1 0,4-1-10,3 1 1,4 1-323,8-4 1,-29 3-1,1-1 295,3-3 1,0 1 0,-1 1 0,-1 0-117,0 0 0,0 1 1,0-1-1,-2 0-90,26-1 1,-4 2-95,-8 1 0,-2 3 287,-2 1 1,-4 0-4,-7 0 0,2 1-9,-3 3 0,-1-2 14,2 6 1,-1-2 96,4 2 0,-2-3-49,2-5 1,-1 0-53,9 0 0,1 0 22,7 0 1,-6-1-134,6-3 0,-6 1 18,6-4 0,-5 3 20,-3-4 1,-4 6 67,-7-2 1,-1 3 285,-7 1 0,1 1-172,-9 3 1,5-3-12,-5 3 0,0 2 12,-4 2 0,5-3-58,-1-1 0,4-2 87,-4 2 1,5-3-29,-1 3 1,2-3-41,-2-1 1,2-1-14,-2-3 1,-2 3-2,-2-3 1,-2 3 106,-2 1 0,-3 0-76,-1 0 302,-4 0-272,2 0-986,-5 0 122,-5 5 1,-1 0-897,-6 3 1693,1-3 0,-11 5 0,-2 2 0</inkml:trace>
  <inkml:trace contextRef="#ctx0" brushRef="#br0">3415 11832 8001,'0'-11'510,"1"0"62,3 4-210,-3-3 0,4 7 765,-5-4-259,0 4-44,0-2-237,0 5 0,-5 0-361,-2 0 1,0 5-17,0 3 0,3-2-4,-4 2 1,4-1-15,-3 5 0,3-1-85,-4 0 0,6 2 122,-2 2 1,-1-1-169,1 5 0,-1 0 121,1 4 0,3 0-149,-3 0 1,-1 1 68,1 3 1,0-3-157,4 2 0,0 0-16,0 0 1,0-1-2,0 1 0,6-2-248,1-1 0,3 0 152,2 0 1,-1-4-179,1 0 0,-1-5 116,0 1 0,2-3-147,2-5 0,-6 2 70,3-5 0,-5 1-699,1-1 223,2-3 205,-9 4 290,4-5 0,-5-1-110,0-3 397,-5 3 0,-1-9 0,-5 3 0</inkml:trace>
  <inkml:trace contextRef="#ctx0" brushRef="#br0">3529 12118 7968,'0'-8'-257,"0"0"257,0 1 732,0-5 0,0 5 280,0-1 300,0 6-549,0-4-692,0 6 0,0 6 62,0 1 1,0 3 89,0 2 1,4 3-267,0 0 1,-1 0 113,-3-3 0,4-1-264,0 1 1,1-5 0,-1 1-147,-3-1 1,6 4-120,-4-4 206,-1-2 0,4-5 216,-2 0 0,-2 0-27,6 0 1,-4 0 62,3 0 1,-3-1-73,4-3 1,-1 2 193,5-6 1,-2 0-30,-2-3 0,2-2 85,-3-2 1,2 2 8,-1-2 1,2 4 18,-2 3-172,-3-2 0,0 8 89,-5-6-214,0 5 0,4 0 90,-1 6 0,1 5-30,-4 7 0,4-2-9,0 2 1,1-1-133,-1 1 0,-3-1 0,3 5 1,-3-5-225,-1 1 1,1-2-607,3-1 1,-3-1 86,3 0 915,-3-4 0,-1 3 0,0-4 0</inkml:trace>
  <inkml:trace contextRef="#ctx0" brushRef="#br0">3849 12106 9896,'7'0'578,"1"0"1,0 0-454,3 0 1,1 0 58,-1 0 0,0 0-253,1 0 0,0 0 101,4 0 0,-5-1-488,1-3 1,-1 3 102,-3-3 0,-2-1-90,2 1 0,-6-1 71,2 1 372,2 3 0,-5-9 0,5 3 0</inkml:trace>
  <inkml:trace contextRef="#ctx0" brushRef="#br0">4100 11878 7981,'0'-12'1909,"0"6"-940,0 1-608,0 5 0,1 5-80,3 3 0,-3 3-51,3 4 0,-2 3 23,-2 5 0,0 0-74,0-1 1,3 1 45,1 0 0,0 0-218,-4 0 1,0 0 61,0 0 0,0-2-517,0-2 1,0-1-316,0-3 281,0-2 0,0 3-933,0-4 551,0-6-332,0-1 328,0 0 868,-5-3 0,-1-2 0,-6-7 0</inkml:trace>
  <inkml:trace contextRef="#ctx0" brushRef="#br0">4226 11763 7913,'0'-11'0,"0"0"0,0-1 0,0 5 1275,0-1 33,0 5-596,0-2 0,1 5-131,3 0 1,2 9-153,6 3 1,3 3-82,0 0 1,5 3-117,-1 5 0,-1 0-19,1-1 1,-4 1 4,4 0 0,-5 0-194,2 0 1,-4 3-120,0 1 0,-2 0-177,-3-4 1,-1-1-98,-6 1 1,0 0-310,0 0 0,0 0-329,0 0 0,-6-6 421,-1-1 1,-3 0-430,-2-1 0,1 1 1015,-1-5 0,-4 0 0,-2 1 0</inkml:trace>
  <inkml:trace contextRef="#ctx0" brushRef="#br0">4774 11821 7930,'0'-12'-125,"0"1"1,0 3 860,0 1 1,0 3-232,0-4 1,-1 4 244,-3-3 0,3 3 242,-3-4-52,-3 6-658,1-8 1,-5 8-75,-1-2 0,1 3 27,-1 1 21,1 0 0,0 1-217,-1 3 0,2-1 122,2 4 0,-2 1-219,3 3 0,-4 2-46,0 2 0,5-2 40,2 2 1,-1-2-47,1-2 0,0 1 117,4-1 1,0 1-77,0-1 94,0 1 0,4-1-66,0 0 0,8-3 55,0 0 1,7-5 81,0 5 1,3-2-26,0 2 1,0 2 8,-3-2 0,1 2-74,-4 1 0,-1 1 1,-4-1 0,-1 1-25,-2-1 0,-3 0 63,-5 1 0,0 3-324,0 0 1,-5 2 6,-3-2 1,-3-2 9,-4 2 0,1-2 49,-5-2 1,3-1-131,-3-2 1,2 1-226,-2-5 1,-3 3 197,3-3 1,1 0-1178,-1-4 1043,5 0 1,-2 0 10,4 0 1,6-2 31,2-1 1,3 0 460,1-4 0,0-6 0,0-5 0</inkml:trace>
  <inkml:trace contextRef="#ctx0" brushRef="#br0">4934 11821 7953,'5'-12'0,"-3"1"240,6-1 1,-5 1-6,0-1 1,2 1 153,-1 0 0,4-1 9,-4 1 0,3 3 151,-3 1 1,4 3 143,-4-4-154,-1 6-338,2-3-10,2 5 0,0 0-96,1 0 36,0 5 0,-2 1-110,-2 5 0,-2 0-20,2-4-292,-3 8 197,4-2 1,-5 5-43,0-3 0,0-2 15,0-2 1,-1-1 124,-3-2 0,3 2-82,-3-2 1,2-3 67,-2-1 1,3 2 1,-4-4-2,5 6 4,0-5 96,0 2 0,1-1-89,3-1 1,2 1-5,5-4 0,2 0 13,2 0 0,3 0-161,5 0 1,0 0 98,0 0 1,-2 0-553,-2 0 0,3 0 59,-3 0 1,-6 0-659,-2 0 1203,-2 0 0,2 0 0,1 0 0</inkml:trace>
  <inkml:trace contextRef="#ctx0" brushRef="#br0">3358 12574 8082,'-8'0'-549,"1"0"1,3 0 804,-4 0 1125,6 0-368,-4 0-108,6 0 0,6 0-547,1 0 1,0 0-59,0 0 1,1 0-42,3 0 1,1-1-58,-1-3 1,4 3 14,0-3 0,2 3-63,-2 1 1,-1 0 79,5 0 1,-4-4-57,4 0 1,-3 1 40,3 3 0,-2-4-176,2 0 0,4 0 54,0 4 0,0-1-58,4-3 0,1 3-66,-2-3 1,5 3 106,-5 1 1,6-4-105,-1 0 1,2-1 71,1 1 0,1-1-3,3-2 0,-2-2-11,2 5 0,1-4-112,-1 4 0,-1-1 56,-6 2 1,2 1-18,-3-2 0,-1 3 6,2 1 0,-3 0-18,6 0 1,-6-1 33,6-3 1,2 3 16,2-3 1,0-1-11,-4 1 1,4-1 2,0 1 0,2 2-35,-2-6 0,-3 6-15,3-2 0,-6-1-109,-2 1 0,-3 0 146,3 4 0,-4-4-11,0 0 0,-3 1-28,-4 3 0,3 0 12,-3 0 0,1 0 84,-1 0 0,3 0-76,-3 0 0,-1 0 59,1 0 1,-4 0-56,4 0 1,-5 0-6,1 0 1,2-4-25,-2 0 32,0 0 1,-3 3-101,-1-3 67,-5 3-580,-1-4 186,-5 5-1563,0 0 982,-5 0 1040,-1 0 0,-11 5 0,0 1 0</inkml:trace>
  <inkml:trace contextRef="#ctx0" brushRef="#br0">4020 12609 8023,'28'0'0,"-5"0"0,0 0 1298,-4 0 0,-1 0 1,-1 0-9,0 0-1171,3 0 0,-7 0-108,2 0 1,-2 0-109,-2 0-31,-5 0-80,5 0 1,-10 1 49,3 3 1,-4-2 124,-4 6 1,-2-1 50,-6 5 1,-1 3-82,-2 0 1,-1 6 131,-3-2 0,-2-2-92,6 2 0,0-3 21,4 3 1,-1-5-4,1 1 0,1-2 37,2-2 1,-1 0 143,5 1 0,-3-4-31,3-1 192,-5 1-297,3 3 1,-6-1-51,1-2 1,3 1 65,0-5 1,5 3-157,-5-3 125,0 5 0,1-4-7,-1 3 1,6-2 155,-2-2-137,3-3 381,1 4-215,0 0-17,0-4 0,0 6-96,0-3 0,1-3 105,3 3 0,-2-3 11,6-1 0,1 0-26,6 0 0,-1 0 76,5 0 1,1-1-60,7-3 1,-3 1-113,3-4 0,1 3 65,-2-4 1,-4 2-111,-7-2 1,0 2 196,-3 2-409,2 3 0,-12-4-600,6 5-472,-6 0-277,3 0 1082,-15 0 1,3 0-1137,-9 0 1,8 0 1574,0 0 0,0 0 0,-3 0 0</inkml:trace>
  <inkml:trace contextRef="#ctx0" brushRef="#br0">4374 12997 13885,'5'-6'679,"-2"1"-418,4 5 0,1-4 159,3 0 0,1-1-142,-1 1 1,1 3-158,-1-3 0,1-1 48,-1 1 0,0 0-149,1 4 1,-1-1-271,1-3 235,-1 3-1008,1-4 788,-1 5 0,-5-1-887,-2-3 443,-3 2-1732,-1-3 2411,-5 5 0,-6 0 0,-7 0 0</inkml:trace>
  <inkml:trace contextRef="#ctx0" brushRef="#br0">5813 11569 8017,'0'-11'-347,"-4"3"289,1 1 0,-1 3 964,4-4 1,-1 4-209,-3-3 1,2 3-60,-1-4 0,0 6 540,-1-2-769,3-2 0,-5 4 167,2-1-92,3 1-61,-4 2 296,5 0-553,5 0 0,1 4 70,5 0 0,-3 1-30,0-1 0,-1 2-27,5 6 1,-1-1 124,0 0 1,5 6-100,-1 2 0,0 3-6,-3 0 0,3 6 65,0 3 0,4-2-151,-4 1 1,4 2 26,-3 6 1,4-2-99,-1 2 0,-1 2 28,1 2 0,-5-1-318,1 1 1,-4 0-535,-3 3-446,2-4 1126,-9 3 0,4-3-341,-5 5 181,0-6-95,0 5 1,0-8 18,0 4 0,-5-4 106,-2 1 210,-3-2 0,2-3-312,0-3 169,1-2 275,-5 0 1,-3 0 97,0 2 1,0 2-13,3-5 0,-3-1-174,0-3 1,0 4 345,3 0 1,-2-2-1,1-5-350,3-1 1,1-1 30,-2 1 0,1 1-247,2-4 1,2-2-210,2-7 165,3 3 0,-6-5 106,4 3-34,1-3 216,-3-5 0,4 0-125,-3 0 133,3 0-389,-9 0-9,9 0 0,-6 0-202,3 0 1,3-1-562,-3-3 0,3 2 1106,1-6 0,5 0 0,1-3 0</inkml:trace>
  <inkml:trace contextRef="#ctx0" brushRef="#br1">18342 12574 9845,'1'-7'431,"3"-1"1,-3 4-266,3-3 1,-3-1-41,-1-3 0,0 3 9,0 0 1,4 1 55,0-5 0,0 1-47,-4 0 1,0-1 0,1 1-138,3-1 1,-3 5 59,3-1 0,-3 4-144,-1-3 113,0-1 0,0-3-30,0-1 1,0 1 4,0-1 0,0 5 49,0-1 1,1 1-40,3-5 1,-2-3 21,1 0 1,2-1 61,-1 5 0,1-4-54,-1 0 1,-1-2 55,4 2 0,-3 1-38,4-5 1,-5 5-2,5-1 1,-4-2-70,4 2 1,-5-2 70,5 2 1,-4 3-56,3-4 1,-4 4 37,1 0 1,1-1-20,-1-2 1,-1 3-15,-3-4 0,0 4-4,0 0 1,0 1 7,0-1 0,0 1-7,0 0 1,0-1-8,0 1 1,0-1 25,0 1 0,0-2-10,0-2 0,2 2 1,1-2 0,0-3-35,5-1 1,-5 1 28,5-1 0,0 0 31,3-3 0,0-1-18,1 0 1,-4 4-2,-1 0 0,-1 4-51,2-4 0,1 5 44,-5-2 1,1 4-59,-1 0 0,-3-3 51,3 0 1,-2 0-28,2 3 0,-3-1 14,3-2 0,-3 1-93,-1-5 0,4 0 72,0-4 1,0-1-9,-4-2 1,4 1 65,-1-1 0,5-2-50,-4 1 0,4 2 213,-5 6 0,2-3-121,-1 3 0,-1 1 38,4-1 0,-3 5-69,4-1 1,-4-1 116,3 1 1,0-2-68,0 2 1,2 1 4,-5-5 1,5 0-5,-2-4 0,3 0 56,2 0 0,-1-5-124,1-2 1,-5-3 21,1-1 1,0 3-42,3 1 1,-3 6-4,-1 1 1,-3 1-164,4 7 0,-6 0-53,2 3 1,-1 1 200,0-1 0,-1 5 0,1-1 0,-1 4-119,-2-3 0,1 3 5,3-4 134,-3 6 0,8-8-44,-5 2 0,5-6-16,-2-1 0,7-5 22,1 1 1,1-3 21,-5-1 0,4 0 9,1 0-23,-1 6 0,-5 0 25,-2 6-21,2-1 30,-9 1-15,9 5 34,-9 1 0,4 3-43,-5-2 0,0 2-1,0-6 1,4 1-64,0-5 1,5 1-6,-1-1 0,2 1 26,1 0 0,1-2 25,-1-2 1,0 2 26,1-2 1,-5 2-37,1 2 0,-4 3 101,3 0 1,-3 2-88,4-2 0,-6-2 145,2 3 0,3 0-116,0 0 1,0-1 7,0-3 1,1-1-38,3 1 1,1-1 34,-1 1 1,0 0-51,1-1 1,-3 1 42,2-1 1,-2 1 42,6-1 1,-2 1-65,-2 0 1,1-1 3,-1 1 0,1 1 9,-1 2 0,0-1 9,1 5-42,-1-5 1,1 4 35,-1-2 0,1-2-27,-1 5 0,2-4 18,2 5 1,-2-2-14,2 1 0,-2 1 7,-2-4 0,0 3 91,1-4 1,-1 6-41,1-2 0,-5 1 7,1 0 0,-1 1-41,5-2 0,-1-1 14,1 2 0,-1-1-46,1 4 1,-1-2 51,0-1 0,1 1-54,-1-1 1,1 1 39,-1 2 0,1-3 17,-1-1 0,0 0-19,1 4 0,-1 0 2,1 0 1,-1 0-13,0 0 0,5 0 12,-1 0 1,0 0-19,-3 0 1,0 0 18,3 0 1,-1 1-30,5 3 1,-5-3 30,2 3 0,-2-3 20,1-1 0,-2 2-5,2 1 0,-3-1 6,0 1 0,-1-1-22,1-2 1,-1 4 2,1-1 1,-1 1 28,0-4 1,1 4-19,-1 0 0,1 0-10,-1-4 1,1 1 15,-1 3 0,0-3-15,1 3 0,-1 1-59,1-1 0,-1 1 58,0-2 1,1 0-55,-1 5 0,3-5 45,-2 5 1,2-4-25,-7 3 0,3-3 13,2 4 1,-2 0-16,-2 3 0,2-3-4,-3-1 1,0 1-2,0 3 0,0 1 15,0-1 0,3 0-1,-2 1 0,-2-4 93,2-1 1,0 1-88,3 3 0,0-1 57,1-2 0,-1 2-47,1-2 1,-1 2 86,1 1 1,-1 1-66,0-1 1,-3 1 67,0-1 0,-1 2-46,5 2 0,-2-2 6,-3 2 1,4-1-37,-4 1 1,3-1-10,2 5 0,-1-5-31,1 1 1,-1 2 50,0-2 1,0 4-53,-4-4 1,6 4 61,-5-4 0,4 1-5,-4-5 1,1 4-4,-2 0 0,3 1 7,-2-5 1,2 4-71,2 1 0,-5 0 52,1-1 1,-1 2-79,5 2 1,-4 1 72,-1-5 0,1 2-42,3-2 1,-1-1-14,-2 5 0,2-5-20,-2 1 1,2 2-8,1-2 1,-3 2-16,0-2 1,-1-1 106,5 5 0,-5-4-56,1 4 1,-4-1 90,3 1 0,-3 2-80,4-2 1,-5 3-19,5 1 1,-4-4 29,3 0 0,0 0 3,0 4 0,4-2-67,-4-2 1,3 3-23,2-3 1,-1 1-64,1-1 0,0 3 107,4-3 1,-4-1-9,3 1 1,-2-4-5,-1 4 0,-1-1 106,0 1 0,1 2-101,-1-2 1,1 0 62,-1 4 1,0-6-12,1 6 1,-4-3 7,-1 3 0,1 0-33,3-1 1,1 1 15,-1 0 1,-1 0-133,-2 0 0,3-4 112,1 0 0,-1-1-39,4 1 0,3 1-9,1-5 1,-2 4 2,-2-4 0,1 5 0,0-5 0,3 4-9,-4-4 0,1 4 17,0-4 0,-4 4 5,3-3 0,-2 3 84,-1-4 1,-1 5-89,0-1 1,1-1-1,-1 1 1,1-4 22,-1 4 1,0-5 7,1 1 1,4 2 14,3-2 0,-1 0-3,1-3 1,0-1 117,4 1 0,-1-1-78,-3 0 0,1 1 21,-5-1 1,4 1-45,-3-1 1,-1 1-25,-4-1 0,4 0 42,1 1 1,3-1 1,-4 1 1,1-1-14,0 0 0,1-3-12,6 0 0,0-4-39,0 3 0,5-4-23,2 0 1,3 0 14,2 1 0,-1-3-47,0 3 1,4-3-63,0-1 0,0 4 380,-3 0 1,-4 1-166,4-1 1,-5-2-55,4 6 0,0-2 0,-3 2 0,-2 2-173,2-2 0,-1-3 195,4 5 1,1-8-54,-1 6 0,4-6 47,0 2 0,6-1-123,2 1 1,0-3 91,3 3 1,-1-3-10,2-1 0,-3 1 85,2 3 1,-3-1 6,-4 4 0,1-3-14,-5 4 1,0-1-46,-3 5 0,-1-1 18,0 0 1,0 1 1,1-1 1,-1 1-24,0-1 1,0 1 43,1-1 0,-1 0-7,0 1 0,-3-1-8,-1 1 1,0-2-2,5-3 1,-1 4 8,0-4 1,-1 2-12,-2-1 1,0 1 8,-4-6 1,-2 5-3,-5-4 0,0 3-34,-5-3 0,-1 1-39,-6-1-21,2-3-67,-9 4-343,4-5-527,-5 0 0,-5 4-1004,-3 0 1996,-7 5 0,-3 2 0,-4 7 0</inkml:trace>
  <inkml:trace contextRef="#ctx0" brushRef="#br1">20832 9445 8508,'0'-11'0,"0"3"0,0 0 1819,0 1-1151,5-5 0,-4 5 268,3-1-728,-3 6 0,4-7-30,3 5 0,-2-4 86,2 4 1,-1-3-182,5 3 0,-1-1 188,1 1 1,-1 3-263,0-3 0,1 3 90,-1 1 0,5 0 55,-1 0 0,1 1-149,-1 3 1,-2 6 76,2 5 0,-2 6-140,-2-2 1,0 2 88,-4 2 0,2 0-133,-5 0 0,4 3 106,-5 1 0,2 3-196,-1-3 0,-2 4-15,1-5 1,0 5-22,1-5 0,-2 5 93,6-5 1,-4 0-142,3-7 0,0 1 314,0-5 1,3 1-149,-2-5 0,-2-1 157,2-2 1,-4 1-95,3-5 1,-3-1 127,4-3 1,-4 0-58,3 0 0,-3 0 48,4 0-325,-6 0-131,8 0 0,-8-5-614,1-2 0,-1 0 454,-2 0 0,-2-1 544,-1-3 0,-4-1 0,-4 1 0</inkml:trace>
  <inkml:trace contextRef="#ctx0" brushRef="#br1">21209 9434 8508,'0'-12'791,"0"6"-88,0-4 336,0 8-600,0-3 1,0 7-62,0 1 0,-2 4-166,-2 4 1,2 2 81,-6 2 1,-1 7-127,-6 4 1,-3 5 108,-4-5 1,1 6-302,-2-1 1,3 2 60,-6 1 0,1-4-636,3 1 1,-1-6 327,0 2 0,5-4-791,3-4 0,6-3-776,1-4 723,6-1 1,-3-3 1114,5-1 0,0-4 0,0 2 0</inkml:trace>
  <inkml:trace contextRef="#ctx0" brushRef="#br1">21277 9308 8508,'5'-11'0,"-2"-5"228,4 1 0,0 0 49,0 3 1,3 1 176,-2 0 0,-2 3 242,2 0 296,0 6-677,3-3 0,0 5-108,1 0 0,-5 0 8,1 0 0,-4 4-91,4-1 0,-5 6-79,5-1 1,-6 2 113,2 1 1,-2 1-101,-2-1 0,0 2 14,0 2 0,-6-2-123,-1 2 0,-3 2 51,-2-2 1,1 0-146,-1-3 1,1-1 138,0 0-363,4 1 172,-3-1 0,9-3-89,-3-1 34,3-4 198,6 2 1,1-5-7,6 0 0,-5 0-15,1 0 0,1 0 28,6 0 0,-2 0-318,2 0 0,1-1 91,0-3 1,-1 3-313,-4-3 0,1 3-766,-1 1 1351,0-5 0,1 3 0,-1-3 0</inkml:trace>
  <inkml:trace contextRef="#ctx0" brushRef="#br1">21768 9137 8508,'0'-12'-1061,"1"6"1844,3 2 0,-2 2 499,1-2 12,-1 3-757,-2 6 0,-5 7-178,-3 11 0,-2 4 16,-2-1 0,0 10-98,-4-2 1,4 4-256,-4 0 1,0-1-147,1 5 0,-2-5-214,2 1 0,6 1 216,-2-1 1,3-3-185,1-5 0,1-5-228,6 2 1,0-7 158,0-1 0,6-5-83,1 2 0,3-4 72,2 0 0,-1-5-175,1 1 1,-1-6-111,0 2 1,2-2-343,2-2 1013,-2 0 0,3 0 0,-4 0 0</inkml:trace>
  <inkml:trace contextRef="#ctx0" brushRef="#br1">21939 9331 8508,'0'-12'-63,"0"1"0,0 3 63,0 1 0,0 4 0,0-2 1386,-5 5 0,4 5-640,-3 3 0,-2 7-482,-2 4 0,2 3-216,-2 1 0,2 3 91,-2 1 1,-2-1-128,3-3 0,0-1 133,0-3 1,4 1-412,-1-5 0,-1 1-11,1-5-141,1 1 224,3-1 1,0-3 108,0-1 0,1-4 58,3 1 1,2-3 1,6-1-110,-1 0 0,0 0 111,1 0 1,-1-4-204,1 0 0,-1-3 116,0 3 0,1-1-1094,-1 1-105,1 3-241,-1-10 1551,-4 10 0,3-9 0,-4 4 0</inkml:trace>
  <inkml:trace contextRef="#ctx0" brushRef="#br1">21985 9514 8187,'0'-7'822,"0"1"487,0 2 117,0 3-865,0-4 0,0 6-220,0 3 1,0 2-94,0 6 1,0 3-1,0 0 0,0 5-49,0-1 1,0 0-204,0 4 0,-1-6-550,-3 6 0,3-7 416,-3 3 0,3-5-984,1 1 1,0-6-70,0-1-367,0-1 1558,0 0 0,0 3 0,0-4 0</inkml:trace>
  <inkml:trace contextRef="#ctx0" brushRef="#br1">22099 9217 8659,'8'1'1097,"0"3"1,-1 2-489,5 5 1,3 6 572,0 2 0,5 6-477,-1 2 0,3 9 24,1-2 0,-2 4-213,-2 0 1,2 1-574,-6 3 1,-5 1-50,-6-5 1,1 0-32,-1-3 0,-2-2-880,-5-3 0,-5 2 539,-7-5 0,-6 3 478,-9-3 0,-6 4 0,-9-1 0</inkml:trace>
  <inkml:trace contextRef="#ctx0" brushRef="#br1">23013 9422 8375,'0'-7'1064,"0"-1"-668,0 5 813,0-7-49,0 4-123,-5-5-220,4 4 228,-4 2-937,5 5 1,0 6 23,0 6 0,0 1 19,0 6 0,0 1 130,0 7 0,3-2-234,1 5 1,5 0 17,-1 0 0,1 2-100,-2-6 1,3 5-127,-2-4 0,1-2-202,-2-6 1,4 1-73,-4-5 1,0 1 182,0-5 1,-4-3-973,1-1 404,-3-4-81,-1 2 1,-5-5 93,-3 0 1,-2 0-42,-1 0 0,-1-4 73,1 0 775,-1-5 0,1 3 0,-1-5 0</inkml:trace>
  <inkml:trace contextRef="#ctx0" brushRef="#br1">22979 9422 8375,'0'-18'234,"0"3"0,5 3 63,2 0 0,0-3 114,0 0 1,2-1-89,7 5 1,-3 0 150,7-1 0,-5 2-299,4 2 0,0 0 89,4 4 0,0 0-132,-1 4 0,2 0 77,3 0 0,-3 1-172,3 3 1,-8-1 33,-4 4 1,-2-3-134,-2 4 0,-4-1 66,-4 5 1,-3 0 127,-3 4 0,-5-3 24,-7 6 0,-8-1-42,-8 1 1,-2 3-126,-1-3 0,-4-3 85,0 0 0,4-4-744,3 0 0,10-1 356,-2 1 1,9-5-1031,3 1 0,4-4 81,7 3 1263,0-4 0,0 7 0,0-4 0</inkml:trace>
  <inkml:trace contextRef="#ctx0" brushRef="#br1">23516 9342 8508,'0'-11'1242,"0"5"-682,0-5 0,0 11-37,0 0 0,0 7-86,0 8 0,-2 3-48,-2 5 1,3 3-295,-3 1 0,3 5 139,1-2 0,0-1-423,0 2 1,0-6 188,0 2 1,0-4-222,0-4 0,1 1 87,3-5 1,-3 0-430,3-3 1,-1-2-472,1-2-279,-3-3-339,4-5 570,-5 0 214,-5-5 868,-1 3 0,-6-13 0,1 2 0</inkml:trace>
  <inkml:trace contextRef="#ctx0" brushRef="#br1">23436 9399 8508,'1'-11'412,"3"0"0,-2-1-49,6 1 0,-1-1 178,5 1 0,1 3-182,2 1 1,-1 0 103,5 0 1,-4 0-113,4 4 0,0 1-79,4-2 0,4 3-32,-1 1 0,0 4-110,-7 0 0,2 5-49,-2-2 0,-2 3 148,-2 2 1,-2 1-197,-2 2 0,-5-1-20,-2 5 1,1 0-72,-1 4 0,-1-1-78,-7 1 0,-4 4-56,-7 0 0,-3 1-40,-5-2 0,1-2 172,-1 3 1,-1-7-275,-3-1 1,4-1 92,0 1 1,2-2-193,5-6 1,1 0 87,4 1 0,1-5-1281,2 1 298,3-5-16,5 2 443,0-5 901,0-5 0,5-7 0,1-6 0</inkml:trace>
  <inkml:trace contextRef="#ctx0" brushRef="#br1">23938 9342 8508,'0'-11'892,"0"-1"132,0 6-445,0 1 1,0 6-13,0 3 0,0 4-117,0 7 0,0 3 58,0 5 1,-4 4-155,1 4 1,-1-2-263,4 2 1,0-5-232,0 5 0,0-6-224,0 2 1,0-4 114,0-4 0,0-3-373,0-5 1,1-3-497,3 0 330,-3-6-1129,4 3 1292,-5-5 0,-1 0-660,-3 0 1284,3 0 0,-9-5 0,3-1 0</inkml:trace>
  <inkml:trace contextRef="#ctx0" brushRef="#br1">23892 9525 8508,'0'-6'1072,"0"1"-560,0 0 0,6 3-87,1-2 0,3 3-39,2 1 1,0 0-92,4 0 0,1 0-184,6 0 0,-1 0-182,-3 0 0,1-4-684,-5 1 65,6-6 0,-9 6 18,4-4 1,-9 3-1607,-3-4 2278,-3 6 0,-11-14 0,-3 4 0</inkml:trace>
  <inkml:trace contextRef="#ctx0" brushRef="#br1">23847 9308 8508,'11'-11'0,"2"-1"401,2 1 0,3 1 640,5 2 1,0-2 64,-1 2 0,5-2-464,0-1 0,-1 3-401,-3 0 0,0 6 53,0-2 1,-2-1-1010,-2 1 1,2 0 410,-6 4 304,0 0 0,-3 5 0,-1 2 0</inkml:trace>
  <inkml:trace contextRef="#ctx0" brushRef="#br2">18582 12986 13174,'-8'0'-1486,"1"0"1096,-1 0 0,0 0 176,1 0 0,3 0 243,-4 0 185,6 5 0,-7-3-77,5 6 1,-1-6 194,1 2-165,3 2 190,-4-4 47,5 8-244,0-9-11,0 4 1260,0-5-856,5 0-274,1 0-24,6-5 0,-1 3 146,0-6 0,1 4-87,-1-3 0,1 4-19,-1-1 1,4-1 97,1 1 0,-1-1-157,-4 1 0,4 3-2,1-3 1,4 2-297,-1-2 1,1 3 105,-1-3 1,3 3-160,-3 1 1,4 0 45,4 0 0,-2 0-78,5 0 1,1 0-9,3 0 1,0 0 115,1 0 0,0-4-44,3 0 0,-2-1 93,2 1 0,1 2 159,-1-6 1,4 4-74,-4-3 1,1 3 11,0-4 0,-8 6-45,4-2 1,-5 3-7,0 1 0,2 0-109,-5 0 0,5 0 84,-2 0 1,4 0-141,4 0 0,-1 0 110,5 0 0,-4 0-239,4 0 1,4 0 111,3 0 1,1-4 52,-5 0 0,1 0 56,0 4 1,-4 0-11,-1 0 0,-4 0 162,1 0 0,2 0-105,-2 0 1,1 0 104,-1 0 1,-5 0-118,5 0 1,-4-1 15,8-3 1,0 3-30,4-3 0,0 3-20,-1 1 0,1 0 10,0 0 0,-2 0-8,-2 0 1,-4 0-3,-8 0 1,2 0 7,-5 0 0,3 0-8,-3 0 0,0 0-3,-5 0 0,6 0 7,3 0 0,0 0-37,0 0 1,6 0-1,-3 0 1,4 4 0,0-1 0,-1 1 5,5-4 0,-2 0 17,2 0 1,3 0-7,-3 0 0,-3 0 48,-1 0 0,-4 0-41,-3 0 0,0 0 52,-4 0 0,4 0-44,-5 0 1,6 0 53,-2 0 1,3 0-21,2 0 1,-1 0-10,0 0 1,4 0-24,0 0 0,5 0-1,-1 0 1,-2 0-162,-2 0 1,2 0 88,2 0 0,-2 0-62,-2 0 1,-3 0 99,-1 0 1,1-4 56,-1 1 1,-4-1-32,1 4 1,-6-2 13,2-1 0,-3 1-17,-1-1 1,0 1-4,0 2 1,1-1 52,2-3 0,0 3-21,4-3 1,1 3-55,3 1 1,0-4 26,0 0 0,4 0-72,0 4 1,1 0 86,-5 0 0,0 0 1,0 0 0,1 0 154,-1 0 0,-1 0-115,-3 0 0,2 2 2,-5 2 1,1-3-33,-2 3 0,-2-3 22,3-1 0,-2 0-47,2 0 0,-2 0-111,6 0 0,-1 0 64,5 0 0,1 0-26,-1 0 1,4 0 48,-9 0 0,5 0 23,-9 0 0,5 4 51,-5 0 0,1-1-72,-4-3 1,0 0 60,0 0 1,-4 0 15,0 0 1,0-1 38,4-3 0,-1 2 35,1-6 1,-4 4 6,0-3 1,0 3-91,4-4 1,0 6 48,0-2 1,-4-1-95,0 1 0,0 0 49,4 4 0,-4-4-17,0 1 0,-5-1-13,1 4 1,-2 0-48,-2 0 0,1 0-4,-1 0 242,-5-5-25,5 3 254,-10-3-580,4 5-744,-5 0 0,-5 0 52,-3 0 871,-7 0 1,-3 5-1,-5 2 1</inkml:trace>
  <inkml:trace contextRef="#ctx0" brushRef="#br1">18342 12517 8043,'-12'0'0</inkml:trace>
  <inkml:trace contextRef="#ctx0" brushRef="#br1">18330 12494 10537,'0'12'271,"0"-5"-253,0 1 1,0-4 109,0 3-288,0-4 202,0 7 1,0-7 26,0 4 124,-5-4-124,4 7 0,-4-7 230,5 4-244,0 1 0,-1 2 27,-3-2 1,3 2-41,-3-3 0,1 2 3,0-1 1,1 2-39,-2-2-20,3 2 1,-3 1 10,1 1 0,-1-5-48,4 1-52,0-1 1,0 5 57,0-1 1,-1-3 13,-3-1 0,2-3-4,-1 4 158,1 0 0,1 3-45,-3 0 1,3 1-30,-3-1 1,3 1-38,1-1 1,-4 0 23,0 1 0,1-4-81,3-1 116,0 1-261,0 3 132,0 1-72,0-1 246,0-5-56,0 4 0,0-7 25,0 5 1,0-5-80,0 5 173,0 0-87,0 3-368,0 1 215,0-1-362,0-5 304,0-1 96,0 0 243,0-3-183,0 3-1931,0-5 1893,0-5 0,0-2 0,0-4 0</inkml:trace>
  <inkml:trace contextRef="#ctx0" brushRef="#br3">18330 13054 7776,'-11'0'259,"5"0"34,1 0 789,5 0-934,5 0 0,1 0-14,5 0 0,1 0 106,-1 0 0,2 0-76,2 0 1,2 0 74,2 0 0,2 0-86,-2 0 0,3-1-124,1-3 0,0 3-8,-1-3 1,0-1-258,-3 1 1,1 0-581,-4 4 816,-6 0 0,0-5 0,-4-1 0</inkml:trace>
  <inkml:trace contextRef="#ctx0" brushRef="#br3">18330 13077 7836,'0'-6'642,"0"-5"1,0 9-195,0-6-300,0 6 1,2-7 153,2 5-175,-3 0 1,9 3-113,-2-3 0,2 3 105,1-3 1,2 3-120,2 1 0,3-4 77,5 0 0,0 0-1229,-1 4 1151,6 0 0,-4 0 0,4 0 0</inkml:trace>
  <inkml:trace contextRef="#ctx0" brushRef="#br4">19084 12689 8048,'0'-7'111,"0"-3"1,0 8 907,0-6-213,0 5-252,0-2 220,0 5 0,0 5-591,0 3 0,0 2 0,0 2 0,2 0-39,1 3 1,-1 3-3,1 5 1,2 0-125,-1 0 1,0 0 95,-4-1 0,0 1-76,0 0 0,0-1 61,0-3 1,0 1-422,0-5 1,0 4-709,0-3 70,0-1 1,0-4-1524,0 1 2483,0-6 0,0 9 0,0-2 0</inkml:trace>
  <inkml:trace contextRef="#ctx0" brushRef="#br4">18844 13420 8170,'-6'0'488,"-4"-6"-124,9 5 228,-4-4 0,5 0-167,0 4-309,0-4 23,5 5 1,-3 0 119,6 0 1,-4 0-73,3 0 1,1 0 15,3 0 1,1 0-18,-1 0 0,6-4-28,2 0 0,-2-4 10,2 5 0,0-5-29,4 4 0,-4-3 169,0 3-250,-5-5 1,3 8 108,-6-3 1,-3 3-284,-1 1 122,-4 0-17,7 0 0,-9 5 11,3 2 0,-2-2 0,-2 0 0</inkml:trace>
  <inkml:trace contextRef="#ctx0" brushRef="#br4">19096 13408 8061,'-5'12'0,"-3"-1"1701,-7 0 1,-3 6-908,-5 2 0,0-1-607,0 1 0,1-4-168,-1 4 1,0-1-53,0 1 1,4-1 28,0-3 0,4-1-2,-4 5 1,5-5-29,-1 1 0,3-2-6,5-2 0,-2-3-5,5-1 1,0-3 9,4 4-55,0-6 67,5 3 1,1-5 201,6 0 0,-1 0-51,1 0 0,0 0-44,4 0 0,0 0 15,3 0 1,3-4 14,-3 1 1,1-5-11,-1 4 0,3-1-19,-3 1 0,-1 3-24,1-3 0,-5 3 22,1 1 0,-3-1-232,0-3 64,-6 3-84,4-4-921,-8 5 439,3 0-215,-5 0 1,0-5 0,0-2 0</inkml:trace>
  <inkml:trace contextRef="#ctx0" brushRef="#br4">19164 13785 12802,'8'1'520,"-1"3"1,1-3-310,3 3 0,2-3-50,2-1 0,-1 0 13,5 0 1,-3 0-175,3 0 0,-5 0 116,1 0 1,-2-3-134,-2-1 0,0 0 60,1 4 178,-6 0-82,-1 0-29,-5 0-82,-5 0-28,4 0 0,-9-5 0,3-1 0</inkml:trace>
  <inkml:trace contextRef="#ctx0" brushRef="#br4">19655 13545 7981,'-7'-10'255,"-1"2"1,6-2-32,-2 3 1,1 0 194,-1 0 0,3 3-101,-3-4 0,2 4 74,-2-3 7,3 4-156,-4-7-146,5 4 1,0-2 140,0 1 1,0 3-177,0-4 0,5 4-14,2-3 0,3 3-49,2-4 0,-4 6 78,-1-2 1,1 3-101,3 1 75,1 0 1,-1 0-125,0 0 1,0 1 38,-4 3 0,2-2 89,-5 6 1,1 0-206,-1 3 1,-2 0 97,6 1 0,-4-5-78,3 1 0,-3-2-3,4 2-29,-1 2 1,5-7 107,-1 4 1,-3-4 30,-1 1 64,1-3 1,3-2-87,1-3 0,-2 1 145,-2-4 0,2 3-64,-3-4 0,4 2-151,0-2 1,-3-2-83,-1 3 0,-4 0-746,1 0-134,2 4-371,-5-7 1447,4 9 0,-10 1 0,-1 6 0</inkml:trace>
  <inkml:trace contextRef="#ctx0" brushRef="#br4">19644 13762 7981,'-12'-5'0,"5"4"194,-1-3 501,6-2 89,-8 4-167,8-8-89,-3 9-304,5-9 1,5 9 26,3-3 0,-2-1 140,2 1-195,-1 0 0,5 0-6,-1 0 1,-3 1-122,0 3-171,-1 0 98,5 0 1,-1 0-115,0 0 1,-3 0 15,0 0-38,-1 0 0,5 3 16,-1 1 1,-3 1-341,-1-1 321,1-3 1,3 6 66,1-3 0,-5-3 100,1 3 1,-5-2-149,0 2 230,4-3-138,-1 4 0,2-5 86,-1 0 0,-3 0-59,4 0 1,-5 0 7,5 0 0,-4-1-53,4-3 1,-5-1-12,5-2 0,-6-4-550,2 4 391,-2-3 0,1-2-673,1 1 0,0 3 893,-4 1 0,0 4 0,0-2 0</inkml:trace>
  <inkml:trace contextRef="#ctx0" brushRef="#br4">20249 13420 7944,'-6'0'83,"0"-4"331,2 0 518,2 0-559,-8 4 1,8 0 50,-6 0 1,4 1-68,-3 3 0,0 4-137,0 7 1,-3 3-28,2 5 0,-2-1 13,-2 1 1,1 4-11,0 0 1,3 3-91,0-3 1,6-1-270,-2-3 1,3-1 137,1-3 0,1 1-388,3-5 0,2 1 212,6-5 1,-1-5-22,0-2 1,6-3 16,2-1 0,3 0 338,0 0 0,-3-5 21,0-2 0,0-7 34,4-1 0,0-6 44,0 2 0,-1-2-34,-3-2 1,1 0 39,-5 0 1,-1-1-62,-6-3 0,-3 3-139,-5-2 1,-2 1-18,-1 3 1,-5 0-167,-7 3 0,1 1-66,-5 3 0,0 7-293,-4 1 1,1 4-84,3 3 0,-1 2 234,5 1 1,0 4-719,3 4 0,1 6 23,-1 2 1048,6-3 0,-4 6 0,4-5 0</inkml:trace>
  <inkml:trace contextRef="#ctx0" brushRef="#br4">20432 13785 10820,'6'0'2094,"1"0"-1723,-4 0-373,-1 0-607,3 0 566,0 0 1,-3 0-2102,6 0 1539,0 0 1,2-1 604,-3-3 0,4 3 0,-5-4 0</inkml:trace>
  <inkml:trace contextRef="#ctx0" brushRef="#br4">20638 13454 7783,'6'-7'716,"4"2"1,-4 2-512,6-1 0,-5 0 204,1 4 0,0 0-128,3 0 1,0-4-97,1 0 0,-1 1-7,1 3 1,0-4-80,4 0 1,-4-4 54,4 4 0,0 1 179,-1 3-301,0-5 102,-3 3-149,-1-3 128,1 5-213,-6 0 87,-1 0 0,-5 2-16,0 1 1,-4 5 60,1 7 1,-6 3 9,1 5 1,-2 1-54,-2 3 0,-3 2 42,0 5 0,0 0-131,3 1 0,1-5 17,0 0 0,3 0-89,0 0 0,5-2 137,-5-5 0,5-5-19,0-3 0,1-2-221,2-2 161,0 0-229,0 1 210,0-6-405,0-1 0,2-5-112,1 0 1,-1-1-322,1-3 1,3-2 970,-3-6 0,6 1 0,-2 0 0</inkml:trace>
  <inkml:trace contextRef="#ctx0" brushRef="#br4">20992 13442 7783,'0'-11'-680,"0"0"1194,0 4 1040,0 2-145,0 5-961,0 5 0,0 5-101,0 6 1,0 8-143,0-1 0,0 7-28,0 0 1,-4 1-73,0 3 1,0-6-149,4 6 1,0-7 26,0 0 0,0-3-257,0-1 0,0-6-311,0-1 0,0-4 292,0 0 1,0-5-1213,0 1 612,0-6-349,0 4 391,0-6 850,0-6 0,5 0 0,2-5 0</inkml:trace>
  <inkml:trace contextRef="#ctx0" brushRef="#br4">21151 13488 7783,'0'-11'331,"0"-1"0,0 1-55,0-1 1,0 5 163,0-1 0,0 4 237,0-3-238,0 4 1,0-1-33,0 8 0,0 6-146,0 6 0,0 5-73,0 2 1,0 1-1,0 7 1,0-1-215,0 4 0,2-3 105,2-1 1,-3-4-279,3 0 0,-3 2 89,-1-1 1,0-6-381,0-5 0,0-4 117,0 0 0,0-1-68,0 1 0,0-5-518,0 1 1,-1-6-4,-3 2 962,-3-3 0,-4-1 0,0 0 0</inkml:trace>
  <inkml:trace contextRef="#ctx0" brushRef="#br4">19084 12677 7783,'0'7'0,"-1"-2"-663,-3-5 615,3 0 393,-4 0 532,5 0-898,0-5 184,0 3 115,0-3-13,0 0 158,0 4-123,0-4 124,0 5-186,-5 0 1,3-2 212,-1-1-338,1 1 0,2-8 78,0 3 1,0 0-216,0 0 0,0-1 43,0-3 1,0-1 37,0 1 1,0-1 24,0 1 1,0 0 79,0-1-74,0 1 1,-1-1-16,-3 1 0,3 3-37,-3 1 142,3-1-142,-4-3 1,4-1 42,-3 1 1,3 3-7,1 1 1,-2 3-11,-1-4 0,1 0 3,-2-3 0,3 3-115,1 1 0,0-1 108,0-3 0,0-1-71,0 1 0,0 3 62,0 1 0,0-1-254,0-3 144,0-1 0,0 1-5,0-1 123,0 1 1,-4 0 64,1-1-69,-1 1 0,4-1-38,0 1 0,-4-1 89,0 1-68,0 0 0,4-1-57,0 1 1,0-1 19,0 1 1,0 0-11,0-1 1,-1 1 0,-3-1 0,3 1-12,-3-1 0,3 1 3,1 0 1,0-1 17,0 1 1,0 3 16,0 1 1,0 3-16,0-4 49,-5 0-49,4-3 0,-5 0 2,6-1 0,0 1-27,0-1 1,0 1 28,0 0 0,0-2-61,0-2 0,0 1 53,0-5 1,0 3-28,0-3 1,0 5 13,0-1 0,-3-1 12,-1 0 1,0 1-1,4 4 4,0-1 0,-1 1 17,-3 0 1,3 3 6,-3 0 0,3 1-94,1-5 0,0 1 66,0-1 0,-2 1-40,-1 0 0,1-1 17,-2 1 34,3-1 0,0 1 14,-3-1 1,3 5 4,-3-1 0,3 4 13,1-3 1,0 3-37,0-4 0,0 5-29,0-5 0,0 4 48,0-3-124,-5-1 1,3-3 97,-1-1 0,0 1-17,-1-1 1,3 1 6,-3-1 0,3 1-5,1 0 0,0-1 50,0 1 1,-4-1 60,0 1-53,1-1 1,-1 1-19,0 0-17,0-1 1,3 1 24,-3-1-43,3 1 0,-4 0-1,5-1 0,0 1-8,0-1 1,0 1-26,0-1 0,-4 1 37,0 0 0,0-1 19,4 1 1,0-1-29,0 1 30,0 0 1,0-1-28,0 1 30,0 4 0,-1-2-11,-3 6 0,3-2 9,-3 1-9,3 2 1,-3-4 0,0 2-31,0 3 27,4-9 2,0 9-4,0-4-780,0 5 31,0-6 61,0 5 440,0-4 0,6 15 1,0 3-1</inkml:trace>
  <inkml:trace contextRef="#ctx0" brushRef="#br4">17337 12243 8071,'-6'-5'0,"-3"3"20,5-6 220,0 5-181,4-7 382,0 9-144,0-9 0,0 7-54,0-4 0,1 4-136,3-1 0,-1 3 21,4 1 1,-3 0-57,4 0 1,-1 0 137,5 0 0,0 0-88,4 0 0,-2 0-14,5 0 0,1 0 69,7 0 0,-1 0 53,8 0 0,-2 0-76,6 0 0,2 0-81,-2 0 1,5 0 46,-1 0 0,-2 0 0,2 0 0,0 5 34,4 3 1,-4 2-19,0 1 1,-6 1-217,2-1 1,-2 2 119,-2 2 0,0-3-89,1-1 0,-1 0 121,0-3 0,-3 1-139,-1-2 0,-3 2 26,3-5 0,-4 5-43,0-1 1,-3-2 70,-4 2 1,1-5-10,-4 5 0,3-4-75,-4 3 0,0-3 88,-3 4 0,-1-4-28,0 3 0,1-3 11,-1 4 1,1-4-114,-1 3 0,-3-3-1,-1 4 68,1-6-65,3 3 3,-4-5 198,-2 0-159,-5 0-70,-5 0 0,2-1 127,-4-3 0,0 2-337,0-6 0,-4 4 103,4-3 0,1 4-174,-2-1 0,4-1-372,-4 1 592,6-5 0,-3 7-276,5-6 4,0 6 672,0-8-163,0 3 0,0 0 696,0-1-109,0 5-211,0-7 1,1 9 152,3-3-252,-3 3 0,6 1 410,-4 0-480,-1 0 0,8 0 18,-3 0 1,0 4-53,0 0 0,1 3-6,3-3 1,2 5-4,2-2 0,-2 0 83,2 0 1,-1 0 93,1 0-27,-2 4 146,4-5-114,-6 5-202,-5 1 0,-1-5 46,-5 1 0,-1-4 78,-3 3 0,-2-4-95,-5 1 0,-2-2 49,-2 2 1,1-3-80,-5 3 0,5-3-79,-2-1 0,3 0-195,-3 0 1,4 0-483,-4 0 0,8 0-1243,0 0 1,4 0 233,-4 0 1611,6 6 0,-3 0 0,5 5 0</inkml:trace>
  <inkml:trace contextRef="#ctx0" brushRef="#br4">16469 11935 8122,'-6'0'95,"-1"-4"413,3 0-85,3 0 1,-4 3 398,5-3 165,0 3-325,0-4 111,0 5-393,0 10 1,0-2-100,0 7 0,0 3 51,0 1 0,0 1-79,0-1 1,0 5-212,0-5 0,0 5 94,0-5 0,0 2-163,0-2 1,0 2-312,0-2 0,0-1 222,0 1 1,0-1-75,0 1 1,0-3-126,0-4-89,0-1 57,0 1 379,0-6-53,0-1 282,0-5-216,0-5 0,0 2-48,0-4 1,1 3 29,3-4 0,2 5-150,6-5 1,-1 2 118,1-2 1,4-1-50,3 5 1,3-3 31,1 3 1,-4 0 21,0 4 1,0 0 30,4 0 1,-6 1 126,-1 3 0,-4-1 3,0 4 0,-1 1-132,1 3 1,-6 2 49,-2 2 0,1-2-20,-1 2 1,-2 2-79,-6-2 1,-3 4 30,-9-4 1,0 6-104,-3-2 0,-3-3 53,3-1 1,-2-2-156,-2-2 1,0 0-16,0-4 1,4 2 49,0-5 0,5 0-201,-1-4 0,2 0 69,2 0 1,1-2-1441,2-1 1729,3-4 0,10-4 0,1-1 0</inkml:trace>
  <inkml:trace contextRef="#ctx0" brushRef="#br4">16457 11980 8179,'0'-11'229,"6"0"1,0 0 393,5 4 1,-3 1 143,0 2 1,3 2-252,4-1 0,5-2-185,0 1 0,0-1-87,-1 1 1,2 1-181,-2-4 1,2 4-24,-2-1 0,1-1-317,-5 2 0,4-3 51,-3 3 0,-1 1-312,-4-1 0,1 1 537,-1 2 0,6 5 0,0 2 0</inkml:trace>
  <inkml:trace contextRef="#ctx0" brushRef="#br4">17143 11946 8160,'0'-7'421,"0"-1"0,1 5 368,3 0-259,-3 1 1,4 4-123,-5 1 1,-1 4 62,-3 4 1,2 6-87,-6 2 1,0 4-87,-3 3 1,-4 3-103,-1 6 1,-4 3-1,1 0 1,-2 4-276,-2-4 1,4 4 143,0-4 0,1-1-426,-1-7 0,2 0 188,6-7 0,-1 1-148,1-8 0,5-1-49,2-4-500,-2 1-417,4-1 506,-3-5-212,5 0 1,0-8 991,0-2 0,0-2 0,0-5 0</inkml:trace>
  <inkml:trace contextRef="#ctx0" brushRef="#br4">16949 12015 8135,'-6'-12'0,"5"5"525,-3-1-211,3 6 1042,1-4-823,0 6-696,0 6 1,4-4-169,0 6 1,0-1-1347,-4 5 1677,5-1 0,1 1 0,5-1 0</inkml:trace>
  <inkml:trace contextRef="#ctx0" brushRef="#br4">17097 12449 9501,'-6'6'4358,"1"4"-3416,5-3-383,0 4-453,0 0-442,0-4-472,0-2 161,0-5 0,0 0 0</inkml:trace>
  <inkml:trace contextRef="#ctx0" brushRef="#br4">20089 11809 8021,'0'-7'0,"0"-1"0,4 4 246,0-3 0,0 3 79,-4-4 1,0 0 173,0-3 1,0 0-164,0-1 0,0 1-49,0-1 1,-2 1-52,-1 0 0,-4 3-8,-4 0 1,-1 5-141,1-5 1,0 5 121,-1 0 0,0 1-158,-4 2 0,0 2 15,-3 1 1,-3 4-110,3 4 1,-2 2-15,-2 2 0,4 3 68,0 5 0,5-1-183,-2 1 0,5-4 39,3 0 1,3-3-57,5 3 1,0-5 76,0 1 0,7-6 19,4-2 1,2-3 96,6 4 1,-4-6 1,4 2 0,0-3-20,4-1 1,0-3 15,0-1 1,-4-5 64,0 1 0,-5-1-62,1 2 1,-2-3 113,-2 2 1,-1 2-101,-2-2 1,1 4 81,-6-3 1,1 3 43,-4-4 201,0 6-226,0-3 11,0 0-164,0 3 0,0 10 53,0 7 0,0 8 15,0-4 0,0 6 116,0 2 0,0 3-99,0-3 1,0 4-37,0-5 0,0 2-180,0-1 1,0-7 132,0 3 0,0-8-329,0 0 220,0 3-336,0-5 37,0 3-1080,0-9 65,0-2-269,0-5 840,5-5 882,-3-2 0,8-4 0,-4-1 0</inkml:trace>
  <inkml:trace contextRef="#ctx0" brushRef="#br4">20409 11763 8091,'-5'-12'421,"4"-3"-87,-4 8 358,0 1 1,3 2-224,-1 8 0,1 3 30,2 9 0,0-2-182,0 5 1,0-2-104,0 3 0,0 1-18,0-2 0,0-2-109,0-2 1,0-2-117,0-2 0,0 0 241,0 1-537,0-1 243,0 1 1,-1-5-243,-3 1 176,3-6 122,-9 3-64,8-5 1,-3 2 86,5 2-111,0-3 0,2 4 105,1-5 0,0 1 116,5 3 1,-1-3-78,5 3 1,0-3 119,4-1 1,-2 4-64,5 0 0,-2 5-36,2-2 0,-1 4 20,-3 0 0,-2 0 10,2 1 0,-6-1-61,-1 1 0,-6 3 46,2 0 1,-3 2-148,-1-2 0,-1-2 63,-3 2 0,1-3-85,-9 0 1,2-1-29,-9 1 1,4-5-105,-4 1 0,0-5-86,-4 0 0,4-1 95,0-2 0,0 0-653,-4 0 0,1-2 310,3-1 0,-1-3-416,5-1 1,-1-3 143,5 2 841,0-2 0,-1-7 0,1 0 0</inkml:trace>
  <inkml:trace contextRef="#ctx0" brushRef="#br4">20341 11798 8091,'0'-14'-220,"0"2"1,-4 3 145,0-2 1,0 3 945,4 1 1,4 3-290,0-4 1,5 5 144,-2-5 0,5 4-278,3-3 1,3 3-143,5-4 0,1 4-247,2-3 0,-2 4-12,3-1 0,-3-1-6,-1 2 0,0-3 83,0 3 0,-6 1-941,-1-1 1,-4 1-69,0 2-2228,-1 0 3111,1 0 0,-1 5 0,0 2 0</inkml:trace>
  <inkml:trace contextRef="#ctx0" brushRef="#br4">20957 11809 8128,'-1'-6'0,"-3"2"0,3 3 0,-4 6 0,5 2 0,-5 4 0,-3 0 0,2 4 0,-2 0 0,1 6 0,-5-2 0,1 2 0,-1 2 0,-3 4 1628,0 0 0,0-2-722,3-6 0,1 1-687,-1-5 1,6 5-147,2-5-324,-2 0 1,5-4-591,-3 1 0,1-6-48,-1-2-1066,3-3 695,-4-1-22,5 0 1282,0-5 0,0-6 0,0-7 0</inkml:trace>
  <inkml:trace contextRef="#ctx0" brushRef="#br4">20820 11798 8078,'-6'-12'0,"2"1"0,-1 3 845,1 1-174,0 4 206,4-7-540,0 9 0,2-4-1195,1 5 1,-1 1 479,2 3 1,1 2 377,-2 5 0,6 6 0,-2 1 0</inkml:trace>
  <inkml:trace contextRef="#ctx0" brushRef="#br4">20980 12209 8078,'-4'-8'0,"1"1"2151,-1 4-872,4-2 729,0 5-1072,0-5-556,0 4-2837,0-4 2457,0 5 0,0 0 0</inkml:trace>
  <inkml:trace contextRef="#ctx0" brushRef="#br4">23379 13522 8012,'-12'0'-722,"1"0"1,3-4 1221,0 1 0,1-1 313,-5 4-14,6 0-286,-4 0 88,9-5-368,-4 4 0,5-6 291,0 3-325,0 3 0,1-4 0,3 5 1,2-1-81,5-3 0,1 3 108,-1-3 1,1 3-241,-1 1 1,2 0 70,2 0 1,-2 0-68,2 0 0,-1 0 35,1 0 0,3-2 53,5-1 1,-3 0-40,3-5 1,-7 6 5,7-2 0,-8-1-60,1 1 0,-4 0 156,0 4-254,-6 0 246,-1 0-158,-5 0 0,-9 9 30,-2 3 0,-8 3-38,0 0 0,-1 3-95,0 5 1,-1 0-129,2-1 0,-1 1 70,1 0 0,-2-4-39,6 0 1,0-1 66,3 1 0,1-3 169,0-4 0,3-2-128,0-2 58,6 2 0,-3-8 6,5 6 170,0-6 1,1 4 78,3-6 1,-2 0-62,6 0 0,0 0 19,3 0 0,2 0-55,2 0 1,-1 0 103,5 0 0,-4 0-28,4 0 1,-4 0-32,4 0 0,-3-2-86,3-2 0,-5 3 5,1-3 0,-2-1-247,-2 2 0,-3-1-12,-1 4-405,-4 0 1,2-2-51,-5-1-1234,0 1 129,0-3 1755,-5 5 0,-2 5 0,-4 2 0</inkml:trace>
  <inkml:trace contextRef="#ctx0" brushRef="#br4">23813 13671 8009,'0'-8'-929,"0"1"1082,0 4 0,0-3 1244,0 2-411,0 3-290,0-4-221,0 5-234,0 5 1,0 1-119,0 5 0,0 2 75,0 2 1,0-1-88,0 5 0,0-1 18,0 1 1,0-1-167,0-3 1,0-2-102,0 2 0,1-4 38,3-3-79,-3 2 72,4-3-1170,-5-1 39,0-1-2169,0-5 3407,-5 0 0,-1-5 0,-6-1 0</inkml:trace>
  <inkml:trace contextRef="#ctx0" brushRef="#br4">23710 13831 8009,'-2'-8'0,"-1"0"375,1 6 1,-3-4 528,5 2-84,0 2-599,0-3 0,2 5-8,1 0 1,0 0-105,5 0 0,-1 0 79,5 0 0,3 0-371,0 0 0,-2 0 170,-2 0 1,-5 0-281,10 0 0,-10 0-263,5 0 0,-2 0 556,3 0 0,-1-5 0,1-1 0</inkml:trace>
  <inkml:trace contextRef="#ctx0" brushRef="#br4">24018 13534 8009,'5'-7'-1242,"-4"2"2471,4 0-701,1 4 0,-4-5 318,6 2-537,-1 3 0,1-5 457,0 6-540,-1-5 1,5 4 15,-1-3 0,2 3-230,2 1 1,-2-4 76,2 0 1,1 1-490,0 3 0,-1-2-120,-4-1 1,1 1-1292,-1-2 799,0 3 1012,-4 1 0,-2-5 0,-5-1 0</inkml:trace>
  <inkml:trace contextRef="#ctx0" brushRef="#br4">24029 13637 9940,'2'6'640,"2"-2"0,2-3-383,5-1 1,1 0-31,-1 0 1,4 0-197,1 0 1,4 0-167,-1 0 1,3-4-234,0 0 0,1-3-170,0 3 0,-4-4 269,0 4 1,-5 1 268,1 3 0,-2-5 0,-2-2 0</inkml:trace>
  <inkml:trace contextRef="#ctx0" brushRef="#br4">24406 13602 8009,'0'-11'-1102,"0"-1"1781,0 6 0,0 0 321,0 2-68,0 3-250,0-4 146,5 5-404,2 0-57,4 0-300,1 0 1,-1 1 134,0 3 1,-3-3-109,0 3 1,-1 1 77,5-1 0,0 3-325,4-3 1,-2 4-32,5-5 0,0 1-86,4-4 1,3 4 94,1 0 1,-1 0 42,-3-4 1,4 0-3,0 0 0,-2 0 81,-6 0 1,1 0-82,-4 0 1,3 0 84,-4 0 1,4 0-41,-4 0 1,0 0 66,-3 0 1,-1-2-2,1-1 0,-5 0 18,1-5 0,-4 6 18,3-2 0,-4-2 72,1-2 1,-2 2-126,2-2 85,-3 1 1,4-5-44,-5 1 1,0 3 23,0 0 6,0 6-16,0-8 0,-1 9 16,-3-3-27,3 2 0,-9 2-90,2 0 0,2 0 85,-2 0 0,-3 2-112,-4 2 1,-6 2 96,2 5 0,-4 1-33,-3-1 0,0 2 30,-4 2 1,5-2-5,-2 2 1,3-2-8,1-2 1,4-1 15,0-2 1,1 2 117,-1-2 0,-3-3-116,3-1 1,3 1 199,1-2 0,2 5-56,2-4 0,-1 1 32,1-1-166,-1-3 1,1 8 5,-1-5 0,5 3-127,-1-3 1,2 1 44,-2-1 1,2-3-221,2 3 119,3-3 579,-4-1-94,5 0-69,0-5 1,0 3-161,0-6-63,0 0-1736,0-3 1721,5 0 0,1 4 0,6 2 0</inkml:trace>
  <inkml:trace contextRef="#ctx0" brushRef="#br4">7698 11398 8072,'0'-11'1261,"0"4"-769,0 2 584,0 5-455,0-5-175,-5 4-212,3-4 339,-3 5-222,0 0 70,4 5 1,-9 1-114,2 6 1,1 4-1,-4 3 1,-1 4 498,-1 4-326,-5 7-846,6 1 540,-10 10 0,8-5 239,-5 6-210,5 5 1,-6 1-114,4 5 1,-3 4-1,4 0 1,1 0-83,2 1 1,0-6 0,2 3 8,2 1 1,3-2 0,5-4 200,0-5-326,5-2 0,-2-1-47,5 0 1,-1-2 22,5-2 16,4 2 1,-2-4-16,5 1 1,-4-1-31,4-6 111,0 0 89,-1-4-467,4 2 395,-10-7 195,10 3 0,-9-11-110,2-1 1,-2-4-46,-2 0 1,0-6 809,1-2-960,-1 2 1,-3-5 36,-1 3 0,-3-3-903,4-1 735,-6 0 0,4-1-857,-6-3 1,0-2-1,1-5-1569,3-1 1986,-3 1 1,5-1 712,-2 1 0,-3 0 0,4-1 0</inkml:trace>
  <inkml:trace contextRef="#ctx0" brushRef="#br4">8086 12220 8093,'-8'-24'0,"2"5"740,1 5-253,1 3-510,4-1 259,-5 1 0,4 5-30,-4-5 0,3 6 282,-1-2 0,1 0 0,-3 5 466,0-2-382,4 0-336,-4 4 81,0 0 1,2 2-1,-4 1 315,-2 5-107,4 2-58,-5 7-290,3 0 0,-4 2 29,-1 0 1,5 0 206,-1 4-607,6 0 215,-3 0 1,5 0-291,0 0 0,5 0 233,2-1 40,8-4 75,3-1 1,6-7-484,3-3 1,-2-2 15,6-5 272,-6 0 0,7-5 187,-5-2 1,-1-5 6,-3-3 0,-5 1 368,-3-5-332,-2 5 0,-6-6-32,1 5 1,-6-6 39,2 2 1,-8-2-693,-3-2 390,-3 0 0,-7-4-249,-2 1 1,-4-1 0,-2 6 30,-2 2 0,-3 3 34,3 9 0,2 2-621,6 5 1,-2 1 56,6 3 405,0 2 287,9 11 236,1 0 0,0 6 0,-2 0 0</inkml:trace>
  <inkml:trace contextRef="#ctx0" brushRef="#br4">8509 12654 8034,'1'-6'2008,"3"2"-1340,2 3-303,5 1 1,-3 5 1332,0 3-1137,-6 7 0,3-1-99,-5 5 0,0 1 38,0 7-328,0-3 1,-1 9-246,-3-3 0,0 0 112,-7 0-2114,2-5 943,-7 3 785,4-5 278,1-5 69,-1 3 0,-4-8 0,-2 4 0</inkml:trace>
  <inkml:trace contextRef="#ctx0" brushRef="#br4">8874 12312 8070,'-8'-12'-290,"1"1"0,3 3 249,-4 1 0,5 0 795,-5 0 0,4-3 636,-3 2-695,4-2 215,-2 3 566,5-3-492,0 4-353,0 0-341,0 0 0,1 8 127,3 2 1,2 3-55,6 8 0,-1 8 1,1 8-25,-1 2 1,0 1 157,1 0-322,-1 6 1,1-4-224,-1 6 117,1 0 1,0 0 0,2-1 0,1-1-127,-1 1-22,4-4-886,-5 2 955,3-5-51,-4 0 0,-1-4-315,1-4 317,-1-2 0,-1-2 265,-2-3-108,2-2 1,-9-6 200,3 0-217,-3 1 1,-1-5 1105,0 1-544,0-5-446,0-9 1,0-5-116,0-8 0,0-3-261,0 3 0,0-7 91,0-5 0,2-2-309,1-1 224,-1-5 1,3-2-61,-5-5 0,3 1 0,1-1-114,-1 0 1,-2 1 19,-1-1-763,-5 0 901,4 1 0,-9-1-40,2 0 1,-6 1-6,-1-1 0,-2 0 0,3 1-163,-1-1 184,0 0-813,3 6 853,1-5 1,1 8 25,2-5 1,3 6-301,5-2 474,0 7-180,0-2 1,0 9 508,0-3 0,0 3-209,0 1-101,5 6-91,-3-5 0,6 8 527,-4-5 0,4 5-318,-4-1 1,1 4 550,-1 3-295,-3-2-181,4 3-1,-5 1 9,0-4 93,0 9-233,0-4 1,1 3 51,3-2 93,-3 3-17,4-4-25,-5 0-100,0 4 12,0-4-117,0 5 0,2-4-84,1 0 1,4-1 86,4 1 0,1 3-41,-1-3 0,4-1 32,0 1 1,4 0-2,-3 4 1,4 0 118,-1 0 1,6 0-68,2 0 1,5 0-56,-2 0 34,3 0-8,7 0 0,1-3-170,9-1-1337,2 0 1339,5-1-705,-24 2 0,1 0 853,-1-3 0,-1 0-9,5 3 1,0 0-97,-1-2 1,1 0 0,1 2 0,-1-1 15,3-1 0,0-1 22,0 0 1,0 0-1,-2 2 1,-1 1-71,-1-1 1,0 0-1,-3 3 1,0 0-277,0-1 0,-1 0 340,28 1 1,2-3-1,-5 0-37,0 2 0,0 0 146,0 2 1,0 0 18,0 0-8,1 0 1,-4 0-22,3 0 1,-6 0 0,5 0 293,-4 0 1,-3-5-389,-3-2 1,0 0-227,-1 0 560,-4-1 1,-3 0-1,-8 2 1,-3 1-452,-3 2 1345,-6-3-1208,-2 5 1,-8-4 800,0 5-755,-6 0 165,3 0-295,-5 0-587,-5 0 328,-6 0-2545,-7 0 1335,-10 5 1599,-1-4 0,-10 14 0,-2-2 0</inkml:trace>
  <inkml:trace contextRef="#ctx0" brushRef="#br4">6498 12255 8010,'0'-8'0,"0"0"486,-5 1 0,4-5 648,-3 1-604,3-1 1,1 1 112,0 0 0,0-1-174,0 1 0,1-1-183,3 1 1,2 3-60,6 1 1,-1 3-76,1-4 0,-5 5 76,1-5 0,0 5-110,3 0 1,2 1 68,2 2 1,-2-4 7,2 1 0,-2-1-187,-2 4 1,-3 4 105,-1-1 0,1 6-142,3-1 0,-3-2 92,-1 2 1,0 0-111,0 3 0,5 4 76,-1 0 1,1 1-181,3-5 1,-1 0 0,1 1 1,-2-1-21,2 1 1,-2-5-31,-2 1 1,1-2 23,-1 2 1,0-3 12,1-5 0,-5 0 27,1 0 1,0 0 127,3 0 0,0-1-93,1-3 0,-1-2 123,1-6 1,-5 1-137,1-1 1,-4 1-267,3-1 0,-4 1-395,1 0-174,-3-1-128,-1 1 0,-1 1 472,-3 2 1,1 4 603,-4 8 0,-6 7 0,-5 7 0</inkml:trace>
  <inkml:trace contextRef="#ctx0" brushRef="#br4">6487 12597 8003,'-5'-6'-44,"4"-4"1,-4 3 983,5-4 1,0 3-368,0 1 1,0-1 239,0-3 1,0 3-237,0 0 1,1 1-45,3-5 0,1 5-144,2-1 1,4 4-149,-4-3 1,3 4-79,2-1 0,-1 3 78,1 1 0,-1 0-276,0 0 0,5 1 96,-1 3 0,1 1-299,0 3 0,-2 2-26,5-2 0,-4 2-157,4 1 1,-4-1 107,4-2 0,-1 1 86,1-5 1,-1 1 138,-3-1-38,-2-3 1,3 4 238,-4-5-149,-1 0 81,0 0 1,-3-1-51,0-3 1,-5 1 103,5-4 1,-4-1-51,3-3 1,-4-1 122,1 1 0,1-1-421,-1 1 0,-1 3-62,-3 1-709,0 4 552,-5-2 468,-1 5 0,-5 5 0,-1 2 0</inkml:trace>
  <inkml:trace contextRef="#ctx0" brushRef="#br4">9582 11592 7992,'0'-7'0,"0"-1"0,0 4 792,0-3-321,0 4 0,0-3 584,0 2-200,0 3-619,0-5 0,4 12 135,0 1 0,0 5-106,-4 3 0,-4 3-16,0 4 0,-5 1 5,1 0 1,-2 0-185,-1 0 1,-1-2-1,1-2 1,0 3-70,-1-3 1,5-1-313,-1 1 0,2-5 65,-2 1-278,3-2 245,5-2-20,0 1 82,0-6 295,0-1-94,5-5 1,1 0 125,6 0 0,-1-4-98,1 0 0,-1-1-8,0 1 1,1 3-222,-1-3 1,2 2 138,2-2 0,-2 3-335,2-3 1,-2 1 132,-2 0 1,-3 1-486,-1-1-222,1 1-495,3 2 1482,-4 0 0,3 0 0,-4 0 0</inkml:trace>
  <inkml:trace contextRef="#ctx0" brushRef="#br4">9696 11798 7993,'0'-12'0,"0"1"771,0-1-48,0 6-180,0-4 1,-1 9-52,-3-3 1,3 4-191,-3 4 0,2 6 70,-2 5 1,3 5-85,-3-1 1,2 2-59,2-2 0,0 6-4,0-2 0,0-1-246,0-3 0,0-2 104,0 2 0,0 2-254,0-6 1,0 0-78,0-3-167,0-1-153,0 0 0,0-3-103,0 0-1180,0-6 940,0 3 910,0-5 0,-5 0 0,-1 0 0</inkml:trace>
  <inkml:trace contextRef="#ctx0" brushRef="#br4">9890 11821 9663,'6'-7'1982,"-4"2"-895,6 5-264,-6 0-511,8-5 28,-8 4-275,3-4-1383,-5 5 461,0 0 1,-5 5 0,-2 1 0</inkml:trace>
  <inkml:trace contextRef="#ctx0" brushRef="#br4">10324 11524 8178,'0'-7'780,"0"-3"-153,0 9 527,-5-4-641,4 0 1,-4 5-145,5 0 1,0 5 45,0 6 0,0 1-125,0-1 1,-5 4-64,-3 1 0,2 4 48,-2-1 0,1-1-228,-5 1 1,1 0-86,0 4 1,-1-4-86,1 0 0,-1 0-35,1 3 0,3-4-158,1-3 0,4 2 66,-1-2 1,3-3 65,1-5 0,0-3 68,0 4 18,0-6 1,5 3 192,3-5 1,2 0-26,1 0 1,1 0-33,-1 0 1,4 0-252,1 0 0,-1 0 61,-4 0-484,1 0 1,-1-4-144,0 1-199,-4-1 0,-1 3-237,-2-3 1215,-3 3 0,4-5 0,-5 6 0</inkml:trace>
  <inkml:trace contextRef="#ctx0" brushRef="#br4">10370 11763 8178,'0'-7'78,"0"-1"0,4 4 445,0-3 265,0 4-169,-4-2-160,-6 5 1,5 5-96,-3 3 0,-1 6-12,2 1 1,-1 5-93,4-1 0,0 3-340,0 1 0,-2-2 13,-1-2 0,1 2-17,-1-6 1,1 4-848,2-4 0,0 0 480,0-3 1,0-4-644,0-1 0,-1-4 1094,-3 0 0,-2-1 0,-6-2 0</inkml:trace>
  <inkml:trace contextRef="#ctx0" brushRef="#br4">10496 11638 8067,'0'-17'0,"0"8"277,0-2 0,0 2-29,0-2 0,4 3 479,-1 1-436,6-1 0,-6 0 409,4 1-465,1 4 1,3-2 14,1 5 0,-5 0 36,1 0 0,0 0-53,3 0 0,1 1 23,-1 3 1,0-1-9,1 4 0,-5 0-153,1 0 1,-5 3 26,0-2 0,-1 2-94,-2 2 1,0 3 62,0 0 1,-2 4-63,-1-4 0,-4 6-144,-4-2 1,-2 2 41,-2 2 1,1-1-105,-5-3 0,1 2 36,-1-2 1,-1 3-52,5 1 0,1-6 85,6-1 128,-2-4 0,9 0-18,-3-1 1,4-4 114,4-4 1,-2 2-10,6-1 0,3 0-57,4-4 1,2 0 126,-2 0 1,3 0-55,5 0 0,-2-1-180,-2-3 0,2 3 93,-6-3 0,0-1-268,-3 1 0,-1-1-1409,0 1 779,-4 3-527,-2-4 915,-5 5 0,-1-4-1161,-3 0 1633,2 0 0,-8 4 0,4 0 0</inkml:trace>
  <inkml:trace contextRef="#ctx0" brushRef="#br4">10907 11684 8044,'0'-17'184,"0"4"-43,0-3 1,-1 1 141,-3-1 175,3 1-200,-10 4 0,5-1 89,-5 1 374,4-1-349,-3 6 0,8-3 268,-6 5-446,0 1 0,2 1-51,2-1 1,-2 1 115,-2-1 1,2 5-235,-2 2 0,2 5 82,-2-2 0,-1 7-142,6 2 1,-5-1 10,4-4 1,0 1-44,4-1 1,0 0-248,0 1 73,0-1 1,2-1-20,2-2 1,1-2 76,2-2 1,3-3 152,-2 3 0,2-2-43,2-2 0,-1-2 132,0-2 1,1 2-117,-1-6 0,1 5 80,-1-5 1,-1 4-10,-2-4 0,2 6 122,-2-2 0,-2 3 127,2 1-199,-6 0 1,3 5 180,-5 3 1,0 3-60,0 4 1,0 3-53,0 5 1,0 0-91,0-1 1,-4 1 19,1 0 1,-3 0-79,3 0 0,1 0-251,-1 0 0,-2-4-405,1 0 1,0-5 295,4 1 1,-4-6-1314,0-2 618,1-4-293,3 2 1362,0-5 0,5-5 0,1-2 0</inkml:trace>
  <inkml:trace contextRef="#ctx0" brushRef="#br4">11055 11980 7962,'-6'0'1632,"1"0"-499,5 0-335,0 6-683,0-5 1,0 5 268,0-2-291,0-3-1224,0 4 1072,0-5 0,5 0 1,1 0-1</inkml:trace>
  <inkml:trace contextRef="#ctx0" brushRef="#br4">11124 11569 8094,'-5'-11'495,"4"-1"118,-4 1 70,5 5-258,0-4 0,1 7-14,3-5 1,2 6-101,5-2 1,5 3-159,-1 1 1,5 0 82,-1 0 1,-1-1-191,1-3 0,-1 2-12,1-1 1,-1 1-26,-3 2 30,-3 0 1,4-1 105,-9-3-85,3 3 128,-8-4-252,3 5 1,-5 1 153,0 3 1,0 6 120,0 5 1,-4 6-109,0-2 1,-5 7-3,2 5 0,-2 2-208,1 1 1,-2-2 118,2 2 1,0-2-329,0 6 0,-1-6 159,5-2 1,0-8-59,4 0 0,0-5 89,0 2 1,0-9-708,0 2-377,0-4-450,0-1 968,0-2 692,0-5 0,0 0 0</inkml:trace>
  <inkml:trace contextRef="#ctx0" brushRef="#br4">9434 12346 8102,'0'-6'177,"0"1"179,0-1 122,0 5 306,0-4 383,0 5-783,0-5 203,5 4-279,1-4 1,7 5 329,2 0-431,-2-5 0,4 3-9,-1-1 0,1-3 39,6 3 0,1-2-83,3 1 0,0 1 83,7-4 0,-2 4-190,6-1 0,-1-1 156,1 1 0,0-1-281,7 2 0,0 0-189,8-5 0,0 5 211,4-5 0,1 5 49,-1 0 0,0-2 40,0 1 1,0-1-131,0 1 1,-2 1 89,2-4 0,-6 4-74,6-1 0,-8-1 96,1 1 0,-3-3-9,-2 3 0,-3-4 100,0 5 0,-5-2-73,1 1 0,-4 1-25,-3-4 0,4 4 33,-4-1 0,3-1-74,-8 1 1,1-3 75,-4 3 1,-1-1 203,-3 1 1,1 3-223,-5-3 1,0 1 49,-3 0 0,-5 1-58,1-1 8,-5 1 22,7 2-12,-9 0 0,3 0 20,-8 0-55,-2 5 0,-11 2 0,-1 4 0</inkml:trace>
  <inkml:trace contextRef="#ctx0" brushRef="#br4">9731 12517 8152,'-7'-5'1995,"2"4"-1668,0-4 0,3 5 124,-6 0 1,2 1-287,-2 3 1,-2 2 91,2 6 0,-6-1-95,-1 1 0,0 4 95,3 3 0,1 1-131,0-1 1,0 3 70,4-3 1,-2 3-108,5 0 1,0 1-38,4 0 1,2-1-112,1-3 1,0 1-102,4-5 0,5 0 92,3-3 1,2-2-76,-2-2 1,3-3 37,4-5 1,1 0 198,0 0 1,0-2-108,0-1 0,1-4 1,3-4 0,-5-4 74,1-1 1,-1-3 162,-7 4 1,0-4-38,-3 4 1,-2-5-60,-3 1 1,-1-3-188,-6-1 1,-2-3 104,-2-1 1,-6 0-509,-5 4 0,-4 2 213,4 2 0,-5 0 162,1 7 1,1 0-393,-1 8 1,5 0-505,-1 4 0,-2 5-105,2 3 0,5 3 1086,6 4 0,-2-2 0,-1 4 0</inkml:trace>
  <inkml:trace contextRef="#ctx0" brushRef="#br4">10050 12894 12136,'-5'-6'-2651,"4"-1"2651,-3 4 0,3 1 0,1-3 0</inkml:trace>
  <inkml:trace contextRef="#ctx0" brushRef="#br4">10153 12574 8044,'-5'-11'0,"4"3"579,-3 1-310,3-1 1,2-2 146,3 2 1,-2-1-115,6 6 1,0-2 115,3 1 1,-3 3-28,-1-3 1,1 2-113,3 2 1,1 0-83,-1 0 1,4 0 14,1 0 0,-1 0-139,-4 0 1,1-1 100,-1-3 0,-3 3-105,-1-3 0,1 3 182,3 1-524,1 0 175,-1 0 1,-3 0-121,-1 0 27,-4 0 72,2 5 1,-5 1 122,0 6 1,0 3-4,0 0 1,-1 6 62,-3-2 0,-1 2-51,-3 2 0,-1 4-16,6-1 0,-5 5-33,4-5 1,-4 1-110,5-4 0,-2-4 100,1 0 1,3-5-266,-3 1-175,2-2 220,2-2-1068,0 1 532,0-6 127,0-1 1,2-5 673,2 0 0,-3 0 0,4 0 0</inkml:trace>
  <inkml:trace contextRef="#ctx0" brushRef="#br4">10610 12517 8062,'-6'-11'-526,"1"-1"368,5 1 0,-2 5 1565,-2 2-412,3-2-324,-4 4 1,4-3-225,-3 5 0,3 1-86,-3 3 1,3 3-15,1 4 0,-2 6-72,-1 2 0,1 2-54,-1 2 0,1 0 29,2 0 0,0-1-232,0 1 1,0 0 85,0 0 1,0-4-358,0 0 1,0-5 134,0 1 1,0-2-436,0-2 0,2 0 7,1-4 0,-1-1-1019,1-2 522,-1-2 338,-2 3 1,1-5 704,3 0 0,2 0 0,6 0 0</inkml:trace>
  <inkml:trace contextRef="#ctx0" brushRef="#br4">10781 12529 8105,'0'-12'1455,"0"6"-1045,0 1 1,0 6-121,0 3 1,0 2 412,0 6 1,0 4-241,0 3 0,0 3-138,0 1 0,4-1-232,0 1 0,0 1-215,-4 3 1,0-3-92,0 3 1,0-7-358,0-1 1,0-5-156,0 1 1,0-2 724,0-2 0,0 6 0,0 1 0</inkml:trace>
  <inkml:trace contextRef="#ctx0" brushRef="#br4">11752 11227 8022,'6'-12'180,"-2"1"0,-3 3 341,-1 1 454,0 4-588,0-7 1,-1 9 151,-3-3 1,2 3-114,-6 1 0,1 3-166,-5 1 1,5 5 204,-1-1 1,2-2 243,-2 2-438,3-1 1,5 5-12,0-1 1,1-3 101,3-1 1,-1 1-131,4 3 0,5 1 128,3-1 0,1 2-140,0 2 0,-2 3 0,5 5 1,0 1 81,3 3 0,-3-1-70,1 8 0,-3-2-82,2 6 1,3 3 110,-3 1 0,1 0-292,-1 3 0,2-2-81,-6 7 1,4-7-145,-4-1 1,0 0-32,-3 3 1,-2-3-158,-3 0 1,0 0 162,-3 4 0,-3-1 80,3 1 1,-7 0 84,-1 0 0,-5-2-44,2-2 0,-7 1 140,-1-5 1,-2 4-103,2-4 0,2 0 133,-2-4 1,2-4 12,2-4 0,-4 2 52,-1-1 0,1-1-118,4-3 0,1-4 8,2 0 1,-2-5-142,2 1 0,3-2 52,1-1-20,-2-1-132,5 0-732,-9 1-436,8-6 268,-3 4 0,4-8-464,-3 1 1639,3-1 0,-14-2 0,2 0 0</inkml:trace>
  <inkml:trace contextRef="#ctx0" brushRef="#br4">6464 14367 8136,'-1'-7'324,"-3"-1"1,3 4 271,-3-3-47,3-1 0,1-3 3,0-1 1,0 1-18,0 0 1,1-1-156,3 1 0,-2-1-125,6 1 1,-4-1 1,3 1 0,1 0-17,3-1 0,1 1-116,-1-1 0,1 2 131,-1 3 1,1-2-208,-1 5 1,2-4-39,2 4 1,-2-3-123,2 3 1,-1 0 34,1 4 1,-2-4 120,2 1 1,-2-1-169,-2 4 0,0 5 98,1 2 0,-1 0-125,1 0 1,-5 1 68,1 3 1,0 1-42,3-1 0,0 2 50,1 2 0,-1-2-11,1 2 1,3-3-24,0-5 0,0 2 57,-3-5 0,-1 3 43,1-3 1,-1 0-93,0-4 255,1 0 0,-1 0 13,1 0 0,-1-5 60,1-3 0,-5-2-157,1-1 1,-4-1-24,3 1 0,-3-4-458,4 0 0,-6-1-1,2 5-111,-3-1 1,-2 2 229,-3 3 1,2 2-1029,-6 5 0,2 1 327,-2 3 1,-2 3 991,2 9 0,-7 1 0,-3 6 0</inkml:trace>
  <inkml:trace contextRef="#ctx0" brushRef="#br4">6670 14607 8116,'-18'0'-396,"0"-1"330,3-3 0,2 3 649,-2-3 0,6-2-143,2-2 1,0 2 52,0-2 1,2 4 106,5-3-209,0-1 1,0-3-1,0-1 0,0 5 63,0-1 1,5 4-140,2-3 0,3 3-47,2-4 0,-1 6-172,1-2 0,0 1 142,4 0 0,-4 1-260,4-1 1,-6 3-12,1 3 0,-6 0 8,7 4 1,-4-3-67,4 4 0,-1-4-177,1 3 1,0 0 69,4 0 0,-2 2-145,5-5 1,-4 1 100,4-1 0,-4-3 103,4 3 1,-5 1 183,1-1 1,2 0-88,-2-4 1,2 0 125,-2 0 1,-3 0-22,4 0 1,0 0 103,-1 0 1,1-4 92,-5 0-180,1-5-63,-1 3 25,-5-6 0,-1 1-282,-5-1 0,0 5-81,0-1-715,0 1 1,-1-3 1035,-3 2 0,-2-2 0,-5 3 0</inkml:trace>
  <inkml:trace contextRef="#ctx0" brushRef="#br4">7732 13819 8300,'0'-7'0,"0"-1"0,0 4 0,0-3 0,0 3 341,0-4 1,0 4 256,0-3 234,5 4-499,-4-7 1,8 8 332,-5-6 159,0 5-229,-4-2 600,0 5 1,-4 5-928,0 3 1,-6 3-43,-1 5 0,-2 1 0,-6 6 0,4 5-73,-4 3 1,3 3 34,-3 4 0,5 0 35,-1 8 0,2-3-90,2 6 0,3 0 1,1 0 0,4-2-39,-1 2 1,3-2-153,1-1 1,0-1-143,0-4 1,5 3-38,3-6 1,2 0-161,1-4 0,1 0 164,-1 0 1,1-4-15,-1-4 1,4-2 50,1-1 1,-1 0 232,-4 0 0,4-5-61,1-3 0,-1-2-31,-4-2 0,1 0 257,-1 1 0,1-2-173,-1-2 0,0-2-33,1-2 1,-5-3 32,1 3-386,-5-3 0,3-1-124,-2 0-1345,-3 0 210,4 0-304,-5-5 1918,0-1 0,0-11 0,0-1 0</inkml:trace>
  <inkml:trace contextRef="#ctx0" brushRef="#br4">8086 14276 8031,'0'-24'0,"-1"2"1205,-3 11-315,3 0-482,-10-1 0,9 6-124,-6 2 0,5 3 740,-5 1-571,0 0 0,-3 9-90,-1 2 1,1 9-64,0 3 1,-1 4-57,1 3 1,4 2-100,4-5 1,-2 4 83,1 0 1,1-2-275,7 1 0,2-4 94,6 0 1,4-1-443,3-3 1,3-4 95,1-3 0,3-3-49,1-5 0,3-1 317,-3-6 0,5-6-40,-2-1 1,-1-5 122,2-3 1,-6 1-68,2-5 0,-3 0 276,-1-4 0,-5 4-37,-3 0 0,-7 0 18,-5-4 0,-1-3-220,-2-1 0,-5-1-254,-3 2 1,-9-2-25,-5-3 0,-3-1-324,-5 6 1,0 4 13,-5 7 0,-3 7 204,0 5 1,0 4-449,4 6 1,5 2 291,2 10 1,8 0-675,4 4 1190,7 5 0,-2-4 0,4 4 0</inkml:trace>
  <inkml:trace contextRef="#ctx0" brushRef="#br4">8680 14676 8175,'-6'-12'2493,"0"6"-1417,12 1 1,-1 10 15,2 3 1,3 2 58,-2 1 1,-2 6-511,2 2 0,-6 7-265,2 5 0,1 2-132,-1 1 1,0 0-835,-4 1 0,-1 0 445,-3 3 0,-1-3-536,-3-1 1,-6-1 165,3-7 515,-3 1 0,-8-4 0,-2 0 0</inkml:trace>
  <inkml:trace contextRef="#ctx0" brushRef="#br4">9194 14105 7958,'0'-12'0,"-1"2"0,-3 3 0,2-4 0,-1 4 0,1 0 4,2 0 2,0-1 0,0-3-2,0-1 1,2 5-2,1-1 0,0 4-1,5-3 1,-5 3 1,5-4-2,-5 6 0,3-3 1,-2 5-1,-3 0 0,5 1-2,-2 3 1,-3 0 3100,3 7-1438,-3-2-1130,-1 12 0,-1-3-167,-3 5 1,-1 5-382,-2 2 0,-3 2 65,2-1 0,-2 2-162,-2-3 1,1-1 29,0 2 0,0-6-37,4 2 1,-3-3 40,2-1 0,2-4-99,-2 0 1,4-5 16,-3 1 82,4-2 63,-2-2 1,4-3-99,-3-1 58,3-4 46,-4 2 0,6-5 6,3 0 1,-2 0 45,6 0 1,1 0 5,6 0 1,-2 0-24,2 0 0,3-1-31,1-3 0,1 1 12,-1-4 1,1 4 0,-4-1 1,3-1-308,-4 1 26,5 1 1,-7-1-266,2 0 1,-6 0-663,-2 4-696,-4 0 35,2 0 1861,-5 0 0,-5-5 0,-1-1 0</inkml:trace>
  <inkml:trace contextRef="#ctx0" brushRef="#br4">9377 14333 8011,'0'-18'0,"0"6"0,0 4 0,0 4 963,0-3 93,0 4-529,0-7 1,0 14-187,0 0 1,0 6 13,0 5 0,0 0-69,0 8 0,0-3-44,0 7 0,-4 1-148,0-1 1,0 3 102,4-3 1,0 3-360,0-3 0,0 2-55,0-6 0,0 2-259,0-6 0,0-2 259,0-2 0,0-6-346,0-2-294,0 1 232,0-2-520,0-1 563,0-5 1,0 0 0</inkml:trace>
  <inkml:trace contextRef="#ctx0" brushRef="#br4">9868 14150 7989,'0'-17'0,"0"-4"178,0 6 1,0-1 352,0 0 1,-2 4 84,-1-3 0,1 2-210,-2 1 1,-2 2 3,-1 3 0,0-2-46,0 5 1,-5 0-232,-3 4 0,-5 0 54,1 0 1,1 1 28,-1 3 0,0 3-37,-4 4 0,0 5-93,0 4 1,4 1-153,0 2 0,5 4 44,-1-1 0,4 0-227,3-7 0,3 1 158,5-5 0,5 4-255,3-4 1,5-1 124,3-6 0,3 1-4,-4-5 0,5 0 152,-1-4 0,3 0-31,1 0 1,-4-6 145,0-1 1,-5-3-82,1-2 1,1 1 249,0-1 0,-5 1-64,-3 0 0,-6-1 309,2 1-180,2-6 1,-4 5 261,2-4-88,-3 4-39,-1 5-378,0 2 1,-1 6 69,-3 3 0,2 4-187,-1 7 0,1 3 89,2 5 0,0 1-38,0 2 0,0 4-57,0 4 1,0 4-235,0 0 1,-1 0-102,-3-4 0,3 1 184,-3-1 1,3-1-466,1-3 0,0-6 261,0-4 1,0-7-624,0 3-95,0-4 561,0 0 0,5-6 13,3-2 589,-3-3 0,5-1 0,-4 0 0</inkml:trace>
  <inkml:trace contextRef="#ctx0" brushRef="#br4">10096 14699 8115,'0'-7'2768,"0"2"-2701,0 5 0,0 5 1,0 2-1</inkml:trace>
  <inkml:trace contextRef="#ctx0" brushRef="#br4">10313 14196 8115,'0'-11'0,"0"-1"0,0 5 353,0-1 0,0 0 123,0-3-44,0 0 1,0-1-99,0 1 0,0 3 146,0 1-281,0-1 0,1-2 69,3 2 0,-1-1-97,4 5 0,1-3 67,3 3 0,2-4-46,2 5 0,-1-1 46,5 4 0,-5 0-213,1 0 0,2 0 10,-2 0 1,0 5-6,-3 3 1,-1 2 112,1 1 0,-6 6 13,-2 2 0,-3 2-23,-1 2 1,-1 5-7,-3 2 0,-2 2-182,-6-1 0,-4 4 107,-3-4 0,-3 4-420,-1-4 0,2 0 118,2 0 1,-2-3-35,6-6 1,0 1 161,3 0 1,1-4-173,0 0 310,-1-5 1,5 1-138,-1-7 489,5 2 3,-2-9 5,5 5-144,0-6 49,5 0 1,2 0-106,4 0 1,1 0-70,-1 0 0,0 0 105,1 0 0,4-4-86,3 0 0,3-4 135,1 5 1,1-3-75,3 3 1,-3 1-85,2-1 0,-3-3 14,-4 3 0,2-1-97,-6 4 0,-1-1-248,-7-3 0,3 3-4,-2-3-576,-3 2 377,0 2-2505,-5 0 2071,-5 0 1,3 0 864,-6 0 0,0 0 0,-3 0 0</inkml:trace>
  <inkml:trace contextRef="#ctx0" brushRef="#br4">10747 13659 8115,'-11'-11'907,"4"5"-475,-3-5 1,9 9 820,-3-6-388,3 6-62,1-3-310,5 5-247,-4 0 0,8 1 70,-5 3 1,3 2-79,-3 6 1,5 3 200,-1 0 1,1 5-105,-2-1 0,7 4 25,-2 4 1,5-2-65,-1 6 0,5-5-11,2 5 1,0-1-71,3 4 0,0 2 0,1 2 0,-3 3-218,2 4 1,-7 1 77,-3 0 1,-5 2-603,-3-2 0,0 2 357,-4-6 0,0 1-404,-4-1 1,0 1 202,0-5 0,0 0 10,0-4 1,0-3 129,0-1 1,-1-4 43,-3 0 0,1-2 179,-4-1 1,-1-4-7,-3 0 0,-4-4 112,-1 5 1,1-5 96,4 4 1,-1-5-283,1 1 0,-1-2 4,1-2 0,3-1-546,1-2 439,4 2 0,-2-7-124,5 4-12,0-4 18,0 2-1908,0-5 1283,0-5-166,5 3 0,-3-8 1099,1 3 0,-1-4 0,-2 0 0</inkml:trace>
  <inkml:trace contextRef="#ctx0" brushRef="#br1">9011 15076 7701,'0'-8'-1041,"0"0"1507,0 6 1,0-5-25,0 4-42,0 1 303,0-3-310,0 0 32,0 4-96,0-4 149,0 5-358,5 0 0,-2 0 87,4 0-47,-4 0-70,7-5 1,-7 4-16,4-3 1,-3 2 57,4 2-87,-1 0 0,5 0 58,-1 0 1,0-3-38,1-1 1,-1 0 18,1 4 1,0 0-29,4 0 1,-4-1 4,4-3 1,-4 3 1,0-3 0,-1 3-34,0 1 1,1 0-12,-1 0 0,1 0-42,-1 0 1,1 0 75,-1 0 1,2-4-70,2 0 1,-2 0 58,2 4 0,-2 0-82,-2 0 0,4 0 60,0 0 1,1 0-130,-5 0 1,4 0 93,1 0 0,3 0-3,-4 0 1,1 0 10,-1 0 0,-2 0-3,2 0 0,-2-4 10,-1 1 1,-1-1-6,0 4 1,1 0-89,-1 0 1,1 0 61,-1 0 1,2 0-10,2 0 1,-2 0 20,2 0 1,1 0-5,0 0 1,4 0-2,-1 0 1,-1-2-6,1-1 0,-4 1-8,4-1 1,-5 0 5,1-1 0,-1 3 11,1-3 0,-2 3 7,2 1 0,-2 0-6,-2 0 0,1-1-70,-1-3 42,1 3 0,-1-5 16,1 6 1,-1 0 3,0 0 1,5 0 26,-1 0 0,0 0-32,-4 0 0,1 0 53,-1 0 1,1 0-47,-1 0 0,1-1-3,-1-3 1,0 3 10,1-3 1,1 3 8,2 1 0,-3 0-6,4 0 1,-4 0-6,0 0 0,3-4-6,0 0 0,6 1-1,-2 3 1,-2 0-38,2 0 1,-3 0-1,3 0 1,-2-4 141,2 0 1,2 0 43,-6 4 1,0 0-83,-3 0 0,-1 0-43,0 0 0,1 0 0,-1 0 0,1 0-307,-1 0 155,1 0 137,-1 0 62,0 0-59,1 0 0,-1 0 84,1 0-84,-1 0 0,1 0 50,-1 0 14,0 0 222,1 0-154,-1 0 386,-4 0-205,-2 0-2,-5-5-597,0 4 1,-5-4-535,-3 5 1,-2 0 831,-2 0 0,1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7:53:14.45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1702 6087 8118,'-7'-6'-702,"-3"-4"0,5 7 351,-2-4 0,-4 4 1206,4-1 1,0 2 324,0-2-604,4 3 1,-3-4 345,2 5-481,3-5 1,-3 3-40,8-2 1,2 3-113,6 1 0,0 7 118,4 4 0,0 2-101,3 6 1,3 5-97,-3 6 1,2 3 45,2 2 0,-1 0-184,-3 3 0,1-1-23,-5 5 1,6 0-107,-2 3 1,-3 1-20,-1 0 0,2-6-183,-2-2 0,0-3 33,-3-5 1,3 2 68,0-5 0,2-5 127,-2-3 0,-2-5-26,2 2 1,-3-4 130,0 0 0,-5-2-41,1-3 0,-4 2 154,4-5 1,-5 0-362,5-4-272,-6 0-1153,4 0 793,-6 0-576,0-5 0,-2-1 24,-2-6 1356,-2 1 0,-5-1 0,-1 1 0</inkml:trace>
  <inkml:trace contextRef="#ctx0" brushRef="#br0" timeOffset="1">2113 6167 8265,'0'-17'-70,"0"0"70,0 6 0,1-1 1344,3 1-791,-3-1 0,6 1 552,-4-1-655,-1 6 0,3 0 773,-5 2-864,0 3 0,0-3-106,0 8 0,0 7-76,0 8 0,-2 8 108,-1 3 0,-9 8-297,-7 4 1,-4 6-60,-3 2 0,2-1-251,-3-3 0,-2 0 273,-2-1 0,3 0-74,2-3 0,3-3-240,4-5 1,-1-4 156,4-4 1,2-5-310,7-2 1,-2-6 166,5 3 0,-4-7-1356,5-2 221,-6-4-85,7 2 890,-8-5 678,9 0 0,-9-10 0,4-3 0</inkml:trace>
  <inkml:trace contextRef="#ctx0" brushRef="#br0" timeOffset="2">1679 5825 7904,'1'-7'1215,"3"3"0,-2-1-482,6 2 1,-3-2-234,7 1 0,-2 2-77,9-1 1,0-2-88,4 1 0,-1-4 68,1 4 1,4-3-114,0 3 1,4-4-44,0 5 0,-2-6-47,1 1 1,-4 2-141,0-2 1,2 4-47,-1-3 0,0 4 22,-4-1 0,-2 2-20,-2-2 1,-2 3 50,-6-3 0,0-1-254,1 1 0,-4 0-689,-1 4-635,-4 0-346,2 0 1856,-20 5 0,-5 7 0,-14 5 0</inkml:trace>
  <inkml:trace contextRef="#ctx0" brushRef="#br0" timeOffset="3">2764 6304 8151,'-6'0'-314,"0"0"1692,6 0-1046,6 0 0,0 0-6,5 0 1,1-3-45,-1-1 1,2 0 10,2 4 1,-1 0-186,5 0 1,0-1 81,4-3 1,0 3-197,0-3 0,-1-1 72,1 1 0,-1 0-323,-3 4 0,1-4 154,-5 0 1,1 1-1368,-5 3 957,0 0 1,-3 0-394,0 0 906,-6 0 0,3 0 0</inkml:trace>
  <inkml:trace contextRef="#ctx0" brushRef="#br0" timeOffset="4">2730 6510 7373,'11'0'1436,"0"0"0,1 0-608,-1 0 1,6 0-290,2 0 0,6 0-42,2 0 0,1-4-177,-2 0 0,0 0-84,4 4 1,-4-3-443,0-1 0,-2 0 206,-1 4 1,-4-4-1118,0 0 0,-5 1 196,1 3 921,-2 0 0,-1 0 0,-1 0 0</inkml:trace>
  <inkml:trace contextRef="#ctx0" brushRef="#br0" timeOffset="5">3860 5608 8132,'0'-12'-497,"0"1"995,0-1 1,0 5-81,0-1 0,4 4 372,0-3-280,0 4 14,-4-2 0,1 5-40,3 0 0,-2 5-171,6 3 1,1 7 61,6 4 0,-1 4-75,5 4 0,1 0-145,7 4 1,-3 2 83,3-3 1,1 3-111,-2 2 1,0-2-91,-7-3 1,2 2-217,-2-6 0,2 1-173,-2-4 1,-2-5 230,-1-3 1,-4-2-203,4-2 0,-4 0 84,0 1 0,-5-4-1680,1-1 816,0-4-511,-2 2 216,-1-5 1396,-5 0 0,0-5 0,0-2 0</inkml:trace>
  <inkml:trace contextRef="#ctx0" brushRef="#br0" timeOffset="6">4294 5676 8127,'0'-18'0,"0"-3"217,0 2 1,0-2-90,0 2 0,0-1 412,0 5 0,0 0 345,0 3 94,0 1-489,0-1 0,0 7-23,0 5 1,-6 8-266,-6 11 0,-4 5-148,-7 10 1,-1 6-187,-3 2 0,-2 2-90,-5 2 0,3-1-306,1 1 1,5-5 256,-2-3 0,3-4-559,1-4 0,5-2 200,3-5 1,6-5-548,2-3-167,4-2 1344,-2-2 0,5-4 0,0-2 0</inkml:trace>
  <inkml:trace contextRef="#ctx0" brushRef="#br0" timeOffset="7">4454 5950 8145,'0'-6'2887,"0"1"-2392,0 5 0,0 5-180,0 3 1,0 3-76,0 4 1,0 8 167,0 7 0,0 1-167,0 3 0,0-3-477,0 3 1,0-1-113,0-6 0,0-2-409,0-6 1,1 1 756,3-4 0,-3 4 0,5-2 0</inkml:trace>
  <inkml:trace contextRef="#ctx0" brushRef="#br0" timeOffset="8">5151 5665 8178,'0'-12'-627,"0"1"439,0-1 0,0 5 890,0-1 0,0 4 306,0-3 23,0 4-616,0-2 0,0 6 48,0 3 0,0 4-60,0 7 0,0 7-144,0 4 1,4 10 1,-1-2 0,2 4-1,-1 0 0,-1-6-469,4 2 1,-4-7 34,1 0 1,1-5-183,-1-3 1,1 2-1000,-1-6 0,-3-4 102,3-3 1253,-3 0 0,-1-2 0,0-1 0</inkml:trace>
  <inkml:trace contextRef="#ctx0" brushRef="#br0" timeOffset="9">4934 5870 8284,'0'-6'0,"5"-3"352,3 5 0,2 0-136,1 4 1,2 0 860,2 0 1,-1-3-416,5-1 1,5 0-210,7 4 1,2 0-497,1 0 1,-2 0 99,2 0 0,-2-1-1312,6-3 1,-7 3 1254,0-3 0,-6 3 0,3 1 0</inkml:trace>
  <inkml:trace contextRef="#ctx0" brushRef="#br0" timeOffset="10">5699 5962 8128,'-11'0'2194,"4"-5"-1490,2 3 227,5-8-516,0 9 0,0-5-11,0 2-363,0 3 1,0-6-837,0 3 0,1 3 56,3-3 0,-1 3 739,4 1 0,1-5 0,3-1 0</inkml:trace>
  <inkml:trace contextRef="#ctx0" brushRef="#br0" timeOffset="11">5973 5927 8195,'0'-6'1717,"0"1"-1141,0 0-62,0 4-1490,0-4 509,0 5-167,5 0 0,-2 0 313,4 0 0,1 0 321,3 0 0,1 5 0,-1 1 0</inkml:trace>
  <inkml:trace contextRef="#ctx0" brushRef="#br0" timeOffset="12">6236 5927 11309,'0'-6'164,"0"1"-2326,0 5 2162,5 0 0,1-5 0,6-1 0</inkml:trace>
  <inkml:trace contextRef="#ctx0" brushRef="#br0" timeOffset="13">6693 5585 8084,'-5'-17'0,"2"3"1152,-5-5-576,6 5 163,-3 3 386,5 1 304,0 9-952,0-5 1,-4 9-390,0 5 0,-1 4 23,1 11 0,3 5 55,-3 2 0,3 7 69,1 1 0,0 6-402,0-3 1,0-1-103,0-2 0,4-3-383,0 0 0,1-7-262,-2-6 0,3-4-107,1-6-511,3-1 1532,-3-5 0,4 4 0,0-3 0</inkml:trace>
  <inkml:trace contextRef="#ctx0" brushRef="#br0" timeOffset="14">6476 5847 8024,'0'-11'395,"0"0"1,1 0-5,3 4 1,2-2 225,5 5 1,2-3-191,2 3 0,-1-4-117,5 4 0,5-3-539,7 3 0,3-4 184,4 5 0,-2-5-269,2 4 0,-3-4 210,0 5 0,-5-2-1374,1 1 1478,-6 3 0,-2-10 0,-7 5 0</inkml:trace>
  <inkml:trace contextRef="#ctx0" brushRef="#br0" timeOffset="15">7149 5471 8051,'-6'-18'1376,"1"1"-1032,5 6 0,0-1 409,0 1-386,0 5-1,0 1-208,0 5 542,5 0-234,-4 0-185,10 0 1,-1 9-165,5 2 0,4 12 75,-4 0 0,5 6 213,0-3-173,1 6-1478,2 2 1161,0-3 1,-4 7 137,0-8-739,-5-2 0,6 4 126,-5-5 308,1-1 0,-6-7-239,-3 0 1,3-5-1017,-2 2 924,-3-4 0,4 0 583,-5-1 0,5-4 0,-3-2 0</inkml:trace>
  <inkml:trace contextRef="#ctx0" brushRef="#br0" timeOffset="16">7492 5551 8051,'0'-23'0,"-5"0"1587,-3 0-677,3 5-340,0 2-169,0 4 314,4 1-184,-9 5-58,8 0-108,-8 6-192,4 0 1,-5 7-363,-1 4 0,-3 7 217,0 9 0,-4 2-695,3 5 388,-4 11 236,7-4 0,-4 6-830,1-5 1,4 0 276,-3 4 0,2-4 596,1 0 0,6-6 0,1 4 0</inkml:trace>
  <inkml:trace contextRef="#ctx0" brushRef="#br0" timeOffset="17">7515 5836 7976,'0'-6'3738,"0"1"-3015,0 5-853,5 0 76,-4 0-77,9 5 65,-3 1 56,4 5 1,-3 1-157,-1-1 93,1 1 18,-2-1 123,5 1-719,-5-1 236,0-5 197,4 5 8,-8-10-118,8 4 171,-4-5 237,0 0 210,5 0-169,-5 0 446,5-5-279,1-2-155,-6-4 74,4 0 248,-3-1-156,4 1 131,-5-1 155,5 1 22,-5-1 185,0 6-344,-1 1 70,-5 5-315,5 0 1,-3 5-247,1 3 47,4 2 53,-6 1 0,8 1-983,-5-1 451,5 6 382,-3-5 0,2 9-1105,-1-6 507,1 5 341,-2-7-50,4 3 400,-8 1 0,8 1 0,-4 4 0</inkml:trace>
  <inkml:trace contextRef="#ctx0" brushRef="#br0" timeOffset="18">3997 6533 8246,'0'-7'232,"0"1"323,0 2 206,0 3-196,0-4 680,0 5-961,5 0 0,2 0 60,4 0 0,6 0 0,2 0 0,2 0-121,2 0 1,5 0 43,2 0 0,5 0 0,3 0 0,4 0-16,7 0 0,3 0-253,5 0 1,-24-2 0,0-1 134,1-1 1,1 0-1,4 1 1,2 0-308,-2-1 1,2 0-1,6 1 1,2-1 314,0-2 0,1 0 1,1 1-1,1 0-48,1 1 1,1 0 0,-3-1-1,0 0-84,6 1 1,1 1 0,-4 0 0,-1-1-232,3 0 1,-1 1-1,-1 1 1,0 1 105,3-1 0,0 0 0,-2 0 1,0-1-242,2 1 0,0 0 1,0 0-1,-2 1 336,-3 1 0,-1 0 1,-1-2-1,0 0 39,-4 0 0,0 0 1,-1 0-1,1 0-275,0 2 1,-1 0-1,-1 0 1,-1 0 241,-1 0 0,-1 0 1,-1 0-1,-1-1-107,1-1 1,0 0 0,-4 2 0,-1-1 39,1-1 0,0 0 1,-1 0-1,0-1 63,-2 1 0,-1 0 0,30-2 115,-1 4 0,-3-1-82,-1-3 1,-8 3 315,-4-3 1,-2 2-353,3-2 0,-5 3-83,-3-3 1,-6-1 630,-2 1 1,-5 0-794,2 4 1,-3-1 572,-1-3 0,-4 3-420,0-3 1,-5 3 479,1 1 0,-2-2-581,-2-1-841,-4 1 693,-2-3 0,-12 2-2189,-4-1 2552,-5 0 0,-17-1 0,-3-2 0</inkml:trace>
  <inkml:trace contextRef="#ctx0" brushRef="#br0" timeOffset="19">5813 6932 8062,'-11'-5'-67,"3"3"67,1-6 0,4 4 0,-1-3 0,2 4 0,-2-1 1787,3 3-599,-4 1 1471,5 0-2373,0 10 0,3-2 48,1 7 0,4 2-87,-4-2 1,3 5-164,-3-1 1,0-1 93,-4 1 1,4-4-217,-1 4 1,1-5 60,-4 2 1,0-4-189,0 0 0,0-5 17,0 1 0,0-4-123,0 3 131,0-4 0,1 2 53,3-5 1,-1 0-64,4 0 130,1-5 0,3-5 147,1-6 0,3-3-78,0 4 0,6-9 14,-2 1 1,2-3-34,2-1 0,0 3 11,0-3 0,-4 8 91,0 4 0,-6 6-81,-2 1 0,0 6 172,-3-2 0,-2 3-104,2 1 0,-4 5 8,3 2 1,0 5-25,0 3 1,4-1 6,-4 5 1,-1 0-63,2 4 0,0 0-120,3 0 0,-1-4-722,-2 0 0,1-1 396,-5 1 1,3-3-1140,-3-5 790,5 1 747,-8-1 0,9-4 0,-3-2 0</inkml:trace>
  <inkml:trace contextRef="#ctx0" brushRef="#br0" timeOffset="20">9297 6030 8126,'0'-18'-663,"0"2"464,0 5 0,0-1 1335,0 1-255,0 4-4,0-3-289,0 9-170,5 11 1,-4 4 2,3 13 1,1 2-127,-1 1 0,3 8-8,-3 4 1,4-2-34,-5-2 0,6 1-248,-1-1 0,2 0 108,2-4 0,-5-3-262,1-1 1,-4-3 20,3 3 0,-4-5-72,1-3 0,1 0-584,-2-7 1,1 0 349,-4-3 0,0-1-670,0 1 1,-1-6 429,-3-2 1,-2 1 672,-6-1 0,1 0 0,0-4 0</inkml:trace>
  <inkml:trace contextRef="#ctx0" brushRef="#br0" timeOffset="21">9319 6122 8126,'0'-17'0,"0"4"407,0-2 1,0 2 344,0 2-285,0 0 1,4 3-163,0 0 0,1 6 224,-1-2 1,2 3-87,6 1 0,0 5-204,4 2 0,1 9-52,6 3 0,4 7-75,0 5 0,4 2-24,0 1 1,-2 0-22,1 1 1,0-1-251,0 0 0,3-1 103,-3-2 0,-2-1-257,-1-7 0,-3 1 183,-1-9 1,-5-1 215,-3-6 0,1 1 14,0-5 1,-1-1 155,-4-3 0,-3 0 214,0 0 0,-5 0-130,5 0 1,-4-1 139,3-3 1,-4-3-118,1-9 1,-3-1 25,-1-6 0,0-1-186,0-3 1,0-2-179,0-5 1,0-6-5,0-2 1,0-3-202,0-5 0,0 3-283,0-2 1,0 3 278,0 4 1,0 7-91,0 4 0,0 6 7,0-2 1,0 8-283,0 4 0,0 2-236,0 2-1203,0 4-585,0 2 1491,0 5 1106,0 5 0,5 7 0,1 6 0</inkml:trace>
  <inkml:trace contextRef="#ctx0" brushRef="#br0" timeOffset="22">10324 6122 8093,'0'-7'767,"0"2"625,0 5-912,-5 0 1,4 1-160,-3 3 1,-1 3-90,1 4 1,-4 6-116,0 2 0,-2 2 79,-2 2 1,2 4-94,3-1 0,-4 5 6,4-5 0,2 1-197,1-4 1,3 2-210,1-2 1,0 2 172,0-6 0,5-2-78,2-2 0,4-2 123,0-2 0,0-4 133,1-4 0,4-1 26,3-2 1,3-2 196,1-1 1,0-7-9,-1-6 1,1-4-136,0 1 1,-4-3 256,0 0 1,-5-3-70,1-1 1,-7 0-330,-4-4 1,-3-1 127,-1-3 0,-3 1-591,-4 3 0,-2 2-43,-10 5 0,0 1-298,-4 3 0,0 8 347,0 7 1,2 3-134,2 1 1,-2 1-308,6 3 1,1 2 903,7 6 0,-3 4 0,3 2 0</inkml:trace>
  <inkml:trace contextRef="#ctx0" brushRef="#br0" timeOffset="23">10621 6213 8033,'0'-6'0,"-1"-3"0,-3 5 988,3 0-211,-4-1-201,5 4-892,5-4 219,-4 10 1,8-1 695,-5 7-288,5-2 0,-3 12-71,6-2 1,-2 3-66,-3 1 1,4 1-240,-4 3 0,2-3 101,-1 2 1,2-7-98,-3-3 0,-1 0 123,-3-1 1,2-3-202,-1-5 170,0-4 426,-4 2-7,0-5-55,0-5 0,0-3-178,0-7 0,-1 1-28,-3-5 0,3 4-124,-3-4 0,3 0 147,1-4 0,0 0-254,0 0 0,1-3-155,3-1 0,-2 0-149,6 5 0,-1 2 40,5 1 1,-1 6-127,1-3 0,-1 5-908,1 3 624,4 3 384,-3 5 1,8 0 330,-2 0 0,3 5 0,1 2 0</inkml:trace>
  <inkml:trace contextRef="#ctx0" brushRef="#br0" timeOffset="24">11055 6179 8052,'-3'-12'1168,"-1"1"-493,0-1-330,4 6 32,0 1 374,0 0-85,0 4-679,0 6 94,0 2 0,1 11 266,3-3-306,-3 3 37,9 5 0,-7 0 62,5 0 0,-5-1-228,5 1 1,-4-4-199,3 0 218,-4-5 0,6 3 5,-5-6 1,1-4-59,-1-4 0,-2-1 533,6-2-313,-6 0 0,8 0 149,-2 0 0,-2-5-54,2-3 0,0-2 13,3-2 0,-3 0-100,-1-3 0,0 1-81,0-5 0,3 5-21,-2-2 0,-3 0 220,-1 1-410,2-1 162,-5 5-134,5 5 30,-6 1 1,1 17 56,3 3 0,-3 4 51,3-3 0,-2-4-193,2 4 1,-1-4 121,4 0 1,0-1-35,0 1 0,3-2 57,-2-3 1,2-2 112,1-5 1,5 0-117,-1 0 1,4-1 199,-4-3 0,6-2-72,-2-5 1,-2-1 36,2 1 1,-5-1-61,2 1 1,-3-2 101,3-2 0,-4 2-35,4-2 0,-7 2-54,-2 2 1,-3 3 393,4 1-294,-6 4 1,4-2-50,-2 5 1,-2 1-9,1 3 0,-1 3 19,-2 4 1,0 2-163,0 2 1,3 1 85,1 3 0,0 3-652,-4-3 0,0 1 316,0-1 1,4 2-522,0-6 0,5 4 823,-2-4 0,3 5 0,2-2 0</inkml:trace>
  <inkml:trace contextRef="#ctx0" brushRef="#br0" timeOffset="25">12163 6236 7945,'0'-17'0,"0"-2"0,0 1-42,0-1 0,0 6-137,0-3 0,-5 4 987,-2 0 1,-4 2-365,0 2 1,0 0 107,-1 4 1,-1 0-167,-2 4 0,1 0-43,-5 0 0,0 5-94,-4 3 0,4 2-113,0 1 1,1 4-4,-1 1 1,3 4-106,5-1 1,0-1-198,4 1 0,-2-4 139,5 4 0,0-5-224,4 1 1,2-2 126,1-2 0,0 1-92,5-1 0,-1-4 55,5-4 0,-1 2 188,0-1 1,5 0-55,-1-4 0,0-1 3,-4-3 1,2 1 232,2-4-228,-2-1 1,4-2 320,-6 2-136,-5-2 227,5 4-165,-10 0-161,4 0-41,-5 6 1,0 6 0,0 1 1,0 5-108,0 3 1,0-1 124,0 5 0,0-4-207,0 4 0,0-4 97,0 4 0,1-3-446,3 3 1,2-7 180,6 0 1,-1-1-175,1-3 1,-1-3-19,0-1 1,2-3-160,2-1 0,-2-4 684,2 0 0,-2-10 0,-2 2 0</inkml:trace>
  <inkml:trace contextRef="#ctx0" brushRef="#br0" timeOffset="26">12426 5802 7945,'0'-18'0,"-4"-2"0,0 5 0,0-1 2076,4 5-920,0-1 49,0 6-107,-5 1-683,4 5-456,-4 5 271,10 1-47,-4 16 1,6 3 465,-3 13-283,2 8-1292,5 1 1150,-4 14 163,3-8-163,-9 9 0,4 1-1,-5-5-480,5-1 241,-3-6-250,3-16 180,-5 3 1,5-8 172,-4-6 62,4 2-7,-5-13 48,5 4-139,-4-6 507,4 0 1,-5-3-541,0 0 346,6-6-1591,-5 3 592,4-5-2477,-5 0 3112,0-5 0,-5-1 0,-2-6 0</inkml:trace>
  <inkml:trace contextRef="#ctx0" brushRef="#br0" timeOffset="27">12986 5562 8098,'0'-18'0,"3"2"305,1 4 0,1 5-8,-1-1 1,-3 4 77,3-3 1,-1 4 612,0-1-194,-1-2-96,3 5-447,-5-4 0,0 6-128,0 3 1,-1 6 112,-3 5 1,-3 10 156,-4 2 1,0 6-223,-1 5 1,-3 3-130,0 4 0,-4 6-157,3 2 1,1 0 168,4 0 1,-1 0-426,1 4 0,-1 0 368,1 0 0,5-5-22,2-2 0,3-3-27,1-1 1,1-2 280,3-2 0,0-3-31,7-5 0,-2 1 96,6-1 1,-1-5-32,1-2 0,-1-3-71,5-1 0,-4-5 2,4-3 1,-5-3-52,2 0 0,-4-2 180,0-2 0,-1 1-198,1-6 0,-5 1-91,1-4 1,-4 0-789,3 0-722,-4 0-1801,2 0 3277,-5-5 0,-5-1 0,-2-6 0</inkml:trace>
  <inkml:trace contextRef="#ctx0" brushRef="#br0" timeOffset="28">13214 7149 8009,'0'-7'-421,"0"-1"0,0 1 994,0-5 0,0 1-171,0-1 0,0 0 45,0-4 0,1 0-129,3-3 0,-3-3-62,3 3 1,1-4-93,-1-3 0,1 0 28,-1-4 1,-3 3-70,3-3 1,1 3 103,-1-3 1,1-1-286,-1-3 0,-3-1 35,3-4 1,1 3-82,-1-6 1,3 5-11,-3-1 0,4-1 2,-4 0 1,4-2 111,0 3 0,2 1-133,2 6 0,-5 3 117,1 6 1,-6 4 10,2 3 244,2 2-149,-4 1-1,3 6 1,-5 2-66,0 8 1,0 2-58,0 6 1,0 1 38,0 2 0,0-1-8,0 5 0,0-5-29,0 1 1,1 1 35,3 0 0,2-2-64,6-7 46,-1 3 0,2-7-30,2 5 1,-2-6 36,2 2 1,3-4 24,1-4 1,-2-1 34,3-3 1,-1-6 6,3 3 1,-3-3 131,0 3 0,-5-5-103,2 1 0,-4 0 172,0 4 0,-2-1-119,-2 1 0,0-1 358,-4 1-195,0 5 190,-4 0-450,0 6 1,0 7-166,0 4 0,0 6-29,0 6 0,0 4 161,0 4 0,0 1-175,0-2 1,4 3 38,0-2 0,1-4-62,-1 0 1,-3-4-168,3-4 0,-2 1-716,2-4 333,-3-1 1,4-4 734,-5 1 0,0-6 0,0-1 0</inkml:trace>
  <inkml:trace contextRef="#ctx0" brushRef="#br0" timeOffset="29">14025 6533 7967,'0'-7'793,"0"-3"-199,0 9 700,0-9-128,0 9 1,0-5-95,0 6 0,4 6-634,-1 1 0,5 7-141,-4 1 0,3 6-152,-3-2 1,0 2-226,-4 2 0,0 1-385,0 3 1,-1-2-3077,-3 6 3541,-7-6 0,-7 13 0,-5-2 0</inkml:trace>
  <inkml:trace contextRef="#ctx0" brushRef="#br0" timeOffset="30">14584 5950 8043,'0'-11'0,"0"-1"0,0 1 0,0 2 96,0-2 109,6 2 0,-5-8 256,3 6 1,-3-1-162,-1 1 0,0 0 51,0-1 0,-1 6 2,-3 2 0,1-1 216,-4 1-550,-1 0 1,-7 4 169,0 0 0,-6 5-82,2 3 1,-6 7 81,-2 4 1,1 3-137,3 1 1,1 0-102,3-1 0,3 5-55,4 0 0,5 1-285,-1-2 0,5-2 204,0 3 0,5-3-163,2-1 0,5-5 118,-2-3 0,7 0 26,2-3 1,0 0 38,-1-8 0,3 0 52,5-4 0,-4 0 17,0 0 0,-1-5 135,1-3 1,-1-2-69,-3-1 0,-6-1 205,2 1 1,-3-2 74,-1-2 0,-2 2-108,-5-2 0,0 1-26,0-1 1,0 1-73,0-5 1,-1 5 23,-3-1 1,3 2 36,-3 2 0,2 0 116,-2 4-273,3-3 83,-4 8-249,5-3 191,0 5 0,5 2-9,2 1 0,3 0 45,2 4 1,-1-4 22,1 1 0,3-2-22,0 2 1,2-3 4,-2 3 0,-2-2 56,2-2 0,1 0-50,0 0 0,-1-2-448,-4-2 0,-3 3-43,-1-3-1535,1 3 2003,3 1 0,1-5 0,-1-1 0</inkml:trace>
  <inkml:trace contextRef="#ctx0" brushRef="#br0" timeOffset="31">15098 5756 8097,'0'-11'154,"0"-1"111,0 1 1,0 3 306,0 1-160,0 4 1129,0-2-502,0 5-806,0 10 0,0 3 18,0 10 0,-1 5-78,-3 2 0,-2 4-49,-5 4 1,-5 3-153,1 5 1,-1 3-282,0 1 1,0 4-72,-3 0 1,-3-4 20,3 0 1,1-3 91,-1-2 0,5-5-203,-1-6 0,4-2 122,3-9 1,-1 1 217,6-9 1,-3 3-106,3-7 0,1 3-136,-1-6 0,0-2-185,-1 2-371,3-6 966,-4 8 0,0-8 1,-2 3-1</inkml:trace>
  <inkml:trace contextRef="#ctx0" brushRef="#br0" timeOffset="32">15190 6236 8093,'0'-8'196,"0"1"510,0 4 116,0-2-538,5 5 1,-4 5 145,3 3 1,1 7-49,-1 4 0,5 2-273,-2 2 1,0 1 67,0 3 0,-4-3-89,1 3 1,1-3-70,-2-1 1,3-4-68,-3 0 0,-1-4-159,1 4 1,-1-9 111,-2 2 0,4-3-104,-1 2 0,1-3-96,-4-1 247,0-4 98,0 2 0,-1-5 158,-3 0 0,2-5-56,-6-3 0,5-3-68,0-4 1,-3-3 159,3-5 1,-1-1-32,4-3 0,0-2-207,0-5 0,1-4 128,3 0 0,2-9-406,6 1 0,0-2 98,4 2 0,0 3-41,3 5 1,3-3 117,-3 11 0,6-1 26,2 8 0,-1 6 73,-3 1 1,0 8-83,0 0 1,0 5 143,0 0 0,-1 1-91,1 2 1,0 2-39,0 1 1,4 2 54,-1 3 0,0-2-17,-7-2 1,1-2-126,-5 1 1,0 0 64,-3 1 1,-4-3-430,-1 3 233,-4-3-915,2 4 808,-5-4 1,-5 6-946,-3-3 1335,-7-3 0,2 9 0,-3-4 0</inkml:trace>
  <inkml:trace contextRef="#ctx0" brushRef="#br0" timeOffset="33">15464 6247 8084,'-6'-1'989,"2"-3"-202,2 3-575,2-4 346,0 5 0,0 5-111,0 2 1,0 4-248,0 0 0,0 2 35,0 2 0,0-1-85,0 5 1,0-1 46,0 1 1,2 1-313,2-5 0,-3 4-42,3-3 1,-2-1-103,2-4 1,-3-3-219,3-1 309,-3-4 0,1 2-18,1-5 145,-1 0 1,4-1 219,-2-3 0,-2 1-117,6-4 1,-4-1 76,3-3 1,0-4-44,0-1 1,3 0 156,-2 1 0,-2 1-48,2-5 17,0 5-140,3-3 0,-1 10 11,-2-1 0,-2 5-109,-2 0 0,-3 6 44,3 5 0,1 3-11,-1 5 0,1-2-35,-1 5 1,-3-3-19,3 7 1,1-3-201,-1 7 0,3-4 76,-3-4 1,4 1-534,-4-5 1,3 4 250,-3-3 1,4-5-1028,-5-3 470,1-1 999,1 5 0,-3-1 0,3 1 0</inkml:trace>
  <inkml:trace contextRef="#ctx0" brushRef="#br0" timeOffset="34">15989 5528 7966,'-1'-10'29,"-3"2"565,3-2-89,-4 3-4,5-4 0,0 3 29,0 1 1,4 3 569,-1-4-71,1 6-704,1-3 1,-2 5-27,4 0 1,1 5-65,3 2 0,-2 5 202,3 3 1,-3 7-147,6 4 1,3 6-78,1-2 0,0 5-16,4 3 0,-3 1 50,7 3 0,0 6-519,0-2 0,4 6 368,-5-3 0,1 5-198,-4-5 1,-2 8 29,-2-3 1,-2 3-293,-6-8 0,-3 5-4,-1-5 0,-4-3 114,1-4 0,-3-2 91,-1 2 0,-5-4 19,-3-7 0,-2 0 237,-1-4 1,-4 0-128,-1-5 0,0-4 143,1-3 0,-2-2 234,-2-1 1,-1-1-325,5 0 0,-4 0-40,3-4-681,1 3-1602,4-8 1108,4 3-1175,2-5 2370,5 0 0,0 0 0</inkml:trace>
  <inkml:trace contextRef="#ctx0" brushRef="#br0" timeOffset="35">17520 6076 7994,'0'-6'-146,"0"0"1,0 5 509,0-3-28,0 3 1,0-5 46,0 2 138,0 3 25,0-4-7,0 0-13,0 3-40,0-3 295,0 5-525,0 5-158,0 2 1,0 8 25,0 0 1,0 7-144,0 1 0,0-1-31,0 5 1,0-3 46,0-1 0,1 1-135,3 3 0,2-7 64,5 3 1,1-4-66,-1 0 1,5 1 85,-1-5 1,5 1-21,-1-5 0,3-3 20,0-1 0,1-4 4,0 1 0,-1-3 55,-3-1 1,2 0-17,-2 0 1,-1-5 319,1-3 1,-5-6-96,1-1 1,-3-1 144,-5 0 0,2 0-109,-5-3 0,0-7-55,-4 4 0,0-9-78,0 1 1,-1-3-90,-3-2 1,1 2-262,-4 3 0,3 2 143,-4 5 0,6 0-358,-2 1 1,3 4 178,1 3 0,0 6-1325,0 1 636,0 6-118,0-4 1,0 8 95,0 2 979,0 2 0,0 10 0,0 2 0</inkml:trace>
  <inkml:trace contextRef="#ctx0" brushRef="#br0" timeOffset="36">18068 6019 8085,'0'-7'-954,"0"-3"1849,0 9 41,0-4-283,0 0-418,0 4 0,0-3 139,0 8 0,0 3-140,0 8 1,1 8-1,3 8 1,-3 0-224,3 0 1,1 2 71,-1-3 1,3 2-135,-3-1 0,1 0 76,-1-4 0,-3 0-651,3-5 0,-3-3 299,-1 0 0,0-8-926,0 0 117,0-2-14,0 2 1150,0-4 0,-5 3 0,-1-4 0</inkml:trace>
  <inkml:trace contextRef="#ctx0" brushRef="#br0" timeOffset="37">18091 6110 8085,'-5'-6'-47,"3"-1"47,-2 4 0,4 3 635,4 0 1,-1 5-183,4 6 0,1 6-53,3 2 1,2 2-233,2 2 0,2 0-174,2 0 1,3 3-118,-3 1 0,2 0 106,2-4 0,0-2-214,0-2 0,-2-2 98,-2-6 1,3-1 105,-3-2 1,-1-3 155,1-5 1,-4 0 159,4 0 0,-5-1 341,1-3 0,-3-2-261,-5-6 0,3-1 321,-2-2 0,-3-3-235,-1-4 1,-3-3-44,-1-1 0,0 0-162,0-4 0,0 0-57,0-5 1,-4-2-129,0 3 0,-3 0-198,3 11 1,-1-1-626,1 9 1,3 3 91,-3 5-888,3 4 0,-3-1 619,0 8 0,0 3 935,4 4 0,-5 5 0,-1 2 0</inkml:trace>
  <inkml:trace contextRef="#ctx0" brushRef="#br0" timeOffset="38">18799 5962 8050,'-7'0'-355,"2"-5"1370,0 3-583,4-3 0,-4 10 48,5 3 0,1 7-117,3 4 0,-1 7 39,4 0 0,1 7-85,3 2 1,1-4-222,-1 7 1,0-6-126,1 2 0,-5-1-198,1-6 0,-5 0-345,0-5 0,0 0 339,1-3 1,-3-2-1171,3-6 989,-3 0 0,-5-3-196,0 0 0,-1-6 610,2 2 0,-4-3 0,-4-1 0</inkml:trace>
  <inkml:trace contextRef="#ctx0" brushRef="#br0" timeOffset="39">18639 6030 8050,'4'-18'109,"-1"3"0,3 3 189,-3 0 0,0 2-59,5 2 0,-5 2-13,5 2 0,1 3 120,6-3 1,3-1-101,5 1 0,-1 0-100,1 4 0,5 0 100,3 0 0,-2 2-236,1 2 0,-4-2-61,0 6 1,-3-1-83,-4 5 0,-2-1-69,-6 1 0,-4-1 99,-4 0 0,2 1-5,-1-1 0,-4 1 68,-4-1 0,-6 0-22,-1 1 1,-2-1-1,-6 1 0,1-1-2,-1 1 0,-2-1 50,2 0 0,1 0-1,-1-4 1,5 2 185,-1-5 0,6 3-56,1-3 92,6 0 0,-3-3-45,5 3 0,5-3 127,2 3 0,5-1-54,3 1 1,1-3-18,3 3 0,7 2-118,-3 2 1,2-2-22,-2 2 1,-2-1-160,-1 5 0,1-1 45,-2 0 1,-2 2-137,-2 2 1,-4-2 50,-3 2 0,1 2-63,-5-2 1,-1 2 70,-3-2 1,-5-3 63,-2 4 0,-5-4 12,-3 0 1,-3-1 112,-5 1 1,-3-2-89,-1-3 1,0 2-6,5-5 1,-1 0-281,0-4 0,5 0-100,3 0-781,7 0 774,3-5 0,5-2-501,0-4 1,2-2 903,1-2 0,9-3 0,6-4 0</inkml:trace>
  <inkml:trace contextRef="#ctx0" brushRef="#br0" timeOffset="40">19244 5962 8028,'0'-12'0,"0"1"0,0-1 1111,0 1-187,0 5 93,0 1-539,0 5 0,0 5 230,0 2-375,5 9 1,-2 6-51,4 9 1,-3 2-55,4 1 1,-2 0-159,2 1 0,1 0 96,-6 3 0,5-4-579,-4 1 1,3-2 281,-3-7 0,1-3-753,-1-4 0,-3-5 212,3 1 0,-2-2-120,-2-1 0,1-6-423,3-2 1214,-3 2 0,4 0 0,-5 6 0</inkml:trace>
  <inkml:trace contextRef="#ctx0" brushRef="#br0" timeOffset="41">19473 6487 8082,'3'-8'263,"1"1"1,5 4 194,-1-1-74,-3-2 0,4 0-74,-6-6 1,5 1 202,-4 0 0,1-2-50,-1-2 1,-3-2-186,3-2 0,-3-2-238,-1 1 0,0-5 131,0-2 1,0-4-198,0 0 0,0-2 102,0-1 0,0 0-123,0-1 0,0 6 7,0 3 0,0 3 140,0 4-10,0-3-136,0 10 0,0-1-98,0 5 0,1 6 126,3-2 1,-1 9-111,4 6 1,1 3 80,3 9 1,2 3 86,2 8 0,-2 1-64,2 3 1,2-1-10,-2 5 0,4-6-16,-4-2 0,0-1-205,-3-6 1,-1-2 4,1-6 1,-1-3-28,1-4 1,-1-1-773,0 1 284,-4-1-203,3 1 0,-8-5 967,6 1 0,-5-1 0,2 5 0</inkml:trace>
  <inkml:trace contextRef="#ctx0" brushRef="#br0" timeOffset="42">19473 6419 7949,'-7'-6'705,"2"0"0,10-4-441,3 2 1,2-1-160,1 6 1,5-2 458,-1 1 0,5 1-183,-1-4 1,4 3-499,4-4 0,-2 6-208,6-2 1,-5 1-217,5 0 0,-6 1 219,2-2 322,-3 3 0,-6 1 0,-2 0 0</inkml:trace>
  <inkml:trace contextRef="#ctx0" brushRef="#br0" timeOffset="43">20066 5962 8002,'4'-8'-1326,"0"0"1237,0 6 89,1-8 0,-3 9 897,6-3-376,-5-3 0,2 5 687,-5-6-239,0 6-630,0-3 0,-5 5-145,-3 0 1,-2 0 60,-2 0 0,-3 1-141,0 3 0,-5 1 89,1 2 1,1 4-65,-1-4 1,5 3 2,-1 2 1,2-1-150,2 1 0,0-1-129,4 0 1,2 1 109,5-1 1,0 4-53,0 1 1,2 0 24,6-1 1,1-1-71,10 5 1,0-5 84,4 2 0,1-2-50,2 1 0,-1-3 40,1 4 0,-2-4 10,-1 0 1,-1-1 77,-3 1 0,-3-1-58,-4 0 1,-5 1 22,1-1 0,-6 2-15,2 2 0,-4-2-22,-4 2 0,-3-1 31,-8 1 1,-3-2-123,-5 2 0,0-2 67,0-2 0,0 1-97,1-1 1,-1-1-70,0-2 0,5 1-684,3-5-979,2-1 926,7-3 959,1 0 0,15-5 0,3-1 0</inkml:trace>
  <inkml:trace contextRef="#ctx0" brushRef="#br0" timeOffset="44">20341 6007 7994,'-6'-17'1481,"5"-5"-517,-4 9-393,5-3 368,0 10-559,0 0 0,0 8 25,0 2 1,1 7-150,3 8 1,-3 8-59,3 3 1,-1 3-356,1 1 0,1 4 220,2 0 0,3 1-191,-2-5 1,2-1 114,2-3 0,0-2-543,4-5 1,-2-1 219,5-3 1,-4-4 4,4-8 1,-4 2 55,4-5 1,-4 0 0,4-4 1,-1 0-93,1 0 1,-1 0-24,-3 0 1,-6-5-332,2-3 1,-3-2 239,0-1 1,-3 2 479,-5-3 0,0-2 0,0-8 0</inkml:trace>
  <inkml:trace contextRef="#ctx0" brushRef="#br0" timeOffset="45">20272 6224 7999,'-11'0'782,"-1"0"-395,6 0 1,7-3-337,11-1 0,4 0 53,7 4 1,4-1-41,-1-3 0,6 3-511,-2-3 0,0-3 270,0 0 1,-5 2-1319,2 1 1495,-8-2 0,-2-1 0,-6-4 0</inkml:trace>
  <inkml:trace contextRef="#ctx0" brushRef="#br0" timeOffset="46">20272 5996 8024,'0'-18'199,"5"2"50,3 4 0,7 2 56,4 3 1,6 0-151,2 3 0,5 2 198,-2-6 0,-1 6-78,2-2 1,-1 1-142,5 0 1,-5 1 30,0-2 1,-3 3-72,4 1 1,-7 0 4,-1 0 0,-2 0-9,-6 0 1,1 0 3,-5 0 1,-3 0 41,-1 0 1,-3 4 18,4 0 1,-6 8-30,2 0 1,1 7-36,-1 0 0,3 4 33,-3 3 1,4 4-145,-4 4 1,3 0 75,-3 0 0,4-1-168,-4-2 1,-1 2-133,-3-3 0,4-2 80,0-1 0,1-7-167,-1-1 1,-3-5 98,3 1 0,-2-3-1402,2-5 660,-2-1-656,3-6 1630,-5 0 0,-5 0 0,-2 0 0</inkml:trace>
  <inkml:trace contextRef="#ctx0" brushRef="#br0" timeOffset="47">20706 6019 7975,'6'-18'0,"3"-2"490,-5 4 0,9 3-73,-2 5 0,7-1-252,-3 5 1,5 0 79,0 4 0,2-3 313,5-1 1,3 0-101,9 4 0,-4 5-199,3 3 1,-4 3-205,-3 4 0,1 3 128,-6 5 0,-4 4-230,-7-1 1,-4 10 99,-3-2 1,-4 3-328,-8-3 1,-7 2 151,-8 2 1,-7-7-251,0 4 0,-7-5 131,-2 1 0,2-5 26,-1-7 1,1-2-257,6-6 1,5 1-163,3-1-390,5 0 1023,2-4 0,7 3 0,5-4 0</inkml:trace>
  <inkml:trace contextRef="#ctx0" brushRef="#br0" timeOffset="48">21711 5962 7950,'-5'-12'0,"0"5"0,-3-1-145,3 6 262,5-4 1,0 6 921,0-5-230,0 4 10,0-4-539,0 5 1,0 5 481,0 3-445,0 2 0,1 5 176,3 0 0,-2 6-111,1-2 0,0 3-153,1 5 0,-3-3-8,3 3 1,1 1-178,-1-2 1,3 2 56,-3-1 0,5-3-34,-1 3 1,2-4-147,1-4 0,4 1-278,1-5 1,-1 0-52,-4-3 0,1-2 166,-1-2 0,4-2-158,1-2 0,0-3 130,-1 3 1,-2-3-510,2-1 1,-2-1 13,-2-3 0,-1 1-843,-2-4 1608,2 4 0,-8-12 0,3 2 0</inkml:trace>
  <inkml:trace contextRef="#ctx0" brushRef="#br0" timeOffset="49">21688 6190 8082,'13'-10'904,"2"2"0,2 2-291,2 2 0,2 3 4,-2-3 0,-1 3-165,1 1 1,1 0-324,7 0 0,-4-4-215,0 0 0,-2 0-315,-5 4 1,3 0-407,-4 0 0,-4-1 807,-3-3 0,-6 3 0,3-4 0</inkml:trace>
  <inkml:trace contextRef="#ctx0" brushRef="#br0" timeOffset="50">21631 5939 8053,'1'-8'0,"3"1"0,0-1 587,7-3 1,0-1-241,8 1 0,1 3-217,7 1 0,-2 3-47,5-4 1,1 4 32,3-3 0,-3 3-910,-1-4 1,-5 6 793,2-2 0,-3-2 0,-1-1 0</inkml:trace>
  <inkml:trace contextRef="#ctx0" brushRef="#br0" timeOffset="51">22339 5790 8546,'-6'0'1174,"0"0"-942,2 0 0,1 0 216,-4 0 1,-1 0-116,-3 0 0,-1 4-193,1 0 0,-1 5 92,1-2 0,-1 4-87,1 0 0,0 0-44,-1 1 0,1-1-119,-1 1 1,1 3-40,-1 0 1,1 0 61,0-3 1,3-1-86,0 1 1,6-1 102,-2 1 1,3-1-77,1 0 0,1 1 93,3-1 0,2 2-118,6 2 1,0-6 58,4 2 1,1-2 23,6 3 0,0-1 134,0 1 1,-2-1-120,-2 0 1,2 1-7,-6-1 1,0 1 27,-3-1 1,-2 4-287,-3 1 0,-2-1 46,-5-4 1,0 4 37,0 1 0,-6-1-23,-5-4 1,-2 1 45,-6-1 1,-1 4-195,-7 1 1,3-2 49,-3-7 0,4 3-156,4-2 0,0-2 47,8 2 1,-3-6-678,6 2 1067,3-2 0,-5-2 0,4 0 0</inkml:trace>
  <inkml:trace contextRef="#ctx0" brushRef="#br0" timeOffset="52">22556 5916 8000,'-1'-8'1921,"-3"1"-1430,3 4 0,-4 3 133,5 8 1,0 6-142,0 1 0,0 9-12,0-1 0,0 7-262,0 1 0,0 2-32,0 1 0,0 0-215,0 1 0,1-2 97,3-3 1,1-2-976,3-5 0,-2-5 99,-2-3-1552,-3-2 2369,4-7 0,-5-1 0,0-5 0</inkml:trace>
  <inkml:trace contextRef="#ctx0" brushRef="#br0" timeOffset="53">22385 5847 8000,'0'-17'517,"0"1"1,5 4-260,3 0 1,7 2 916,4 3-469,2 2-378,2-1 1,0 5 360,0-3 0,1 3-244,3 1 1,1 4-362,2 0 0,2 5-311,-6-2 1,4 0-416,-8 0 1,3 1-2373,-10 3 3014,0 1 0,-4-1 0,1 0 0</inkml:trace>
  <inkml:trace contextRef="#ctx0" brushRef="#br0" timeOffset="54">22819 6304 8000,'-5'7'945,"4"-2"1,-3-1 1186,8-1-1535,-3 6 0,5-7 390,-2 1-695,-3-1 1,6 1-495,-4 1-1055,-1 0 1257,8-4 0,-4 5 0,6 1 0</inkml:trace>
  <inkml:trace contextRef="#ctx0" brushRef="#br0" timeOffset="55">23184 5927 8000,'0'-6'1523,"0"-4"-1041,0 9 434,0-4-537,0 5 1,0 6 15,0 5 0,0 6-118,0 6 1,0 1-215,0 2 1,0 2-74,0 3 1,4 1-88,0-6 1,4 5-103,-5-5 0,2 0-340,-1-7 0,-1 1-15,4-5 1,0 0 175,0-3 1,0-4-576,-3-1 1,-2-4 952,6 0 0,-1-1 0,5-2 0</inkml:trace>
  <inkml:trace contextRef="#ctx0" brushRef="#br0" timeOffset="56">23047 6110 8000,'5'-6'711,"2"-4"0,8 5-334,0-3 0,5 3-137,0 5 1,2 0 136,5 0 0,-2-4-86,6 0 0,-5 0-236,5 4 1,-6 0 109,2 0 0,-8-3-920,-4-1 0,-2 0 755,-2 4 0,1-5 0,-1-1 0</inkml:trace>
  <inkml:trace contextRef="#ctx0" brushRef="#br0" timeOffset="57">23162 5825 8000,'17'-4'87,"-1"0"1,1-4-156,2 5 0,3-1 179,1 4 0,0 0-104,-1 0 1,1 0 189,0 0 0,0 0-58,0 0 1,-2 0-50,-2 0 1,2 0-50,-6 0 0,-1 1 48,-7 3-57,4-3 96,-5 9 50,0-8 0,-1 8-90,-5-3 0,-1 1 152,-3 3 0,2-2-100,-6 6 1,1 3-47,-5 1 1,2 3 51,2 1 0,-1 3 85,6 1 0,-5 1 41,4-1 1,0-3 138,4 2 0,4-2 61,0-1 1,5-1-14,-1-3 0,6-3-1881,1-4 0,5-2 1118,-1-2 1,-1-3 447,1-5 0,0 0 393,4 0 0,1-5-285,3-3 0,-7-2 79,3-2 0,-4 0-97,0-4 0,-7 2-114,-4-5 1,-2 0-72,2-3 0,-3-5-209,-5 0 1,-2-4 84,-6 0 1,-1-1-153,-10 2 1,-5-2-122,-7 6 1,2-1-373,-1 4 0,4 5 4,0 3 1,7 7 180,4 5 0,2 1-436,1 2 0,2 2 971,3 1 0,-9 9 0,4 6 0</inkml:trace>
  <inkml:trace contextRef="#ctx0" brushRef="#br0" timeOffset="58">23847 5859 8000,'0'-12'0,"0"1"1710,0 0-794,0 4-1013,5 2 92,-4 5 0,5 10 57,-2 6 1,-2 5-19,1 6 1,2 2 3,-1 5 0,1 1-233,-1-1 0,-3 0 78,3 0 0,-1-1 89,1-2 1,-3-5 6,3-7 0,-3-2-716,-1-6 243,5 1 494,-4-6 0,4-1 0,-5-5 0</inkml:trace>
  <inkml:trace contextRef="#ctx0" brushRef="#br0" timeOffset="59">23824 5836 8000,'5'-29'0,"1"1"990,6 5-582,-1 5 1,2 2 217,2 4 262,-2 1-484,3 5 1,0-3 0,-1 5 0,1 0-15,-1 4 0,-1 1 7,5 3-352,-5 3 125,8 9 0,-9-2-606,2 5 378,-2 0 0,-3 0-485,-3 0 1,-2 0 312,-5 4 0,-2 0-286,-6 0 0,-1 0 194,-10-1 1,-3 1 191,-5 0 0,-5-1-106,2-3 0,2 2 304,1-2 0,4-1 69,4 1 0,3-1 156,4 1 0,6 1-102,2-5 0,3 1-101,1-5 0,1 1-13,3-1 0,7-3-10,8-1 0,3-4-370,1 1 0,1-3 3,3-1 1,-3 0-130,2 0 1,-2 4-1381,-1-1 1809,-5 6 0,-1-2 0,-6 4 0</inkml:trace>
  <inkml:trace contextRef="#ctx0" brushRef="#br0" timeOffset="60">24304 6590 8000,'6'-1'0,"-2"-3"640,2 2-207,-5-8 0,10 9 142,-10-9-247,4 4 1,-4-6 98,3 1 593,-3-1-603,9 1 1,-8-4 151,1-1 0,3-4-184,-3 1 1,1-2-382,-4-2 54,5 0 57,-4-5 112,5 4-535,-1-9-189,1 4 372,0-6 0,4 1-58,-2 0 0,1-4-152,-1 0 214,2 0 4,-4-2 0,2 9-127,-1-4 81,-4 14 86,2-6 0,-5 14 362,0-2-233,0 8 569,0 1-684,0 6 0,0 6-136,0 1 1,0 8 181,0 4 1,0 3-7,0 1 0,4-4-207,0 0 0,4-4 36,0 4 1,6-5-65,1 1 0,0-6 128,-3-1 1,-1-6 180,1 2 0,3-3 44,0-1 1,0 0 164,-3 0 1,3-1-22,0-3 1,4-2-94,-3-5 1,0-1 269,-1 1 1,-2 3-126,2 1 0,-2-1 587,-2-3-492,1-1 1,-5 2 392,1 2-424,-6 3-428,4 5 1,-6 2-80,0 1 0,0 9 140,0 7 1,0 6-17,0 2 1,0 7 39,0-3 1,0 4-941,0-4 1,-2 2-239,-2 1 1,2-1-1932,-6-3 3097,6-2 0,-8-5 0,3 0 0</inkml:trace>
  <inkml:trace contextRef="#ctx0" brushRef="#br0" timeOffset="124">1545 8414 7998,'-7'-12'-627,"1"1"439,2-1 1,3 5 1707,-3-1-959,3 1 0,-1-4 911,-1 4-483,1-3-62,-3 8-512,5-3 1,5 8-121,3 4 0,2 2-29,2 10 0,0 5-35,4 7 1,1 2-104,6 1 0,4 4 118,-1 0 0,6 5-533,-1-1 0,-2-1 82,1 1 1,1-5-135,3 1 0,-5-7-163,-2 0 1,-3-6 245,-1 2 0,-2-4 79,-2-4 1,2-3 42,-6-4 1,0-1 21,-3 1 1,-1-5-196,0 1 160,1-6 1,-5 5-702,1-4-390,-5-1-837,2 3 1115,-10-10 960,-2-2 0,-9-4 0,-2 0 0</inkml:trace>
  <inkml:trace contextRef="#ctx0" brushRef="#br0" timeOffset="125">1967 8345 8075,'0'-18'646,"0"3"0,-4 2 322,1 2 23,-1 0-691,4 4 1,0 3 223,0 8 1,-4 3-111,0 4 0,-5 11-137,2 4 0,-9 7-71,-3 5 1,-2 3-84,-2 5 0,-5 3-188,-2 1 1,-2 3 312,1-4 1,0-4-316,4-7 0,0 0 27,5-4 0,0-2-1305,3-9 1,2-2-9,6-2-89,5-2-49,-4-6-72,8-4 1712,-3-7 0,5-12 1,0-6-1</inkml:trace>
  <inkml:trace contextRef="#ctx0" brushRef="#br0" timeOffset="126">1510 8117 8090,'0'-23'176,"2"6"-176,1 6 0,0 1 406,5 6 0,-1-1 255,5 1 181,-1 3 0,2-6-309,2 4 1,3 1-4,5-1 1,1-2-136,2 1 0,0-4-171,4 4 1,1-3-169,3 3 1,-4-4 148,1 4 0,-6-3-758,2 3 1,-3 0 405,-1 4 0,-4 0-2725,0 0 2872,-5 0 0,2 0 0,-4 0 0</inkml:trace>
  <inkml:trace contextRef="#ctx0" brushRef="#br0" timeOffset="127">2515 8619 8044,'-6'-6'585,"0"-3"-45,2 5 184,3 0-367,-4 4 0,6-3 154,3-1 0,-2 0-210,6 4 1,1 0-57,6 0 1,3 0 132,4 0 1,1 0-84,0 0 0,5-1-264,3-3 1,-4 1 70,0-4 1,1 3-107,-1-4 1,-2 4-393,-6-3 1,1 3-1555,-4-4-665,-1 6 2615,-4-3 0,1 0 0,-1-2 0</inkml:trace>
  <inkml:trace contextRef="#ctx0" brushRef="#br0" timeOffset="128">3178 9373 7989,'11'0'896,"-4"0"-457,3 0 1,-5-1-24,2-3 0,0-2-162,-3-6 0,-2 1-29,6-1 1,-6 0 558,2-4 1,-1-1-252,0-6 1,-1 0-449,1 0 1,3-5 74,-3-2 0,2-5-167,-1-3 0,-1-1-112,4-3 0,-3-6-135,4 2 0,-4-6 50,3 3 0,-3 1 68,4 6 1,-6-3-91,2 3 1,-1 4 20,0 4 0,-1 5 270,1 6 0,-1 1-30,-2 3 1,0 3 413,0 4-216,0 6 154,0-4-472,0 9 166,0 6 1,5 4-217,2 10 1,0-4 123,0 4 1,2-4-153,6 4 1,-1-5-7,5 1 1,-1-3-115,1-5 1,3 2 114,-3-5 0,1 0 25,-1-4 0,3 0 196,-3 0 1,-1-5-91,1-3 0,-2-2 57,2-1 1,2-1-63,-6 1 0,0-4 350,-3-1 1,-1 1-4,0 4 1,-3-1 113,0 1 0,-5-1 301,5 1-284,-5 5 0,3-3 45,-2 5 0,-3 1-96,3 7 0,-3 8-2,-1 7 1,0 2-145,0 2 1,-1 5-193,-3 3 0,3 2-268,-3 1 0,3 3-479,1-3 0,0 5-215,0-8 1,1-1-2384,3-7 3298,2 0 0,6 0 0,-1-1 0</inkml:trace>
  <inkml:trace contextRef="#ctx0" brushRef="#br0" timeOffset="129">1293 9567 8013,'-11'0'601,"5"0"-204,0 0 337,6 0 1,6 0-528,1 0 0,3 0 106,2 0 1,3 0-72,0 0 0,2 0-27,-2 0 1,1 0 11,3 0 1,3 0-129,-3 0 0,3 0 85,0 0 0,3 0-107,1 0 0,5 0 70,7 0 1,6 0-19,6 0 1,11-1-339,-29-1 1,0 0 0,2 0 0,0-1 256,2-1 0,0 0 1,1-1-1,0 0 51,-2 1 0,2 1 1,3-1-1,1 1-34,-1-1 1,0 1 0,3-1 0,0 1 39,-1 0 1,0-1 0,0 0 0,-1 1-64,-3 1 1,0 1 0,0 0 0,1 0-67,-2-1 0,-2 0 0,0 2 0,-1-1 105,31 1 1,-4 0-35,3 0 1,-30 0 0,1 0-34,1 0 1,0 0 0,0 0 0,0-1 35,-1-1 0,-1 0 0,2 1 0,-1 1-108,-1-2 1,1 0 0,0 0-1,1-1 11,-4 1 1,0 0 0,31-5-240,-3 3 0,-6-1 136,-5 1 0,-3 3-61,-4-3 0,0 3 174,-8 1 1,1 0 112,-8 0 0,0 0 244,-4 0 0,-4 0-122,0 0 0,-5 0 512,1 0 0,-2 0-474,-2 0 0,-3 0 202,-1 0 0,-3 0-189,4 0-246,-6 0 180,3 0 1,-6 0-39,-3 0 0,-7 0-5539,-8 0 5394,-8 0 0,-12 5 0,-8 1 0</inkml:trace>
  <inkml:trace contextRef="#ctx0" brushRef="#br0" timeOffset="130">2013 10150 7906,'0'-12'196,"-1"2"146,-3 2 1,3 2-36,-3 2 1,1 3 118,-1-3 1,2 3-10,-6 1 0,4 0-120,-3 0 0,-1 1-119,-3 3 0,-4 0 53,-1 7 0,0-2-149,1 6 1,2 3-5,-2 1 1,2 3-82,2 1 1,4-2 45,3-2 0,3 7-171,1-4 1,0 0-160,0-3 1,1-4 151,3 4 0,3-5-151,4 1 1,2-6 99,2-1 1,-2-6 14,2 2 1,-3-2 32,0-2 0,3 0-28,0 0 1,1-6 75,-5-1 1,-1-3-13,-2-2 0,1 0 132,-6-4 0,5 4-76,-4-4 1,0 2 187,-4-1 1,-2-1-62,-1-3 1,0-3 7,-5 3 0,5-4-13,-5-3 1,4 2-13,-3-3 0,4 7 1,-1 1 0,3 5 228,1-2-235,0 4 1,1 4-1,3 0 1,2 6 445,6-2 1,3 4-172,0 4 0,6-2 30,-2 6 1,6-5-112,2 0 1,1 2-45,-2-1 1,-2 0-38,3-4 0,-3 0 3,-1 0 1,-1 0-277,-3 0 0,-3-4 83,-5 0 0,1-1-1444,-1 2 1107,-4 1 1,2-4-2507,-6 2 800,1 3 2062,-4-4 0,-5 0 0,-1-2 0</inkml:trace>
  <inkml:trace contextRef="#ctx0" brushRef="#br0" timeOffset="131">2812 9738 7885,'0'-6'47,"0"-4"0,-1 5 312,-3-3 345,3-2-231,-4 4 51,5-1 23,0 2 2358,0 5-2773,0 5 0,0 2 102,0 4 1,0 6-92,0 2 1,-1 4 90,-3 3 0,1 3-10,-4 6 1,-1 3-340,-3 0 0,-1 5 135,1-1 1,-1 2 65,1 2 1,0 0-108,-1-1 1,-3-3-453,0 0 0,3-4 212,5 4 0,0-5 7,0 1 1,-2-6 19,5-2 1,0-5 113,4 2 1,-4-7 36,1-1 1,-1-5-14,4 2 0,0-4-165,0 0 0,-4-5-148,0 1-586,0-6 177,4 4 235,0-6 1,0 0 0</inkml:trace>
  <inkml:trace contextRef="#ctx0" brushRef="#br0" timeOffset="132">2892 10115 7901,'-10'-7'743,"2"-1"1120,3 6-1382,5-3 1,4 6-176,0 3 0,4 3-109,-5 8 1,6 4 18,-1 8 1,-2 2 126,2 6 0,0-1-127,3 0 1,-3-3-189,-1-1 0,1-3-37,3 3 0,-1-8-141,-2 1 1,2-8 141,-2 0 0,-2-6 122,2-2 0,-4-4-44,3 1 2,-4-3 0,3-2-46,-2-3 0,-3-2 37,3-6 0,-3 0-94,-1-4 1,0 2 3,0-5 0,0 0-194,0-4 1,-4-3-41,1-1 1,-3-7 1,3 3 0,1-9-66,-1 2 0,1-2 62,2-1 0,2 0 150,1-1 0,8 3-41,4 4 0,5 2 107,-1 3 0,3 0 59,1 7 1,4-1 157,4 8 0,2-1-52,1 5 1,0-1 119,1 10 1,-1-5-80,0 4 1,0 0-116,1 4 1,-6-3 148,-2-1 1,-1 0-83,-3 4 1,1 0-115,-9 0-309,1 0-166,-5 0 1,-3 0-1805,-1 0 1025,-4 0 364,-3 5 1,-10-4 892,-6 3 0,-9 3 0,1-1 0</inkml:trace>
  <inkml:trace contextRef="#ctx0" brushRef="#br0" timeOffset="133">3292 9955 8001,'-11'4'399,"-1"0"695,1 5-806,4-3 0,2 6-107,5-1 0,0 4 327,0 1 0,2-1-98,1-4 0,2 4-44,3 1 0,1 3-200,-5-4 1,1 4-108,-1-4 1,-2 2 57,6-2 1,-6-2-201,2 2 1,-1-6 0,0-2 76,-1 1 1,3 0-178,-5-1 1,1-4-54,3 1 202,-3-3 1,9-6 0,-2-3 0,-2-2 236,2-1 1,0-1 27,3 1 0,0-5 46,1 1 0,3-5-35,0 1 0,0 2-103,-3 2 0,-1 3-11,1 0 0,-5 6 56,1 2 1,-4 3-15,3 1 1,0 5-4,0 2 0,2 9 17,-5 3 0,4 2-95,-5 2 1,5 1-2,-4 3 0,3-3-121,-3 3 0,5-3-110,-1-1 0,-2-6-58,2-2 0,-4-2 100,3-1 1,-3-5-1131,4 1 12,-6-6-1988,3 3 3207,0-5 0,-3-5 0,3-1 0</inkml:trace>
  <inkml:trace contextRef="#ctx0" brushRef="#br0" timeOffset="134">5553 9122 8063,'0'-22'317,"0"3"-317,0 3 904,0 4-523,0-4 1,0 7 517,0-3-9,0 9-516,0-8 0,0 11 132,0 0 1,0 7 329,0 8-531,5 8 1,-3 7-48,1 8 1,3-1-18,-3 5 0,5 0-325,-4 4 1,1-2 123,-1-2 1,-3-3-283,3-4 1,1-1 167,-1 0 0,1-5-155,-1-2 1,-3-4-137,3-4 1,1-3-334,-2-4 0,3-1-539,-3 1-674,-1-6-81,3-1 1992,-5-5 0,5 0 0,1 0 0</inkml:trace>
  <inkml:trace contextRef="#ctx0" brushRef="#br0" timeOffset="135">6124 9156 7869,'0'-11'9,"0"-1"0,2 2 220,1 2 158,-1-2 0,3 8-69,-5-6 1,-1 6 701,-3-2-591,2 2 1,-8 2-144,3 0 1,0 0 71,0 0 1,-1 0-136,-3 0 1,-2 2-105,-2 2 1,1 2 53,-5 5 0,0 1-145,-4-1 1,4 1 160,0-1 0,5 0-134,-1 1 0,-1-1-143,5 1 0,-3-1 74,6 1 0,3-1-101,2 0 1,-3 1 47,3-1 0,-1 1 3,4-1 0,4 0 48,-1 1 0,11-1-4,2 1 1,4-5 18,3 1 0,3 0-1,1 3 0,1 0-79,-1 1 0,-2-1 84,5 1 0,-5-1-127,-3 1 1,0-1 64,-7 0 0,0 2-148,-3 2 0,-6-1 82,-2 5 0,-3-4 54,-1 5 0,-6-5 24,-5 4 1,-6-5 81,-6 1 1,-1 3-21,-3 1 0,2-3-71,-5 0 0,0-4-11,0 0 0,2-2 40,5-3 1,2 2-1416,2-5-292,2 0 1734,6-4 0,4-5 0,2-2 0</inkml:trace>
  <inkml:trace contextRef="#ctx0" brushRef="#br0" timeOffset="136">8725 8932 7867,'0'-11'124,"-1"3"100,-3 0 0,3 1 603,-3-5-85,3 6 441,-4 1-771,4 5 0,-8 10-5,5 5 1,-4 12-148,4 7 1,1 7 236,3 8 0,0 2-283,0 2 1,0 3-124,0-3 0,1-6-386,3-1 1,-2-3 284,6 3 1,-4-9-786,3-3 0,0-7 462,0-1 0,0-7-1640,-4-3 491,-1-4 211,8 0 1271,-9-6 0,4-6 0,-5-6 0</inkml:trace>
  <inkml:trace contextRef="#ctx0" brushRef="#br0" timeOffset="137">8668 9092 7939,'-1'-12'1549,"-3"1"-471,3 5-696,-4 1 0,10 6-72,3 3 0,7 7 147,4 8 0,4 4-115,3 4 1,0 2-59,4 5 1,1 0 67,3 1 0,0-2-79,0-3 1,1 3-407,-1-2 1,-5-7 190,-2-2 0,-1-6-97,-3-1 0,3-2 54,-7-2 1,-2-5 54,2-2 1,-5-3 67,2-1 0,-8 0-18,0 0 1,-2-1-89,2-3 0,-3-2 74,-5-5 1,0-6 401,0-2 1,-1-2-104,-3-2 0,-2-5-344,-6-3 1,-3-3-63,0-4 0,-4 0-151,4-8 1,-2 7-4,2-7 1,3 6-246,1 2 0,3 1 20,5 10 0,1 0 154,-1 5 0,1 4-617,2 3 1,2 3 270,1 5 0,0 0-530,4 3 0,1 4 221,3 0 1,1 5 880,-1 7 0,6 4 0,1 2 0</inkml:trace>
  <inkml:trace contextRef="#ctx0" brushRef="#br0" timeOffset="138">9525 9240 7923,'-8'0'775,"1"0"0,4-1-148,-1-3 1,4 3-176,4-3 1,-3 4-17,3 4 0,-3 2-101,-1 6 0,-1 0 82,-3 4 1,2-2-161,-6 5 0,6 4-1,-2 3 1,3 1-285,1-4 1,0 0 81,0-1 1,1 1-26,3 0 0,2-4 68,5 0 1,2-6-419,2-2 0,3-1 128,5-6 0,0 0 12,0-4 1,-1-1 153,1-3 0,1-6 44,3-5 1,-7-6 260,3 2 1,-4 1-75,0-1 0,-2 0-25,-6-3 1,-1-1-33,-2 0 0,-3 0-155,-5 0 1,-9 0-108,-2 0 0,-10 2-322,-1 2 1,-6-1-462,-7 4 1,-3 6 425,0 6 0,1 4-638,7 4 0,0 8 516,7 7 0,4 1 594,11-1 0,3 3 0,5-5 0</inkml:trace>
  <inkml:trace contextRef="#ctx0" brushRef="#br0" timeOffset="139">9925 9366 7945,'0'-11'497,"0"-1"-227,0 1 0,3-1 186,1 1-392,5-1 23,-3 6 1,2-3 244,0 5 557,-1 1-487,0 3 0,-2-2 18,-5-1 0,1 1-15,3-2 0,-3 8 351,3 4-480,-3 7 0,-1-1-11,0 5 1,0 0-24,0 4 1,0 0-236,0 0 0,0-2 77,0-2 1,0 2-210,0-6 1,0 0 134,0-4-588,0 1 272,0-6 60,0-1 336,0-5 0,0-5-93,0-2 0,0-5 18,0-3 1,0 1 14,0-5 1,5 0-29,3-4 1,2-5 45,1-2 0,6-3-254,2-2 0,2-3-20,2 0 1,0 2-27,0 5 1,0 4 118,0 8 1,-2 3-97,-2 4-57,3 6 0,-9 2 97,2 8 1,-6 2-687,-2 6 0,-4 4 344,1 3 1,-3 2-1318,-1-2 1848,0 2 0,-5-8 0,-2 4 0</inkml:trace>
  <inkml:trace contextRef="#ctx0" brushRef="#br0" timeOffset="140">10393 9320 7950,'-7'-11'0,"4"-1"0,1 1 2227,2 0-669,0 4-997,0 2 0,2 1 370,1 1-526,-1-1 0,7 5-308,-6 3 1,2 6 123,-1 5 1,-1 2-220,4-2 1,-3-1 70,4 5 1,-4-1-65,3 1 1,1-1-106,3-3 1,1-6-230,-1 2 1,1-3 19,-1-1 1,0-2 108,1-5 1,3 0-9,0 0 1,2 0 129,-2 0 1,-2-5 123,2-2 0,-4-3-64,-3-2 1,2 1 189,-2-1 0,-2-3 19,2 0 0,-6 0-110,2 3 1,1 1 326,-1-1-134,0 1-158,-4-1 75,0 6-332,5 1 1,-4 10 62,3 3 0,1 2-114,-1 1 1,3 5-16,-3-1 1,4 0 98,-4-4 0,4 0-41,0-4 0,2 2-4,2-5 0,0 3 43,4-3 1,-4 0 8,4-4 0,-4-1 138,0-3 0,-1 1-81,0-4 1,1-1 5,-1-3 1,1 1 13,-1 2 1,1-2-5,-1 2 20,0-2 0,-3 0-64,0 2 122,-6-2 1,5 9-105,-4-3 142,-1 3 1,3 6-107,-5 3 0,0 6-47,0 1 1,3 0-25,1-4 1,1 5-141,-1-1 1,1 0-197,3-3 1,2-1 173,-2 0 0,-2 1-1628,2-1 1875,-1-4 0,5 3 0,-1-4 0</inkml:trace>
  <inkml:trace contextRef="#ctx0" brushRef="#br0" timeOffset="141">11466 9275 7914,'0'-12'625,"0"0"716,0-4-894,0 4-13,0-5 1,0 6 394,0-1-373,0 1 100,-5 4-266,-1-3 0,-5 5 176,-1-2-458,1 2 50,-1-1 1,-3 5 268,0-3-704,-6 8 382,4 3 0,-5 8-570,3 0 432,-2 5 1,8-2-397,-2 5 0,6 0 261,1 0 0,6-1-262,-2 1 1,8 0 154,3 0 0,1-5 12,3-3 0,-2-4 162,6-3 1,2 1-3,-2-5 0,4 0 76,-4-4 0,4-2 163,-3-2 0,0-2 214,-1-5 1,-2-1-167,2 1 1,-6-1 351,-1 1 1,-2 0-239,2-1 1,-3 1 118,-5-1 1,4 5 474,-1-1 140,1 6-395,-4-9-437,0 10 1,-4 1-91,1 8 1,-6 6 39,1 1 0,3 5-143,1-1 0,-1 3 66,1 1 1,1-4-221,3 0 1,3-4-4,1 4 1,5-5 28,-1 1 1,2-3-70,1-5 0,1-2-147,-1-5 1,0 0-223,1 0 0,-1-1 251,1-3 1,-1-2 407,1-6 0,-1 1 0,0 0 0</inkml:trace>
  <inkml:trace contextRef="#ctx0" brushRef="#br0" timeOffset="142">11740 8726 7863,'-11'-7'1064,"0"-1"1464,4 1-2069,2 0 1,10 7-217,3 8 0,-2 7 148,2 4 0,-6 8 4,2 3 1,1 12 275,-1 4 0,0 3-264,-4 1 1,4 2-310,-1 5 0,1 0-112,-4 0 0,2-4 75,1 1 1,-1-10-499,1 2 1,3-13 332,-3-3 0,1-2-369,-4-5 0,4 1-160,0-9 1,3-3-405,-3-5 1,0-3-915,-4 4 1951,0-6 0,0 3 0</inkml:trace>
  <inkml:trace contextRef="#ctx0" brushRef="#br0" timeOffset="143">12494 8464 7797,'0'-12'0,"0"1"739,-5 5 97,4 0-510,-9 6 1,3 7 172,-4 4 1,-4 11-105,0 8 1,-6 8 61,2 4 1,-6 9-537,-2 6 1,13-26 0,1 0 247,2 3 1,0 1 0,0-3 0,0 1-15,1-1 0,1 0 1,-6 28-98,7 1 1,-1-3 16,6-1 1,-1-9-208,4-2 1,5-3-13,2 3 1,5 2 60,3-2 1,3-2 289,5-6 0,-1-6-330,1 2 1,0-7-406,0 0 1,-5-7 358,-3-1 1,2-5 141,-2 1 0,0-7 42,-4-4 1,1 1-19,-1-2 1,-3 0 200,-1-7 1,6-2 0,5-6 0</inkml:trace>
  <inkml:trace contextRef="#ctx0" brushRef="#br0" timeOffset="144">12688 9092 7875,'-11'-18'795,"0"-3"1080,-1 2-1213,6 2-350,1 6 252,5 6 1,-2 11-162,-1 5 1,1 3-96,-1 9 1,0 2-95,-1 10 0,3-1 16,-3 0 0,4 1-115,4-1 0,6-5-218,5-2 1,9-5 142,-1-3 1,4-3-125,0-9 0,-2-2-255,5-5 0,-3-1 166,4-3 0,-6-7 25,2-8 1,-3-3 74,-2-1 0,-4 1 147,-3-1 1,-7-4-100,-4 0 0,-3 0-4,-1 0 0,-2-1-53,-6-2 1,-1-3-147,-10 2 0,0-1-60,-4 2 0,-3 2 68,-1 5 0,0 3 79,4 5 0,-2 1-224,2 10 0,-1 1-910,9 7 1,0 2 665,3 6 1,6 8 608,2 3 0,3 7 0,1 0 0</inkml:trace>
  <inkml:trace contextRef="#ctx0" brushRef="#br0" timeOffset="145">13157 9377 7930,'7'-6'2201,"1"2"1,-1 8-1783,5 4 1,-6 2-112,-2 1 1,-1 2-55,0 2 0,-1 4 10,1 8 0,-1 1 0,-2 2 1,-4 3-518,0-2 1,-3-2 249,3 1 1,-4 0-437,4 0 0,0-6-40,4-5 323,0-5-1995,-5 3 490,4-11 1661,-4-1 0,5-5 0,0 0 0</inkml:trace>
  <inkml:trace contextRef="#ctx0" brushRef="#br0" timeOffset="146">13602 8863 7898,'-6'-11'586,"-3"0"732,5-1-929,0 6 1,8 3 248,0 11 1,1 1-115,-1 10 0,-3 5-124,3 6 0,-3 8 71,-1 4 0,-4 4-102,0 4 0,1-4-360,3 4 1,0-3-104,0-1 1,0-6-72,0-2 0,0-7-205,0-5 0,1-7-643,3-3 0,-2-5-300,6-3 0,-4-3 13,3-5 1300,-4 0 0,7-10 0,-4-3 0</inkml:trace>
  <inkml:trace contextRef="#ctx0" brushRef="#br0" timeOffset="147">13785 8544 7833,'0'-24'36,"-5"2"927,-3 11 1,4 4-689,4 3 1,10 6 246,9 5 1,3 6-283,1 10 0,0 5 654,0 2 0,3 6-208,1 6 0,3 1-307,-3 10 1,2 2-144,-17-25 0,-1 1 0,13 28-206,-16-27 0,-1 1 0,7 27-294,-6 0 0,-3-1 267,-5-2 0,0-8-780,0 1 1,-5-6 463,-3 6 1,-3-7-910,-4-1 1,1-4 3,-5 4 1218,0-5 0,-4-1 0,0-4 0,0 2 0,0 2 0,0 2 0</inkml:trace>
  <inkml:trace contextRef="#ctx0" brushRef="#br0" timeOffset="148">15544 8989 7756,'0'-11'195,"5"4"491,-4-3-294,9 9 0,-7-4 251,4 5-155,-4 0 1,3 6-86,-2 6 0,-3 4-24,3 7 0,-1 5-151,0 2 0,-1 7-22,1 1 0,0-1-397,1-7 0,-3 3 197,3-2 1,1-3-632,-1-2 1,1-5 332,-1-2 1,-3-9-1589,3 1 701,2-2 1179,-5-2 0,4-2 0,-5-5 0</inkml:trace>
  <inkml:trace contextRef="#ctx0" brushRef="#br0" timeOffset="149">15566 9001 7852,'0'-23'0,"0"0"1,3 0 631,5 0 1,4 4-193,11 0 0,1 4 114,3-4 1,2 5-128,5-1 0,6 3-19,2 5 0,-2 2-107,2 5 0,-5 0-38,1 0 1,-8 5-155,-3 2 1,-8 8 105,-4 4 0,-7 3-290,-4 1 1,-4 1 99,-4 3 0,-8 1-415,-7 2 1,-5 4 213,-6 1 0,-1-4-247,-7 7 1,-1-8 20,1 4 1,4-4 166,3 1 1,7-3 150,1-6 1,5 1 11,7 0 0,5-1 75,2-3 1,3-1-42,1-3 0,1-6 94,3 2 1,6-3-86,5-1 0,4 2 88,-4-5 0,6 0-90,-2-4 1,1-1-11,-1-3 1,1 1-494,-4-4 1,3 4-660,-4-1 0,1-1 63,0 1 1130,-4 1 0,10-3 0,-4 0 0</inkml:trace>
  <inkml:trace contextRef="#ctx0" brushRef="#br0" timeOffset="150">16286 9377 7828,'0'-7'2481,"0"-1"-724,0 6-1147,5-3-164,-4 5-1844,9 5 808,-8 1-893,3 5 1483,-5 1 0,5-1 0,1 1 0</inkml:trace>
  <inkml:trace contextRef="#ctx0" brushRef="#br0" timeOffset="151">16549 8943 7869,'-7'-11'0,"-2"0"2383,6-1-1698,-1 1 0,5 6-376,3 5 0,-2 6-130,6 9 0,-4-1-99,3 5 0,1 5 295,3 7 1,1 2-101,-1 1 1,5-1-433,-1-2 1,5 5 154,-1-1 0,1-2-711,-1-3 0,2-5 399,-6 2 1,0-8-406,-3-4 0,-1-2 129,0-2 590,1-4 0,-1 3 0,1-4 0</inkml:trace>
  <inkml:trace contextRef="#ctx0" brushRef="#br0" timeOffset="152">17097 8806 7903,'-12'-5'2460,"1"4"-1122,0-4-560,4 5-227,-3 10-73,4 3-1,-6 15-260,-9 1-780,2 10 1011,-14 2-177,9 10-54,-9-10 102,3 14-1386,1-13 1284,-4 9 0,9-11-847,1 5 0,3-10 318,5 3-2219,5-2 1600,5-7 1,5-2-49,0-8 979,0-3 0,-6-4 0,0-1 0</inkml:trace>
  <inkml:trace contextRef="#ctx0" brushRef="#br0" timeOffset="153">17165 9537 7761,'0'7'0,"2"2"2070,1-6 1,4 5 358,4-4-1036,-4 5-2308,3-8 701,-9 4-1452,4-5 1666,-5 0 0,-5 0 0,-1 0 0</inkml:trace>
  <inkml:trace contextRef="#ctx0" brushRef="#br0" timeOffset="154">1215 14642 7958,'-5'-12'0,"3"1"632,-2-1-128,3 1 225,1-1 1,1 6-115,3 2 0,1 8-49,3 4 0,6 11-156,-3 4 1,5 7 23,-1 0 1,8 9-137,7 2 1,3 0-209,1 1 0,2-4-2,2 4 0,-5-4 80,5 4 1,-10-5-197,2 1 0,-4-4-22,-3-4 1,-2 1-120,-2-8 0,2 1-195,-6-9 1,-1 0-485,-7-3 1,4-5-173,-4 1-424,-2-6 1568,0 4 1,-5-12 0,0 0-1</inkml:trace>
  <inkml:trace contextRef="#ctx0" brushRef="#br0" timeOffset="155">1706 14562 7896,'-2'-16'1588,"-1"1"-644,1 0-316,-3 3-12,5 6 0,-3 4-158,-1 9 1,-9 7-195,2 13 0,-12 7-95,0 8 0,-8 10-438,1 1 1,12-20 0,-2 0 310,-1-2 1,0-1-1,1 2 1,1-2-115,0-3 1,0 0 0,-16 26-220,5-7 0,3-4 191,8-12 0,3-2-530,4-5 0,2-9-636,3-3-444,1-7 1061,6 1 1,6-11 866,1-6 0,3-4 0,2-7 0</inkml:trace>
  <inkml:trace contextRef="#ctx0" brushRef="#br0" timeOffset="156">1249 14310 7990,'-10'-5'1645,"2"-2"-1079,3-4 0,8 1-265,4 3 0,1-2-76,7 5 1,2-4 93,-2 5 0,5-5-95,-1 4 0,4-3-15,4 3 1,-2-1-148,5 1 1,2 1-223,6-4 1,-1 4-146,5-1 0,-5 3-1276,1 1 1518,-3 0 1,0 0 0,-1 0 0</inkml:trace>
  <inkml:trace contextRef="#ctx0" brushRef="#br0" timeOffset="157">2117 14904 8296,'11'0'843,"2"0"-365,2 0 1,4-4 254,8 1 1,-2-6-344,6 1 0,-1-2-103,4-1 1,-3 0-178,-1 4 1,-4-3 74,0 2 1,-1 2-1065,-3-2 0,0 5 879,-3 0 0,3-4 0,-5 1 0</inkml:trace>
  <inkml:trace contextRef="#ctx0" brushRef="#br0" timeOffset="158">3019 15430 7881,'-11'0'148,"1"-2"60,2-2 1281,3 3-1126,5-9 1,0 4 325,0-6 1,0 3-224,0-2 1,4 2-19,-1-6 0,6-2-200,-1 2 0,2-5-44,2 1 0,3-7-117,0 0 0,5-6-191,-1 2 1,-1-7-6,1-1 0,-5-8-233,1 4 0,-2-9-268,-2 6 0,0-6 383,-4 5 1,-2-1 3,-5 9 0,0-2 141,0 5 0,0 1 303,0 11 1,0 3 185,0 9 573,0-1-773,0 6 0,0 2-56,0 8 1,0 2-209,0 6 0,0 0-21,0 4 0,7-4-305,4 3 0,2-2 122,6-1 1,4-6-12,3-2 0,5-3 62,-5-1 1,6-1 89,-1-3 1,-4-2 18,0-6 0,1 1 173,-1-1 1,-4 1 245,-4-1 0,-4 1-178,4 0 0,-5 3 321,1 0 1,-6 2 219,-1-2-302,-6 3 0,3 7 40,-5 1 1,0 9 158,0 7 0,-5 8-294,-3 3 0,2 7-56,-2 1 1,5 5-935,-5-1 1,6-2 477,-2 2 0,2-6 228,2-2 0,0 0 0,0-4 0</inkml:trace>
  <inkml:trace contextRef="#ctx0" brushRef="#br0" timeOffset="159">1043 15806 8011,'-7'0'-509,"-1"0"1046,0 0 166,-3 0 1,3-1 548,1-3-370,4 3-148,-2-4-54,5 5-284,0 0 1,7-1-86,4-3 0,2 3 140,6-3 0,5-1-138,6 1 0,5-1-56,3 1 0,2 3-45,6-3 0,5-1-315,2 1 0,9-1 197,-28 3 1,1 0 0,-1 0 0,1-1-26,3 0 1,1-1 0,-1-1 0,1 1-83,3 2 1,0 0 0,-1-2 0,0 0-321,3 2 1,0 0-1,4-2 1,0 0 246,3 0 1,1 0 0,1 1 0,-1 0 20,0-1 0,-1 0 0,5 0 0,0 0 19,1-1 1,0-1 0,2 0 0,0-1-356,0 0 0,0-1 0,-1 2 0,1-1 352,2 0 1,0-1 0,-1 2-1,0-1-321,1 2 0,0-1 1,-2 1-1,0 0 314,-3 1 1,-2 0-1,0 1 1,-2 0 16,-4 1 1,-1 0 0,-1 2 0,-1-1 38,-6-1 0,-2 0 1,1 1-1,-1 1 20,24 0 1,-5-4 604,-6 0 0,-9 0-450,-3 4 0,-8 0 857,-7 0 0,-6 0-730,-5 0 1,-2-1 1842,-3-3-2126,-1 3 0,-8-9 106,-2 2 0,-7 2-1004,-8-2 0,-3 1-2847,0-5 3726,-6 6 0,-2-4 0,-4 3 0</inkml:trace>
  <inkml:trace contextRef="#ctx0" brushRef="#br1" timeOffset="160">1809 16206 7819,'-11'-5'678,"4"-3"-396,-3 3 1,7-3 833,-5 4-716,6-5 1,-8 6-5,2-4 1,2 4-128,-2-1 0,2 2 72,-2-2 1,-2 3-171,2-3 1,-5 3-111,-3 1 1,-3 1-119,4 3 0,-5 1 121,1 2 0,1 7-103,-1-2 0,0 3 51,-4 0 1,4 2 80,0 2 1,5 2-5,-1-2 0,3-1 8,5 1 0,2-5-75,5 1 1,0-2 21,0-1 0,5-5-84,2 1 1,9-2 135,3 2 0,2 1-2,2-6 1,9 5 17,2-4 0,3 5 10,-3-2 1,0 0-24,1 0 1,-5 1 16,0 3 0,-5 5-53,-3-1 0,0 4-105,-7-4 0,-3 5-157,-5-1 0,-4 2 68,1-2 0,-4 2-15,-4-2 0,-4 3 98,-7 1 0,-3-4 173,-5 0 1,-5-1 24,-2 1 1,-3-3 190,-1-5 0,-1 1-166,1-1 1,4-4 89,-1-4 0,5-1-305,-5-2 1,10-2 135,-2-1 0,8-4-1189,-1-4 1,4-1 140,0 1 952,6 0 0,-4-6 0,3-1 0</inkml:trace>
  <inkml:trace contextRef="#ctx0" brushRef="#br0" timeOffset="161">2322 16138 7849,'0'-12'-762,"0"5"724,0-1 0,0 0 388,0-3 0,0 3 213,0 1 208,0 4 119,0-7-317,0 9 157,0-4-455,0 5 1,0 5 175,0 2 0,0 4-25,0 0 1,0 2-4,0 2 0,0 4-112,0 8 1,-1 7 41,-3 8 1,-2 7-75,-5 5 0,-5 5-400,1 2 0,-5 0 104,1-4 0,-1-1 105,0-3 0,0-2-331,5-5 0,0-4 143,3-1 1,1-5-63,-1-2 0,5-5 52,-1-6 1,6-1 54,-2-3 0,3-3-30,1-4 688,0-1-2410,0 1 355,0-6 334,0-1 0,1-5 404,3 0 714,2 0 0,5-5 0,1-1 0</inkml:trace>
  <inkml:trace contextRef="#ctx0" brushRef="#br0" timeOffset="162">2539 16457 7990,'-5'-11'1307,"-1"0"0,0 3-157,2 0 699,3 6-1027,6-3 0,-3 11-352,6 6 1,-1 4 12,5 7 1,-1 5-97,1 2 1,0-1-166,4 2 1,-4-2-86,4 2 1,-4 0-94,0-4 0,-1 3 46,1-3 0,-5-4-148,1-4 1,-6-5-309,2 1 0,1-6-25,-1-1 146,0-6 161,-4 3 1,0-10-33,0-3 0,-5-3-24,-3-4 0,2-4-92,-2-8 1,4-2-73,-3-5 0,3-2-114,-4-2 1,6-3 102,-2-4 1,3-5 1166,1 1 1,0-1-783,0 5 1,0 0-611,0 3 0,6 3 0,5 5-489,7 0 0,4 1 1245,1 2-100,5 8 0,2 3 39,8 5 0,1 3 92,3 5 1,3 4-225,-3-1 1,2 3 35,2 1 1,-4 0-33,-1 0 0,0 4 14,1 0 0,-7-1-10,-4-3 0,-7 0-61,-1 0 0,-5 4-268,-7 0 11,0 0 1,-4-3-1075,-3 3 1061,-3-3 1,-2 4 109,-3-5 190,-3 0 0,-9 5 0,-2 2 0</inkml:trace>
  <inkml:trace contextRef="#ctx0" brushRef="#br0" timeOffset="163">2951 16412 7965,'-7'0'1360,"2"5"0,5 1-602,0 6 0,4-1 148,0 0 1,3 5-252,-3-1 1,1 5-40,-1-1 0,-3-1-305,3 1 1,1-4-139,-1 4 0,0-5-30,-4 1 0,0-2-101,0-1 0,1-1-484,3 0 379,-3-4-784,4-2 354,-5-5 344,5 0 1,-2-4 129,5 0 0,-5-6 130,5-1 1,1-2-83,6-6 1,2 0 154,2-4 0,2 0-136,-2 0 1,3 2 31,1 2 0,-1 4 140,1 7 0,-4-1-151,0 5 0,-3 0 160,3 4 1,-5 6-1,1 1 0,-2 7 105,-2 1 1,4 2-87,0-2 1,-1 2 115,-6 2 1,2 2-281,-2-2 1,-3 1 53,-1 0 1,-3 0-825,-1-5 0,0 0-959,0-3-981,0-1 1827,0 1 799,-5-6 0,4-1 0,-5-5 0</inkml:trace>
  <inkml:trace contextRef="#ctx0" brushRef="#br0" timeOffset="164">5954 15144 8187,'-7'-1'1611,"-1"-3"-1353,6 3 0,-4-3 307,6 8 1,0 2-70,0 5 1,0 6-87,0 2 0,0 9-63,0 6 0,2 2 170,2 6 1,-2 3-280,6 5 0,-6-1-120,2-3 1,-3-2-270,-1-2 0,0 1 178,0-5 1,0-3-465,0-5 0,0-4-104,0 0 1,0-7-1195,0-4 545,0-2-161,0-7 1351,0 0 0,5-6 0,2 0 0</inkml:trace>
  <inkml:trace contextRef="#ctx0" brushRef="#br0" timeOffset="165">5909 15293 7898,'0'-12'1621,"0"6"-281,0 1-817,5 5 0,5 5-10,5 2 0,5 9-194,-1 3 1,3 3 55,1 5 1,3 0 161,1 7 1,4-2-129,-5 6 0,5-3-32,-5 0 0,6-2-256,-1-3 1,-4 2-143,0-6 0,-3 0 118,-1-7 0,0 1-128,0-5 1,-6-1 42,-1-6 1,0 1 6,-1-5-131,1-1 1,-5-3 123,1 0 1,-6-1-71,-2-3 1,-3-2 73,-1-5 1,0-6 6,0-2 1,-5-4-23,-3-3 0,2-4-18,-2-4 0,1-5-36,-5-3 1,1-2-136,-1-2 1,2 0-78,3 0 1,-2 6 83,5 2 1,0 7-347,4 5 0,0 3-74,0 4 1,0 2-1103,0 6 231,0 5 475,0 0 0,0 8 997,0 2 0,5 2 0,2 5 0</inkml:trace>
  <inkml:trace contextRef="#ctx0" brushRef="#br0" timeOffset="166">6788 15293 7860,'-18'0'0,"2"-2"792,4-2 1203,6-2-1438,1 0 1,4 2 13,-3 8 1,3 3-147,-3 9 1,1 3-1,-1 7 0,3 3 2,-3 6 0,3 0-143,1 3 0,1-6-193,3 2 0,4-7 76,7 0 1,3-3-350,5-1 1,-1-6 18,1-1 0,0-8-248,0 0 1,4-5 208,-1 0 1,5-6-94,-5-5 0,6-7 97,-1-4 1,-4-4 94,0-4 0,-3 3 156,-1-3 1,-6 0-62,-6 0 0,-5-5 67,-6 2 0,-2-2-6,-6 2 1,-5-3-47,-9 2 0,-1-1-80,0 2 0,-5-1-146,-2 9 1,-2-1-109,1 11 1,-2 3 72,3 9 0,2 0-441,1 0 1,6 9 251,6 3 0,1 3 443,10 0 0,5-2 0,5 3 0</inkml:trace>
  <inkml:trace contextRef="#ctx0" brushRef="#br0" timeOffset="167">7656 15167 7822,'-5'-13'2549,"-3"-2"-1927,-2 7 1,5-2-20,5 10-155,0 15 1,9 1 435,-5 14 1,0 1-318,-4 3 1,1 6-163,3 6 0,-2 0-337,6 3 1,-4-3-43,3-4 1,1 1-97,3-5 0,-1-4-38,-2-3 0,2-10-193,-2 2 1,-2-9-278,2-2-15,-6-1 1,5-10-1126,-4 3 1,-1-8 175,2-3 1542,-3-3 0,-6-12 0,-2-2 0</inkml:trace>
  <inkml:trace contextRef="#ctx0" brushRef="#br0" timeOffset="168">7462 15144 7871,'-5'-11'1252,"5"3"249,0 0 1,7 6-756,12-2 1,4 2-40,8-2 1,6 2-222,-3-1 0,8-2-115,0 1 0,-2 0-336,2 4 0,-6-4-459,-2 0 1,-1 1-563,-7 3 1,0 0 985,-7 0 0,-3 5 0,-4 1 0</inkml:trace>
  <inkml:trace contextRef="#ctx0" brushRef="#br0" timeOffset="169">9221 14813 7884,'0'-12'430,"-5"1"0,0 0 0,-3-1 1359,3 6-1237,5-4 1,0 13 225,0 1 0,0 15-177,0 8 1,0 11 34,0 8 1,0 10-375,0 8 0,-1-31 0,1 0-273,-2 0 1,0-1-1,1 1 1,0 0 66,-2 28 1,1 0 46,2-4 1,0-9-596,0-2 1,0-8-55,0 0 1,4-6-501,0-2 0,1-10 196,-1-1 0,-3-5-1806,3-2 2656,2-6 0,1-6 0,4-6 0</inkml:trace>
  <inkml:trace contextRef="#ctx0" brushRef="#br0" timeOffset="170">9129 14961 7812,'-11'-16'10,"5"7"2326,2-2-1606,2 7 1,8 0-178,1 8 1,5 3-139,3 9 0,8 6 110,7 9 0,3 3-37,1 4 1,2-1-436,2 5 0,3-2 362,4 2 0,0 1-56,-3-4 1,-3-1-329,-5-4 1,-1-1-102,-2-3 1,-2-2 6,-3-5 1,-5-5 213,2-3 0,-4-6 11,0-1 0,1-6-77,-5 2 1,0-3 3,-3-1 0,-2-1 405,-2-3 0,0-2-275,-4-6 1,4-4 58,-4-3 1,0-8-84,-4-3 1,0-5 1,0-3 1,-4-2-129,0-6 1,-4-5-315,4-2 1,-3-2-174,3 2 0,0-3 234,4 3 1,0 2-105,0 2 1,0 11-219,0 3 0,0 10-359,0 2 1,0 5 27,0 7 1,0 3-316,0 1 0,4 6 264,0 1 1,5 6 887,-2 9 0,4 3 0,0 5 0</inkml:trace>
  <inkml:trace contextRef="#ctx0" brushRef="#br0" timeOffset="171">10306 15327 7879,'-18'-12'2346,"1"1"-1663,11 0 1,0 4-35,2 3 1,1 4-250,-4 4 0,-2 3 101,-6 4 0,2 5-11,-2 3 1,2 4 25,2 4 1,0-2-224,4 6 1,2-6-61,5 2 0,1-3-199,3-1 0,2-2 133,6-2 1,4-3-221,3-9 1,7-2 98,0-5 1,6-1-283,-2-3 0,3-3-2,2-9 1,-2-1-59,-3-6 0,2-1 138,-6-3 0,0 3-12,-7-3 0,-8 2 5,-7-2 1,-3 3 24,-1-3 0,-6 2-153,-5-2 1,-10 3 64,-5-2 0,-6 3-562,1 4 0,-2 2 165,-1 6 0,0 5 4,0 2 1,6 2 36,5 2 0,5 7-98,7 4 1,4 2 681,4 6 0,1 0 0,2 4 0</inkml:trace>
  <inkml:trace contextRef="#ctx0" brushRef="#br0" timeOffset="172">10728 15235 7830,'-11'-11'2357,"4"5"0,4 6-1559,6 7 0,0 3 36,5 2 0,-5 4-367,5 3 0,-4 3-194,3 1 1,0 3 170,0 1 1,4 4-215,-4-5 1,2 0-282,-1-7 1,2 1 57,-3-5 0,0 0-382,0-3 161,-4-6-331,2-1 381,-5-5 0,0-6-30,0-6 0,0-4-25,0-7 0,0 0 197,0 0 1,0-1 130,0-2 0,4-4-76,0-4 1,6 0 101,1 0 1,2-4-482,6 0 1,-1-1 149,1 5 1,2 5-716,-2 2 0,3 6 401,1 6 0,-5 4-325,-3 11 0,1 2 54,-1 1 781,-4 4 0,4 14 0,-2 4 0</inkml:trace>
  <inkml:trace contextRef="#ctx0" brushRef="#br0" timeOffset="173">11276 15293 7840,'0'-18'0,"-3"1"588,-1 6 920,0-1 239,4 1-709,5 5-344,-4 1 1,6 6-259,-3 3 0,-2 3 143,6 8 0,-5 2-197,5 2 0,-4 3-175,3-3 0,-3 1-106,4-1 1,0 1-198,3-4 1,-3-1 66,-1-4 1,2-3-197,6-1 1,-2-4-249,2 1 1,-1-4 201,1-4 0,-1-2 104,5-6 1,-3-3 131,3 0 1,-5-4 277,1 3 0,-4-3-148,-3 4 1,1 0 88,-5 4 0,3-1 169,-3 1 1,0-1 180,-4 1-452,0 4 101,0 2 1,1 5-558,3 0 1,-3 5 82,3 3 1,2 4-72,2 3 1,-2-3 108,2 4 1,-1 0-57,5-1 1,3 1-38,0-5 0,2-3 41,-2-1 1,-2-4 186,2 1 1,1-3-31,0-1 0,4-1 304,-1-3 0,3-3 42,0-4 1,-2 0 99,-1-1 1,-2 2-35,2 2 1,-2-2 126,-6 3 0,1 0 340,-1 0-70,-5 4-280,0-2 1,-6 6-160,0 3 0,0 4-325,0 7 1,-4 3-145,0 5 0,0-2-472,4-2 0,5 3-218,3-3 1,7-3-2290,4 0 3226,3-4 0,0 5 0,1 1 0</inkml:trace>
  <inkml:trace contextRef="#ctx0" brushRef="#br0" timeOffset="174">12510 15281 7782,'-4'-28'0,"0"-2"0,2 2 599,6 1 0,1 4 838,2 4 1,-2 3 457,-5 4-1400,0 6 0,-6 1-207,-5 5 0,-10 6-58,-5 6 1,-7 5-266,-2 10 1,1 2-34,-4 6 1,6-1 7,2 0 1,10-3-133,0-1 0,12-6-326,4-1 0,3 0-195,1-4 0,8-3 115,4 0 1,7-9 67,0-3 1,6-3 141,2-1 0,0-1 287,-5-3 0,1-2 55,0-6 0,-1-3 136,-3 0 1,-3 0 58,-4 3 0,-1 1 754,0-1-336,-4 1 0,-1 1 91,-2 2 233,-3 3-367,4 5-358,-5 0 1,0 9-25,0 3 1,0 7-182,0 0 0,0 2 2,0 2 0,0 0-130,0 0 1,2-2-153,1-2 0,4 2-266,4-6 1,4-1-751,1-7 0,-1 2 47,-4-5 1288,1 0 0,4-4 0,2 0 0</inkml:trace>
  <inkml:trace contextRef="#ctx0" brushRef="#br0" timeOffset="175">13001 14687 7821,'-5'-33'888,"-3"3"1,3 2-490,1 5 1,4 9 840,4 3 0,-1 8-391,4 3 0,-4 6-152,1 10 1,1 8-244,-1 10 0,1 10-16,-2 10 1,-1 2-203,2 1 1,-3 4 14,-1 0 0,0-29 0,0 1-307,0 32 1,-1-5 89,-3 1 1,2-10-656,-1 2 1,1-5 101,2-2 1,0-9-334,0-3 0,0-11-287,0-1-403,0-6 929,0 0 613,0-9 0,0-2 0,0-5 0</inkml:trace>
  <inkml:trace contextRef="#ctx0" brushRef="#br0" timeOffset="176">14166 14904 7814,'0'-11'269,"1"1"191,3 2 148,-3 3 1,4 7 81,-5 6 0,0 6-257,0 13 0,-5 4 105,-2 11 0,-4 0-144,0 8 0,-4-3-225,0-2 0,-1 0-45,5-3 0,0 1-114,-1-5 1,2-4-119,2-3 0,2-6-376,2 2 0,3-7-892,-3-1 1,3-9-167,1 1-197,0-7 1739,0 1 0,5-10 0,1-1 0</inkml:trace>
  <inkml:trace contextRef="#ctx0" brushRef="#br0" timeOffset="177">14132 14973 7814,'-4'-15'244,"0"-1"0,0 1 338,4 4 754,0 4 285,0 2-1131,5 20 0,7 1 310,7 14 0,0 1-203,4 3 0,-3 4-14,7 0 0,2 5-486,1-1 1,-1-3 75,2-1 1,-4-2-42,3-2 1,-6-1-146,-1-2 0,-2 0-562,-5-4 0,-1-4 374,-4-4 0,-3-4-1125,0 4 0,-6-9-1074,2 2 1031,-3-3 1,-2-3 1459,-3-2 0,-2 2 1,-6 0-1</inkml:trace>
  <inkml:trace contextRef="#ctx0" brushRef="#br0" timeOffset="178">14017 15372 7785,'2'-6'1594,"2"2"1,8 3-1234,11 1 1,1 0-130,7 0 0,4 0-139,7 0 0,-1 0-156,1 0 0,-1 0-310,5 0 0,-5 0 373,-3 0 0,-3 5 0,0 1 0</inkml:trace>
  <inkml:trace contextRef="#ctx0" brushRef="#br0" timeOffset="179">14726 15098 7811,'-6'-16'0,"1"7"1102,-2-2 1609,2 2-1999,5 2 0,1 4 68,3 6 1,-2 9-156,6 7 0,-4 7-254,3 5 1,-3 2-364,4 1 0,-6 4-28,2 0 1,1 0-57,-1-3 0,0-5-198,-4 1 1,0-6-602,0 2 0,0-7 79,0-1 1,0-9-1752,0 1 802,0-7 1281,-5 1 0,2-11-67,-4-5 1,4-5 530,-1-3 0,-1-4 0,1 1 0,-5-2 0,2-7 0,0 4 0,0-3 0,4 0 79,0-5 0,0 1-3,-1 0 0,3 1 804,-3 2 1,3 5-365,1 7 0,0 2 481,0 6 0,1 4-360,3 4 0,2 6-142,6 5 1,0 11-175,4 4 0,1 7-58,6 1 0,4 2-201,0 1 1,3 0 109,-3 1 0,3-1-334,-3 0 0,3-3 178,-3-1 1,3-6-400,-3-1 0,1-5 143,-2-7 0,-1-1 28,1-2 0,-3-3 61,-4-5 0,1 0 89,-4 0 0,-2-5 50,-7-3 0,2-6 233,-5-1 0,0-9-31,-4 1 0,0-7-88,0-1 0,-5-2-84,-3-1 0,-2-4 35,-2 0 1,5-2-85,-1 2 1,2 3-80,-2-3 0,-1 7-208,6 5 0,-2 3 58,1 4 1,2 2-423,-1 6-1656,1 5 2058,2 0 0,0 17 1,0 1-1</inkml:trace>
  <inkml:trace contextRef="#ctx0" brushRef="#br0" timeOffset="180">15434 14916 7795,'-12'-12'827,"2"1"1214,2-1-260,3 1-723,5 5-27,0 1-676,0 5 1,5 5 37,3 2 1,0 5-182,3 3 1,-2 3-150,6 4 0,2 0-50,-2-3 1,1 1-300,0-4 0,-2 0-614,5-1 0,-5-6 470,1 3 0,1-7-449,0 2 0,0-4 340,-1 1 0,-2-3 175,2-1 1,-2-4 269,-2 0 1,2-5 169,2 2 0,-2-3-81,2-2 1,-2 1 389,-2-1 941,1 1-669,-1 0 775,-5-1-992,0 6 0,-13 6 6,-4 7 0,-6 11-46,-6 9 0,-5 3 34,-2 12 0,-2 0-286,2 4 1,2-1 69,5 1 1,2-1-258,1-4 0,4 3-281,5-6 0,3 0-1117,0-4 0,6-5 774,-2-2 1,3-4-1176,1-4 0,1-7 1838,3-4 0,2 0 0,6 3 0</inkml:trace>
  <inkml:trace contextRef="#ctx0" brushRef="#br0" timeOffset="181">16039 15007 7775,'-23'-16'0,"7"-1"1433,4-2 1,6 6 421,6 6-481,0 4-937,0-2 1,1 8-170,3 4 0,2 7 80,6 13 1,-1 3 159,1 8 1,-1 3-323,0 5 0,5-4 32,-1-1 0,0-5-665,-4-2 0,0-1-140,-4-6 0,2-6-1598,-5-5 1014,0 1-381,-4-4 804,0-2 0,-5-5 748,-3-6 0,-2-11 0,-2-1 0</inkml:trace>
  <inkml:trace contextRef="#ctx0" brushRef="#br0" timeOffset="182">16050 15087 7786,'-5'-29'0,"4"1"0,-3 5 0,-1 1 1582,1 3-1046,1 3 1,3 8 345,0 1 0,1 4-370,3-1 0,-2 9-129,6 7 1,1 1-133,6 6 1,-1-4-47,5 4 0,0 0-439,4 4 1,0-4 225,-1 0 0,1-7-606,0 0 1,-1-2 289,-3-6 0,1 0-427,-5-4 0,4 0 279,-4 0 0,1-2 198,-5-1 0,4-4 228,1-4 0,-1-2 310,-4-2 1,1 1 411,-1-5 1,1 5-365,-1-1 0,-1-2 163,-2 2 1,1 4-124,-6 3 0,1 4 1385,-4-3-769,0 4-649,-5 13 0,3 4-229,-6 13 0,2 6-205,-2 1 0,2 7 26,2-3 1,3 1-317,-3-1 0,6-6 324,2 2 0,5-6-58,-1 2 0,-2-4 139,2 0 0,4-1 0,6-3 0</inkml:trace>
  <inkml:trace contextRef="#ctx0" brushRef="#br0" timeOffset="183">16816 15133 7773,'-12'-23'658,"1"5"823,-1 3 465,6 7-1385,1 3 0,5 10-20,0 3 0,-4 8-90,0 7 0,-3 6-55,3 9 1,-4-5-197,4 5 1,1-1-109,3 5 0,0-6-436,0-6 0,6-1 261,5 2 0,7-3-671,9-5 1,-2-7 361,6-5 0,-1-4-4,4-7 0,1-1 98,-1-3 1,0-4 14,0-7 0,1 0 226,-1-8 1,-5 1 290,-2-8 0,-7 3 32,-1-3 1,-9-1 421,2-3 1,-9-4-180,1 0 0,-8-2-140,-3 2 1,-8 3-312,-4-3 0,-8 4 19,-4 3 1,-3 4-72,-4 8 1,3 8-202,-3 7 1,-2 4-437,2 4 1,5 4-749,7 7 1,5 0 1378,2 8 0,10-3 0,-1 8 0</inkml:trace>
  <inkml:trace contextRef="#ctx0" brushRef="#br0" timeOffset="184">17421 15133 7760,'-23'-12'0,"5"-4"1237,3-3 1,9 2-537,6 2 1,5 6-89,6 1 160,-4 6-176,3-3 0,-8 11-146,6 6 0,-6 7 59,2 11 0,3 2 107,0 10 0,-2 3-242,-1 5 0,1-4-350,-1-5 0,0-4 56,-4 1 1,4-3-1375,-1-5 1293,1-2 0,1-5 0,2 0 0</inkml:trace>
  <inkml:trace contextRef="#ctx0" brushRef="#br0" timeOffset="185">17467 15578 7774,'-6'6'-152,"0"-1"1,-5-5-1</inkml:trace>
  <inkml:trace contextRef="#ctx0" brushRef="#br0" timeOffset="186">17307 15053 7774,'11'-23'601,"0"0"1,2 0-301,2 0 0,8 6 427,8 1 1,2 7-60,1 2 0,0 4 101,0-1 1,1 4-227,-1 4 1,-4 0 27,1 8 0,-6-2-420,2 9 0,-3-4 52,-1 4 1,-2-1-162,-1 1 0,-9 2-124,-7-2 1,-4 4-216,-4 4 0,-9-2 38,-10 6 0,-6-5-371,-9 5 1,-2-1 232,-6 5 0,5-5-131,3 0 1,9-4 207,6 0 1,7-1 93,8-3 1,3-3-197,5 0 1,6-5 156,6 2 0,4-4-69,7 0 1,1-6-15,3-2 0,2-3-45,5-1 0,1 0 11,-1 0 381,-5 0 0,9-5 0,-2-1 0</inkml:trace>
  <inkml:trace contextRef="#ctx0" brushRef="#br0" timeOffset="187">18152 15041 9229,'-5'0'2132,"5"0"0,5 10-1755,6 6 1,-4 4 820,-4 3 1,-1 5-559,-2 2 0,0 4 233,0 4 0,0-1-614,0 5 0,0-5-467,0 1 0,1-4 171,3-3 0,3-3-50,9-5 1,-2-6-3,5-1 0,1-5-230,6-3 0,-1 0-546,1-4 1,3 0 302,2-4 0,1 0-437,-2 0 0,2-5 465,-6-3 1,1-2-422,-4-1 1,-5-1 84,-3 1 0,-7 0 870,-5-1 0,-1-4 0,-2-2 0</inkml:trace>
  <inkml:trace contextRef="#ctx0" brushRef="#br0" timeOffset="188">18060 15315 7794,'28'2'1900,"3"1"1,7-1-829,4 2 0,-2-3-477,2-1 1,0-1-414,4-3 1,-4 1-341,0-4 0,-9-1-947,1-3 1,-11-1 746,-1 1 0,-8-5-1262,-2 1 1620,-6 0 0,-11-7 0,-1-2 0</inkml:trace>
  <inkml:trace contextRef="#ctx0" brushRef="#br0" timeOffset="189">18197 14859 7848,'2'-12'0,"2"1"0,12 1 2556,11 2 0,8 3-1004,3 5 0,4-4-501,-4 0 1,2-3-361,-2 3-759,-3-5 0,-1 8 0,-6-4 0</inkml:trace>
  <inkml:trace contextRef="#ctx0" brushRef="#br0" timeOffset="190">18597 14779 7848,'12'-5'0,"-1"-2"0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2:25.57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948 4260 8241,'-10'-14'39,"1"4"38,1 4-77,6-3 642,-3 7 14,5-8-277,0 9 380,0-4-1,0 0-192,0 4-479,0-5 101,5 12 0,1 0 169,6 5-107,-1 1 64,0 4-413,6 2 155,-4 5 0,8 0-15,-2 0 1,4 1-176,4 2 0,-2 2 111,5 3-686,-4 2 504,7-9 0,-8 7-248,6-4-378,-6 0 657,3-4 0,-6-2-98,-3-2 164,2-2 1,-8-2 48,2 0-13,-2 0 1,-2-4-101,1-4 0,-5 2-441,1-5 1039,-6 5-1288,3-8 328,1 4 12,-5 0 522,4-4 0,-10 5 0,-2-6 0</inkml:trace>
  <inkml:trace contextRef="#ctx0" brushRef="#br0" timeOffset="1">1485 4157 8182,'-7'-12'0,"-2"-4"0,6 9 1009,-1 2-134,4-6-190,-5 10 70,-2-4-381,1 5 1,-4 1 273,2 3-357,-2 3 0,-5 13-218,0 3 110,-6 12 1,2 1-5,-7 9 0,0 1-456,-4 0 0,-1 6 240,15-24 0,-2 1 1,-16 23-329,0 1 1,1-2 54,2-5 0,3-3-368,5-9 0,2-6-30,2-5 485,2 0 0,7-14-355,3 2 0,2-6 171,5 3 0,2-6 407,6 2 0,-1-8 0,10-2 0</inkml:trace>
  <inkml:trace contextRef="#ctx0" brushRef="#br0" timeOffset="2">1622 4717 8215,'0'-12'0,"0"1"0,0 0 0,0-1 0,0 6 0,0-4 3535,0 8-2410,0 7-439,0 8-218,0 10-1092,0 5 569,0-4 0,0 8 100,0-6-1591,0 6 950,0-8 0,0 3 28,0-8 1,0 1-706,0-5 1273,0 6 0,10-4 0,3 6 0</inkml:trace>
  <inkml:trace contextRef="#ctx0" brushRef="#br0" timeOffset="3">1976 4968 8073,'0'-6'2176,"0"-4"-583,0 3-823,0 1-272,0 1 279,0 5 1,0 5-347,0 3-773,0 12 302,-5-1 0,0 18-814,-3-3 652,-2 8 0,7-5-1777,-4 4 1329,4-9 0,-2 5-84,5-10 1,0-2-873,0-6 1606,0 3 0,0-10 0,0 5 0</inkml:trace>
  <inkml:trace contextRef="#ctx0" brushRef="#br0" timeOffset="4">2330 4283 8132,'-18'-36'454,"3"6"1,2 4 1800,2 4-1441,4 4-764,2 1 190,5 11 119,0-4 958,0 9-300,0-4-912,0 5-66,0 10 0,7 2 227,4 11-247,1 5 20,4 6 1,1 3-520,2 5-894,2 0 1373,2 4 1,0-1-518,0 1 327,-1 0 1,-2-2-1199,-1-2 885,-5-8 1,2-2-163,-5-5-118,1-1 425,-1-8 1,-3-1-298,0-6 19,-6 0 24,8-4-438,-9 3 1327,5-9 1,-1 9 0,1-3 0</inkml:trace>
  <inkml:trace contextRef="#ctx0" brushRef="#br0" timeOffset="5">2661 4214 8132,'0'-29'0,"0"1"0,0 7 1394,0 2-313,0 2-228,-5 6-144,4 4-353,-9 2 0,7 7 393,-5 1-509,1 9-31,-10 6 1,2 12-489,-8 8 259,3 3 0,-8 14-1425,5-1 997,0 2 384,0 1 1,1 2-2484,-1-2 1630,5-2 1,2-11 916,4-2 0,-2-4 0,3-7 0,4-5 0,5-1 0</inkml:trace>
  <inkml:trace contextRef="#ctx0" brushRef="#br0" timeOffset="6">2604 4591 8037,'11'-11'616,"-4"-1"0,4 1-177,1 0 100,9-1-223,3 1 1,8-1 106,-5 1-212,-1-1 0,1 2 33,0 3 1,3 0 291,-3 3-283,-1 3 1,-4-4-239,-3 5 50,3 5 54,-10 2 0,3 4 111,-7 0 1,1 2 115,-5 2-970,0 3 469,-10 10 1,-1-3-39,-8 6 303,-3-1-172,-10 10 1,-1-5 117,-6 3-984,6-2 982,-4-7 1,13-1 291,-3-5-388,8 0 145,-2-6 0,7 0 3,3-6 8,2 1 221,5-1-148,0-5 375,5 5 0,5-9-415,5 6 1019,5-6-771,-2 3 0,6-5 6,3 0 1,-2 0-140,6 0 0,-2-3-1576,1-1 648,3 0 540,-9 4 1,6 0-3397,-4 0 3522,-2 0 0,4 10 0,-5 3 0</inkml:trace>
  <inkml:trace contextRef="#ctx0" brushRef="#br0" timeOffset="7">4408 4340 8318,'-6'0'473,"-4"0"829,9 0-990,-4 0 346,5 0 1,5 4-482,2 0 1,10 3 171,6-3-116,5 5-863,11-8 725,2 4 0,11-5 58,5 0 1,-24-2 0,1-1-85,3 0 1,2-1 0,4-1 0,0-1-1136,5 1 1,-1-1 955,-1 0 1,1 1-962,9-4 0,0 1 823,-7 2 0,1-1 123,6-3 1,1-1-833,-3 4 1,1 1 956,2-5 1,0 0-1,-3 4 1,0 1-14,1-4 1,0 0 0,-1 1 0,0-1-59,5-1 1,0 0-24,-3-1 1,-1 1 27,-1-1 1,-1 1-1,-5 0 1,0-1 1,0 1 1,-1-1 0,-4 1 0,-1-1 65,2 1 0,-1 0 1,-1-1-1,-1-1 76,-1 0 1,0 0 11,-5 1 0,0 0-91,1-2 1,0 0 0,21-9-285,0 0 6,-5 0 246,-11 5 1,-2-2-22,-5 5 0,-6-4 500,-5 4 0,-1 3-296,-7 5 1,-1-1 1460,-6-3-1168,2 4 2495,-9 2-2035,9 0 725,-9 4-1158,4-9-105,-5 8-220,0-8 171,0 9-409,0-9 106,0 9 0,0-10 62,0 4 0,0 0-181,0 0 0,-3-1 113,-1-3-822,0 4 529,-1-3 1,4 8-672,-3-6 507,-2 6 179,4-9 0,-4 10-9,2-3 0,2 3-289,-6 1 1473,5-5-678,-7 4 0,8-4-64,-6 5 1,1-2-35,-5-1 0,1 1 119,-1-1 0,5-2 540,-1 1-33,5 0-389,-7 4-108,9 0-396,-4-5 283,5 4-422,0-5-243,0 6 1,5 4 320,3 0-124,7 5 130,8-3 1,3 2 112,9 0 0,-5-2 49,4 1 0,1-1-15,-5-6 0,-1 0 516,2 0 1,-10 0 807,2 0-687,-8 0 362,2 0-120,-6 0 1,-3 0-110,0 0 319,-6 0-211,3 0-514,-20 0 0,-5 6-259,-18 5 0,-8 15-3649,-7 8 3273,25-9 0,0 2 1,-3-1-1,0 1 0,-1 8 1,0-1-1</inkml:trace>
  <inkml:trace contextRef="#ctx0" brushRef="#br0" timeOffset="8">1519 6384 8017,'0'-6'657,"0"-4"-429,0 8 1,0-8 384,0 9-25,0-9-163,0 9 41,0-9-162,0 8 1,0-4 134,0 2-211,0 3 115,0-4 83,0 0-136,0 3-58,0-8-174,0 9 114,-5-4 1,2 1 172,-4 0-410,4 0 94,-12-1 1,6 4 197,-10-3-662,0 3 365,-4 1 0,-1 1 28,-3 3-250,-2-3 191,-5 10 0,4-4-90,-1 8 187,1-2 1,-1 4-203,1-6 201,4 5 1,-2-2-67,6 5 0,4-3-5,3 3 0,2-4 33,1 4-264,1-5 137,0 2 1,4-4-65,3-1 155,3 1 18,1-1 1,0-3-94,0-1 13,0 1 55,5 3 154,-3 1-58,8-6 0,-4 4-52,5-2 0,5 2 132,-1 2 1,5-5-123,-1 1 1,3-1 48,1 5 1,3-2-72,1-2 268,5 2-101,-8-4 0,5 5-92,-2 1-15,-3-1 0,4-3-155,-5 0 0,-2-1 31,-2 5 58,3-1 0,-10 0-96,4 1 0,-4 1 53,0 2 260,-6-3-206,4 5 1,-9-6 336,3 1-179,-2 4 1,-4-3 50,-2 2 0,-3 2 383,-8-2-337,-3 5 1,-10-3 134,-3 2 1,-7 2 73,-3-2-1188,-4-2 922,-1-1 1,6-4 197,2-1-666,2 1 405,12-6 1,-1-1 191,10-5-465,-1 5 153,5-4-983,5 4 1424,0-5-1111,6 0 320,0-5 0,3-1-91,5-5 475,-1-1 0,15-4 0,-4-2 0</inkml:trace>
  <inkml:trace contextRef="#ctx0" brushRef="#br0" timeOffset="9">1713 6304 8113,'-5'-11'0,"4"-1"0,-4 5 0,5-1 504,0 1 1,0-5-13,0 6 421,0-4-660,0 3 0,1-3 222,3 3-118,2-4-389,6 5 87,-1 0 0,4-3-44,0 5-36,1 0 182,-5-1-66,0 4-118,1-4 167,-1 5-299,-4 0 106,3 0 0,-8 4 85,6-1 0,-5 6 44,0-1 1,-1 2 67,-2 2-304,0 4 72,0-3 1,-2 8-8,-1-2 140,-4 3-42,-4 1 1,-1-4-206,1 0-24,-1-5 239,1 2-228,5-4 208,-4-1 0,8 1-32,-1-1-38,-4-5 12,6 4 408,-4-8-88,5 3 25,0 0-52,5-4-212,1 4 618,1-5-397,3 0 1,-4 0 87,5 0 1,2 0 90,2 0 1,-2 0-14,2 0-399,-2 0 153,-2 0 1,1 0 170,-1 0-1268,1 0 691,-1 0 1,1 0-1326,-1 0 1574,-5 0 0,4 5 0,-3 2 0</inkml:trace>
  <inkml:trace contextRef="#ctx0" brushRef="#br0" timeOffset="10">2455 6681 8141,'-5'-6'480,"4"1"-1,-4 5 1432,5 0 0,5 0-1693,3 0-180,2 0 142,1 0 1,6 0-98,2 0 127,2 0 1,7 0 150,3 0-398,-3-5-266,5 3 391,-9-8-153,9 9 32,-9-9 0,8 7 118,-6-4 1,-3 3-86,-4-4 0,-5 6 161,1-2-786,-2-2 225,-7 4-521,5-3 330,-10 5 203,4 0-1969,-5 0 1643,-5 0-727,-7 0 1441,0 0 0,-10 5 0,4 2 0</inkml:trace>
  <inkml:trace contextRef="#ctx0" brushRef="#br0" timeOffset="11">2513 6830 8141,'-7'1'-733,"3"3"367,3-3 91,1 4 2654,0-5 1,5 0-1871,3 0 0,3 0 70,5 0 0,1 0-58,6 0 174,0 0-344,5 0 0,-3 0 397,6 0-447,-1-5-85,-1 4 1,4-6 215,-2 4-191,2 1-379,-4-8 104,4 9 89,-9-4 1,0 1-102,-5 0-503,-5 0 446,3 4-2172,-11-5 1139,-1 4 1136,-5-4 0,-15 5 0,-4 0 0</inkml:trace>
  <inkml:trace contextRef="#ctx0" brushRef="#br0" timeOffset="12">3815 6167 8227,'0'-11'-87,"0"5"374,0-5 149,0 10 93,0-4-155,0 0 444,0 4-288,0-4-29,0 0 29,0 3-83,0-3-53,0 0 32,0 4-193,0-4 146,0 5-458,-6 0 0,4 4 53,-6-1 0,2 6-109,-2-1 0,-2 6 114,3 1 0,-4 5 82,0-1 1,0 3 4,-1 1 1,1 0-38,-1-1 1,5 6 86,-1 3 1,1-1-67,-5 5 1,4-6-51,1 9 1,3-5 79,-4 5 1,5-3-79,-5 0 0,5-1-1,0 0 1,1 6-14,2 1 1,0 4 53,0 1 1,4-1-101,0 1 1,5-4-111,-1 0 1,2-11 117,1 0 1,4-6-165,1-2 0,0-1 102,-1-3 1,-2-2 185,2-1 1,2-5 68,-2 0 0,1 1 212,0-4 1,-2-3 38,5-2 1,-4 2-131,4-1 1,-5 0-23,1-4 1,-2 0 145,-2 0-392,1 0 264,-1 0-944,0 0-382,-4 0-856,-2 0-1525,-5 0 3447,-5 0 0,-7-5 0,-5-1 0</inkml:trace>
  <inkml:trace contextRef="#ctx0" brushRef="#br0" timeOffset="13">4169 6476 7970,'-5'-7'160,"-2"-3"16,1 9 0,0-8 490,2 5-127,2 0 413,-3-1-184,5 4-320,0-4 386,0 5-811,0 5 0,0 1 9,0 6 1,2-1-16,1 1 0,4 0 59,4 4 1,2-2-129,2 5 0,-2-2-65,2 2 0,2 3 114,-2-3 60,0 3-273,1-5 108,-3 5 1,4-6 26,-6 3 1,4 2-177,1-6 0,-1 5 123,-4-1 1,1-1-83,-1 1 1,0-5-110,1 1 136,-1 3 0,-3-7 139,0 1 0,-2-1 85,1-3 1,2-2 72,-5 2 0,1-6 21,-1 2 155,-3 3-16,4-6-131,-5 4-819,0-5-49,0-5 0,-1 4 731,-3-3 0,-2-3 0,-5 1 0</inkml:trace>
  <inkml:trace contextRef="#ctx0" brushRef="#br0" timeOffset="14">4443 6476 8042,'0'-12'33,"0"5"237,0-1 76,0 5 141,0-7-141,0 9 551,0-9-539,0 9 0,0-6 306,0 3-66,0 3 94,0-4-12,0 5 0,-5 1-644,-3 3 0,-3 4 65,-5 7 1,1 3-125,-8 5 1,3 5-62,-7 2 1,3 2-12,1-2 0,1 2 24,-1-5 0,4 0 65,0 0 1,6-7-154,2 3 0,-1-6 47,5 2 1,1-5-86,3 1 0,-2-2-40,1-2 1,0-3-36,4-1 0,-4-3 37,0 4 0,1-4-733,3 3 408,0-4 1,0 3-201,0-2-90,0-3 0,0 5 850,0-2 0,0 3 0,0 4 0</inkml:trace>
  <inkml:trace contextRef="#ctx0" brushRef="#br0" timeOffset="15">4648 6761 8057,'0'-6'878,"0"1"2315,0 5-2886,0 5 1,0 1-62,0 6 1,0 3-29,0 0 1,0 5 13,0-1 1,0 0-129,0 4 1,0-4 20,0 4 1,0 2-193,0-5 1,0 2 29,0-6 1,0 3-110,0-4 0,4 0-4,0-3 0,0-1 12,-4 0-63,0 1 156,0-1 0,4-3-31,-1-1-251,1-4-437,-4 2-44,0-5 1,5 5 0,2 1 0</inkml:trace>
  <inkml:trace contextRef="#ctx0" brushRef="#br0" timeOffset="16">4934 6773 8306,'0'-12'1388,"0"6"-1031,0 1 28,0 0 218,0 3-1,0-3-180,0 5-202,5 0 20,-4 0 0,9-3-323,-2-1 0,2 0 18,1 4 0,6-1 157,2-3 0,3 1-4,0-4 0,9 0-3,-1 0 0,5-3-63,-9 2 1,2-2 57,-1-2 0,-8 5-443,0-1 287,0 6 0,-6-7-212,2 5 25,-8 0-745,-1 4-1987,-6 0 2995,-6 5 0,0 2 0,-5 4 0</inkml:trace>
  <inkml:trace contextRef="#ctx0" brushRef="#br0" timeOffset="17">5585 6441 8069,'-8'-10'0,"1"3"0,4-4 270,-2 5 0,4-4 440,-3 2 0,3 2 16,-3 2 500,3 3-256,1-4-481,0 5-109,0-5-387,0 3 0,1-1 88,3 6 1,-2 4 47,6 4 0,-1 2 79,5 2 1,3 3-225,0 5 1,2 3 15,-2 1 1,1 4-56,4-5 1,1 6-10,-2-2 1,3 2-114,1-1 1,-4 0-183,0-4 1,-4 0 180,4-5 1,-5-3-45,1 0 1,-2-5 62,-2 2 1,-1-4 226,-2 0 1,2-1-124,-2 1 0,-3-5 104,-1 1 1,-3-4-164,-1 3 36,5-4-564,-4 2 435,4-5 1,-6 0-621,-3 0 0,2-1 317,-6-3 0,2 1 510,-2-4 0,-7-6 0,2-5 0</inkml:trace>
  <inkml:trace contextRef="#ctx0" brushRef="#br0" timeOffset="18">5916 6476 8070,'0'-18'4,"0"-4"1,0 10 171,0-4 1,0 4 653,0 0-261,0 1 509,0-1-185,0 6-177,0-4-249,0 9-287,0-4-91,0 15 1,-5 2 143,-3 11 1,-7 6 24,-4 6 1,-8 9-26,-3 9 1,-3-1-472,-1 2 0,5-11 317,2-1 0,3-7-280,1-4 1,5-3 39,3-5 1,2-6 44,2-1 0,1-4-116,2 0 0,2-2-6,2-3-611,3 4 296,-4-10-1360,5 4 1548,0-5 1,5-10 0,1-3 0</inkml:trace>
  <inkml:trace contextRef="#ctx0" brushRef="#br0" timeOffset="19">5436 6304 8161,'0'-11'358,"0"-1"181,0 1 0,0 3 207,0 1-138,0 4 0,0-3 551,0 2-202,0 3-890,5-4 1,-2 5 61,5 0 0,-5 0 45,5 0 1,0 0 83,3 0 0,6 0-135,2 0 0,2-1 93,2-3 0,0 2-53,0-1 0,5-4-119,2 0 1,3 0 132,1 0 0,-3 3-207,-1-4 0,-3 4 71,3-3 0,-4 4-34,0 0 0,-2-3 66,-1 3 0,-4-1-285,0 4 0,-5 0-48,2 0 0,-8-4-16,0 0 1,-4 0-1136,3 4 614,-4 0-1634,2 0 1085,-5 0-432,0 6 1778,0-5 0,0 14 0,0-2 0</inkml:trace>
  <inkml:trace contextRef="#ctx0" brushRef="#br0" timeOffset="20">6213 6122 7996,'0'-8'-553,"0"0"1534,0 6-466,0-3 1,0 3 552,0-1-146,0 1 36,0-3-295,0 5-621,0 5 0,5 2 126,3 4 0,2 2 33,1 2 0,4-1 28,1 5 1,7 3-120,-4 0 0,5 8 160,-5-7-314,-3 7 40,6-1 0,-8 2-458,5-1 371,-5 6 0,2-1 27,-4 3-456,-1-2 364,0 3 1,-4-2-73,-3 5-691,-3-5 734,-1 7 0,-5-9-50,-3 4 1,-6 0 74,-1-1 0,-4-1 179,4-7 83,-6 3-134,9-9 0,-9 4 75,6-5 1,1-5-49,7-3 1,-2-2 34,5-2 0,-1-4 164,1-4-710,3-1-154,-4-2-635,5 0 1305,0-5 0,5-7 0,1-6 0</inkml:trace>
  <inkml:trace contextRef="#ctx0" brushRef="#br0" timeOffset="21">6521 6144 8104,'0'-24'534,"0"3"-245,0 9 0,4 1-146,0-1 0,5 5 80,-2-1 0,2 1 14,-1-5 0,2 2 0,-2 2 0,6-2 185,1 3 0,4-2-212,-4 1 0,4-1-156,-4 5 1,2 1-64,-2 3 1,-2 0 51,2 0 1,-2 0-226,-2 0 175,1 0 0,-2 1-188,-3 3 122,3 2 0,-8 6 27,2-1 0,-3 4 32,-1 0 1,-1 4-12,-3-3 0,-3 3-6,-4-4 1,0 5 29,-1-1 0,2-2 94,2-2 1,-2 1-88,3 0 0,0-1 48,0-4 0,4-3-17,-1 0 111,3-1-63,1 5 1,1-2 126,3-3 1,-1 0-72,4-3 1,1-3 150,3 3 0,1-3-214,-1-1 0,4 0 43,1 0 0,4 0-792,-1 0 1,-1 0 143,1 0 152,0 0 1,0-4 374,0 0 0,-5-5 0,2 3 0</inkml:trace>
  <inkml:trace contextRef="#ctx0" brushRef="#br0" timeOffset="22">7401 6419 8129,'0'-7'0,"-5"-3"785,3 4-61,-8-1 164,9 2-556,-4 5 0,4-4 564,-3 1-615,3-1 1,-5 5-280,6 3 0,0 2 124,0 6 1,0 4-77,0 3 1,0 3-28,0 1 0,2 1-27,2 2 0,1 0-104,2 4 0,3-4-152,-2 0 1,-2-7 90,2-3 0,-6-4 62,2 0 1,1-1-600,-1 0 424,0-4 1,-4-1-1356,0-2 211,0-3 1426,0 4 0,-10-5 0,-3 0 0</inkml:trace>
  <inkml:trace contextRef="#ctx0" brushRef="#br0" timeOffset="23">7264 6590 8097,'-7'0'1278,"2"0"-670,15 0-290,3 0 0,6 0 193,0 0 22,-5 0-396,13 0 0,-8 0 137,7 0-80,4-5 1,-2 2-714,2-4 1,2 3 385,-6-4 1,1 4-931,-4-3 0,-4 3 194,0-4 869,-5 6 0,7-8 0,-3 3 0</inkml:trace>
  <inkml:trace contextRef="#ctx0" brushRef="#br0" timeOffset="24">8280 6053 8036,'0'-18'0,"0"6"469,0 4-282,0 5 0,0-3 376,0 2 1,-1 3 289,-3-3 104,3 3-569,-4-4 0,3 4-145,-1-3-102,1 3 0,-4 1 40,2 0 0,-2 5-100,-6 2 1,1 5-10,0 3 0,-5 4-22,1 8 0,-4 2-4,4 5 1,-4 0-61,4 1 1,-2 3 49,2 0 1,2 5-165,-2-1 1,6 2 139,1 2 1,2-2-130,-1-2 0,1 1-96,6-5 0,0 4 88,0-4 0,6-3-283,1-5 217,3 0 0,6 1-24,-1-1-14,5-4 155,-7 2 1,8-7-84,-2-2-103,-2 3 172,4-10 1,-8 5 75,2-6 18,-2 1 0,2-5-133,0 1 39,1-5-3,-5 2-209,1-5 132,-6 0 0,0 0-538,-2 0-737,-3 0 794,4 0 649,0 0 0,-3-10 0,3-3 0</inkml:trace>
  <inkml:trace contextRef="#ctx0" brushRef="#br0" timeOffset="25">8497 6304 8096,'0'-11'219,"0"-1"0,0 5 392,0-1 1,0 4 170,0-3-270,0 4 640,0-7-240,0 9-314,0-4-126,0 5-571,5 0 1,-2 5 14,4 2 320,1 9-390,3 1 182,1 11 0,0 2-268,4 4 181,-4 0 10,5 5 1,-4-2-485,2 5-471,-2-5 816,3 2-167,-5-4 204,1-6 0,3-1 34,0-6 0,-3-2 32,-5-1 1,0-6-75,0 3-35,3-9 94,-8 3 1,7-7 255,-6 5-688,1-6 222,1 3-1071,-3-5 345,3 0 1036,-5 0 0,0 0 0</inkml:trace>
  <inkml:trace contextRef="#ctx0" brushRef="#br0" timeOffset="26">8794 6281 7999,'0'-17'0,"0"0"670,0 6-221,0-1 0,0 6-134,0-4-117,5 9 1,-4-6 141,3 3 508,-3 3-112,-1-4-641,0 5-165,0 5 1,-8 7-44,-4 7 162,-12 7-43,5 9 0,-14 6-212,3 9-1614,-3 2 1808,16-23 1,-1-1-790,-16 24 456,5-1 1,2-11 67,8-1-719,3-9 620,4-2 1,6-9-251,2 0 0,3-5 626,1 1 0,5 3 0,1 0 0</inkml:trace>
  <inkml:trace contextRef="#ctx0" brushRef="#br0" timeOffset="27">8760 6727 8010,'7'-4'469,"1"0"1,0-1-80,3 1 0,0 2 24,1-6 0,-1 6 108,1-2-294,-1-2 321,6 4-258,-5-3 0,9 5 139,-6 0-146,0 0-113,-3 0 0,-1 0-33,0 0-114,-4 0 30,3 0-174,-9 5 0,4 2 189,-5 4-584,-5 6 389,-1-5 1,-6 6-28,1-3 0,-4 2-37,0 2 1,-6 2 85,2-2 50,3 3 24,-6 1 0,9 0-304,-2-1 39,2-4 268,7-1-5,-4-1-25,9-3 695,-4 3-247,5-9 106,0-2 201,0 0-449,5-4 1,1 4 177,5-5 0,1 0-342,-1 0-193,6 0 82,-4 0 1,7 0-172,-5 0 1,4 0 49,-4 0-2176,6 0 1009,-9 0 1314,5 0 0,-6 0 0,1 0 0</inkml:trace>
  <inkml:trace contextRef="#ctx0" brushRef="#br0" timeOffset="28">9182 6544 7968,'-6'-11'1,"1"4"278,5-3 66,0 9 269,0-4 1377,0 5 1,5 0-1744,3 0 1,6 0-125,1 0 0,5 0 120,-1 0 1,3-1-130,1-3 1,3 1-64,1-4 1,5 4-257,-2-1 0,-2 3-164,-1 1 0,-7-4-931,-1 0 926,-5 1-1132,2 3 279,-4 0 506,-6 0 720,-1 0 0,-5 0 0,0 0 0</inkml:trace>
  <inkml:trace contextRef="#ctx0" brushRef="#br0" timeOffset="29">9753 6259 8120,'0'-18'0,"-5"1"0,4 10 1346,-3-1-296,3 6 53,1-3-307,0-1 894,0 5-644,0-4-794,0 5-14,5 0-361,-4 5 181,9 2 1,-3 5 238,4 3-354,1 3 72,4 5 1,1 4 5,2-1-84,2 6-6,-3-3 1,5 7-585,0 2-572,0-3 1069,-1 5-835,1-6 653,-5-5 1,-1 3-152,-6-5 177,0-6 179,1 1 0,-2-10-163,-2 4 589,2-4-251,-9 0 0,8-5 42,-5 1 652,-1-6-883,3 4-157,-5-1 127,4-4 87,-5 4-522,0-5 0,5 0 0,1 0 0</inkml:trace>
  <inkml:trace contextRef="#ctx0" brushRef="#br0" timeOffset="30">10199 6202 7993,'0'-12'2009,"0"1"-1267,0-1-314,0 6 77,0 1 428,0 5 0,-1 6-1001,-3 6 26,-8 4 79,0 12 0,-15 6 50,0 8-1200,-4 3 1237,-4 0 0,-3 5-144,0-1 1,0-4-813,4-7 592,10-8 139,-3-2 0,14-6-91,-2-3-171,3-3 98,5-4 220,2-1-556,5-5 1072,0 5-2476,0-10 947,0 4 1058,0-5 0,5 5 0,2 1 0</inkml:trace>
  <inkml:trace contextRef="#ctx0" brushRef="#br0" timeOffset="31">9731 6064 8043,'0'-17'0,"0"5"712,5 2-359,-4 9 1,5-4 113,-2 5 286,-3 0-353,4-5 0,-3 3 94,1-1-19,-1 1-178,8 2 0,-2 0 263,7 0-176,3 0-145,4-5 226,1 4-202,5-4 1,1 1 151,6 0-188,-1 1-51,0-3 1,-1 4 174,-2-6-212,2 6 36,-9-3 1,4 3-6,-6-1 1,-3 1 14,0-1 0,-3 1-706,3 2 222,-5 0 232,-3-5-1317,-1 4 944,-8-4 1,4 5 28,-2 0-2175,-3 0 748,4 0 831,-5 0 1007,0 5 0,-10 6 0,-3 7 0</inkml:trace>
  <inkml:trace contextRef="#ctx0" brushRef="#br0" timeOffset="32">10496 5962 8147,'-5'-12'-361,"3"6"361,-3-4 1294,5 9-274,0-5 3161,0 6-4139,0 6 1,7 0 173,4 5 1,1 2 145,3 2-363,3 8 162,-1 1 1,6 5-52,0-2-261,0-3 83,0 9 0,0-4-286,-1 6-485,-4-1 813,4 0 1,-10 2-423,4 2 222,-9-3 96,-2 5-164,0-6 152,-3 0 1,3 0 14,-5 1 0,-5-1 30,-3 0 0,-2-3-129,-2-1 327,1-5-171,0 3 0,-5-6 238,1-3-250,0 2 30,4-8 1,-1 4 131,1-6 600,-1 1-698,1-1 0,3-1-707,1-2 347,4 2 102,-7-9 1,9 5-641,-3-2 1,3-2-394,1 3 1309,0-5 0,0-11 0,0-1 0</inkml:trace>
  <inkml:trace contextRef="#ctx0" brushRef="#br0" timeOffset="33">10896 5939 7974,'0'-12'49,"0"1"0,1 5 375,3 2 182,-3-2-201,4 4-57,0-8 391,1 9-373,1-9 1,3 8 169,-3-1-562,4-4 71,5 6 0,-2-5 152,5 2 1,0 3-2,4-3 1,-1 2-109,-3 2-116,2 0 259,-3 0-523,0 0 244,-2 6 0,-4-1-3,-1 2-292,0 3 260,1-8 0,-6 8-70,-2-3 0,-3 5-90,-1 3 1,-1-1-120,-3 5 310,-2 0 0,-11 4-50,-2 0 0,-2 0-50,-2-1 90,0 1 266,0-5-253,5-1 0,-1-6-53,8 0 337,-3 1-6,13-1-269,-4-4 370,5 3-189,0-9 0,1 5 281,3-2-199,2-3-81,11 5 1,0-6 705,6 0-344,0 0-220,0 0 1,4 0 144,-1 0-155,1 0-77,-4 0-1449,0 0 928,-6 0 1,0-4 193,-6 0 130,-4 0 0,-2 4 0,-5 0 0</inkml:trace>
  <inkml:trace contextRef="#ctx0" brushRef="#br0" timeOffset="34">4660 4785 8237,'-10'-1'66,"2"-3"156,3 3 184,0-4 93,4 0-124,-5 4 1,6-4 633,0 5 1,2 5-954,2 2 0,2 8 15,5 4 0,-1 3 77,-2 1 1,1 1-276,-5 3 1,3-3 58,-3 2 0,4-3-411,-4-4 346,-1 3 0,1-9-810,0 2 642,0 3 1,0-6-65,-1 3 0,1-2-513,-4-1-670,5-1 1548,-3 0 0,8 1 0,-4-1 0</inkml:trace>
  <inkml:trace contextRef="#ctx0" brushRef="#br0" timeOffset="35">4945 4842 8534,'0'-11'845,"-1"3"-219,-3 1-279,3 4 1,-4-3 367,5 2 311,0 3-536,0-4-353,0 5 0,0 5-593,0 2 409,0 9 1,0-2-45,0 5 0,1 1-428,3 7 297,-3-3 1,6 4-98,-4-6 1,-1-2-122,1-1 70,-1-5 118,3 2 1,-4-8-144,3-1 318,-3-4 165,-1 2 1005,0-5-583,0-5-278,0 4 0,0-10 17,0 4 0,-4-7-33,0-1 0,-1-4 124,2 3 45,1-4-228,-3 2 0,1 0-112,1 3 124,-1 3 164,4 0-189,0 1 90,0 4-1115,0 2 376,0 5 233,5 5 1,1 2-27,6 4 0,4 6-2,3 2-29,3-3 110,6 6 1,-4-6 77,2 3-22,-1-2 184,-3-6 0,0-3 271,-3-1 1,1-4-185,-4 1 804,-1-3-603,-9-1 0,4 0 479,-2 0 315,-3 0-620,5-5 0,-9-1 21,3-6 1,-3 1 259,-1-1-176,0 1-317,-5-1-512,4-4 252,-9-2 0,4-5 267,-6 1-863,1-1 481,-6 0 0,5-4-3,-4 1-1163,4 4 391,5 0-67,-3 10 311,9-5 0,-8 10-1457,5-1 1339,0 5 1,4 1-1284,0 10 2036,5-1 0,2 15 0,4-4 0</inkml:trace>
  <inkml:trace contextRef="#ctx0" brushRef="#br0" timeOffset="36">5413 4763 8267,'0'-12'-41,"0"1"1,-1 3 739,-3 0 198,3 1 0,-4-1 49,5 1-418,0 4-64,0-2-213,0 5 1,1 9-301,3 2-603,-3 8 525,10-1 0,-9 9-418,6-1 347,-6 1 1,7-4-73,-5 0-96,5 0-13,-8-1 22,4-4-95,0-1 177,-3-6 0,4-1-339,-2-2-387,-3 2 269,4-9 732,-5 9 0,0-8 0,-5-2 0,-1-7 0</inkml:trace>
  <inkml:trace contextRef="#ctx0" brushRef="#br0" timeOffset="37">5391 4774 8267,'0'-17'0,"0"5"19,0-3 0,0 2 98,0 1 1,0 1 617,0 0-545,0 4 0,1 1 92,3 2 0,2 3 155,5-3-120,1 3-360,4-4 233,2 3 0,6-3-38,3 5 1,2 0-133,5 0 1,-3 0 225,-1 0-625,-4 5 272,2 2 0,-6 4-463,1 1 354,-5 4 34,-1 2 1,-10 1-125,1 0 1,-6 4 187,2 3 0,-8 1 43,-3-4 0,-3 0-121,-2 0 550,-4-1-254,-2 1 0,-5-1 415,0-3-299,0 2-76,6-8 0,-4 0 93,6-6-14,0 1-261,3-2-371,1-1 231,0 1-379,4-5 561,2 4 0,5-10 0,0-2 0</inkml:trace>
  <inkml:trace contextRef="#ctx0" brushRef="#br0" timeOffset="38">5916 4694 8268,'0'-11'1088,"-5"-1"1,2 1-641,-4-1 0,4 5 1037,-1-1-414,3 6-17,1-4-1207,0 6-155,0 6 1,0 5-720,0 8 760,0 3 1,1 0-18,3 1-490,-2 0 459,3 0 1,-2 0-313,1 0 146,0-6 290,-4 0 1,4-6 6,0 1 204,-1-1-311,-3-5 501,6 5-112,-5-10 99,9 9 1,-8-9 106,6 3 1,-4-3-90,3-1 0,1 0 76,4 0 0,3 0 10,0 0-340,5-5 107,-2 4 0,4-9-102,-3 2 1,1 2-460,-5-2-1360,0 6 1853,-3-3 0,-6 0 0,-1-2 0</inkml:trace>
  <inkml:trace contextRef="#ctx0" brushRef="#br0" timeOffset="39">5870 4854 8318,'0'-8'-166,"0"1"0,2 3 1144,1-4-559,4 6 0,0-7 26,1 5 1,3-4-18,5 5-170,4-6-266,-7 2 80,8 1 1,-2-4 322,8 2-1664,-3-2 912,4 4 1,-7-4 154,-1 2 202,1 3 0,-3-10 0,5 2 0</inkml:trace>
  <inkml:trace contextRef="#ctx0" brushRef="#br0" timeOffset="40">5859 4637 8213,'0'-6'0,"0"-1"0,0 3 572,5 3-265,1-4 1,7 1-39,2 0 0,3-1-182,5 2 1,5 0-522,2-5 227,8 1 191,-2 0 0,3-3 98,-5 3 0,-3 0 103,-1 0-685,1-1 341,-2-3 0,-1 1-92,-5 2 37,-5-2 66,3 3 1,-8-3-43,2 3 533,-2-4-230,-7 5 0,3-1 551,-5-1-236,5 5 216,-8-7 12,4 9-361,-5-4-299,0 5 1,1 9-63,3 2 0,-1 8 203,4 0-418,-4 3 170,2 6 0,0-4-173,2 2 154,-1 4 1,4-7-43,-3-1 1,2 0 103,-1-7-30,2 5-144,-9-7 198,9-1 0,-7-4-119,5-4-236,-6 5-147,3-8-496,-5 5 238,0-6 804,-5 0 0,-6-6 0,-7 0 0</inkml:trace>
  <inkml:trace contextRef="#ctx0" brushRef="#br0" timeOffset="41">6327 4500 8213,'0'-18'0,"0"-2"0,0 5 0,5-5 430,3 5 0,-3 0-174,5 4 0,-4 0 475,6 4-483,4-3-110,2 8 0,5-6-19,0 4 1,5 0 91,2 4 0,3-4-120,1 0 0,-3 1-390,-1 3 240,-4 0 80,-3 5 0,-3-3-575,-5 6 334,-5-6 76,0 8-296,-8-3 287,3-1 0,-10 6-119,-3-1 956,-7 0-482,-3 11 0,-10-8 35,-2 5-42,-8 0-73,2-1 1,-2 2-439,8-5 230,2 1 1,10-5 192,3 0-107,7 1 0,-2 4 0,4 2 0</inkml:trace>
  <inkml:trace contextRef="#ctx0" brushRef="#br0" timeOffset="42">6967 4705 11712,'0'-6'2574,"0"1"0,-2 4-1874,-1-3-248,1 3-205,-3-4-3596,5 5 3349,0 0 0,-10 10 0,-3 2 0</inkml:trace>
  <inkml:trace contextRef="#ctx0" brushRef="#br0" timeOffset="43">2638 8737 8064,'-6'-5'404,"-4"-1"-171,8-1 117,-8-3 304,9 9-17,-4-4-211,5 5 1022,0 0-736,0-5-183,0 3-89,0-3-251,5 5 1,1 0 86,6 0-102,-1 0 1,6 0 175,2 0-216,2 0 70,2 0 0,5 0-33,3 0 0,3 0-144,4 0 1,-1 0-166,5 0-714,-6-5 847,9 4 1,-10-9-65,3 2-397,-7 3 462,2-5-645,-14 9 317,7-9-474,-13 8-579,4-3 1663,-11 5-1905,-1 0 1,-14 1 269,-2 3 520,-8-2 837,1 8 0,-15 1 0,-3 7 0</inkml:trace>
  <inkml:trace contextRef="#ctx0" brushRef="#br0" timeOffset="44">2787 8885 8064,'-17'0'-342,"5"0"769,-5 0 736,6 0-581,4 0 269,2 0 1584,5 0-2002,5 0 0,2 0 135,4 0 1,2 0 5,2 0 0,3-1 380,5-3-552,-1 3 0,2-5 218,3 2-445,-3 3 0,9-8 32,-2 5 0,0-5 0,0 1 1,1 2 142,-6-1-346,1-1 70,-4 2 1,-2-1-60,-2 3 0,-2 3-386,-6-3 1,-3 3-1985,-1 1 820,-4 0-2410,2 0 3468,-5 0 1,-5 10 0,-1 3 0</inkml:trace>
  <inkml:trace contextRef="#ctx0" brushRef="#br0" timeOffset="45">4066 8006 8260,'5'-6'-7,"-4"-1"115,3 4 334,2 1 47,-4-8 127,8 9-237,-9-4 62,4 5 1224,-5 0 1,-5 5-1562,-3 2 0,-2 9 44,-1 3 1,-2 2-48,-2 2 0,1 4 93,-5-1-205,5 11-93,-8-6 1,8 14 267,-5 1 1,4 2-1,-4 9 0,5-1-153,6-24 0,1 1 0,-4 27 225,3 0 0,3-2-293,5-5 1,0 1-17,0-4 1,0-1-135,0-3 1,4-4-75,-1 0 0,6-4-77,-1 4 263,2-5 0,2 6 349,-1-5-47,0 5-196,1-7 1,-1 3-26,1-5 1,-1 0 153,0 1 0,-3-5-67,0 1 1,-1-6 239,5 2 0,-1-3-309,1-1 0,-5-2 126,1-2-122,-1 3 0,4-10 109,-4 4 0,3-4 11,-2 0 0,-2-2-57,2-2 0,-4-2-44,3-2 131,1-3 1,0 5-41,-1-2-328,-4-3-90,2 4 0,-4-5-1015,3 0-379,-3 0 0,4-1 789,-5-3 1,1 3 904,3-3 0,3-7 0,4-2 0</inkml:trace>
  <inkml:trace contextRef="#ctx0" brushRef="#br0" timeOffset="46">4420 8748 8195,'-5'-17'512,"4"0"187,-5 6 1,6-1 597,0 1-651,0 5-200,0 0 584,0 1-140,0 4-196,0-4-894,0 5 1,0 5 284,0 3 1,6 7 85,1 4 1,3 4-96,2 3-23,4-1 0,-3 6 347,2-4-1093,3 5 500,0-3 0,3 5-312,-2 0 1,3-4 193,-3-4 1,-1-2 328,1-1 1,-5-5-35,1-3 0,-6-2 116,-2-2 1,0-3-183,0-1-322,3-4 1,-7 2-834,5-5-426,-6 0 1135,3 0 146,-5 0 0,5 0 1,2 0-1</inkml:trace>
  <inkml:trace contextRef="#ctx0" brushRef="#br0" timeOffset="47">4785 8691 8173,'0'-24'4,"0"3"0,0 5 772,0 1 1,0-4-206,0 4 0,-3 3 542,-1 5-355,0 4 417,4-7-291,0 9-675,-5-4 0,-1 10-353,-6 2 0,-1 10 133,-2 6 1,-3 5-96,-4 6 0,-5 5-780,0 3 619,1 3 1,3-1-251,0-2 1,4 0 181,0-8 0,9 2-691,-2-10 1,5-3 350,-1-4 1,3-5-621,5 1 1295,0-2 0,-5 4 0,-1 0 0</inkml:trace>
  <inkml:trace contextRef="#ctx0" brushRef="#br0" timeOffset="48">4854 9034 8023,'0'-6'0,"0"0"1454,0 6-317,0-5-458,0 4 189,0-4 589,0 5-1286,0 5 1,1 1-52,3 6-115,-3 4 135,4 2 1,-3 5-34,1 0 0,-1 1 236,1 3-745,-1-3 322,3 4 0,-4-6-10,3 1 0,-3-4-91,-1 0 1,1-5 22,3 2 127,-3-4 48,5-5 1,-6 3-963,0-3 622,0-2 1,0 2-2213,0-3 2535,0-3 0,0 4 0,0-5 0</inkml:trace>
  <inkml:trace contextRef="#ctx0" brushRef="#br0" timeOffset="49">4911 9388 8094,'11'-11'0</inkml:trace>
  <inkml:trace contextRef="#ctx0" brushRef="#br0" timeOffset="50">5117 8920 8053,'0'-12'3264,"0"6"-2649,0-4-238,0 9 43,0-5-153,0 6 1,5 0 365,2 0-346,3 0 0,7 0 299,2 0-116,-3 0-238,6 0 58,-4 0 214,5 0-194,-1 0 1,1-3 36,0-1-659,-5 0 311,-2 4 0,-4-1-54,-1-3 0,1 3-522,-1-3-2368,-5 3 1311,-1 1 1634,-5 0 0,0 0 0</inkml:trace>
  <inkml:trace contextRef="#ctx0" brushRef="#br0" timeOffset="51">5905 8234 8345,'0'-7'-452,"0"-1"1,-4 4 1445,0-3-549,0 4 0,4-3 694,0 2-241,0 3 417,0-9-317,0 8-268,0-3-78,0 5-748,0 5 174,0 2 1,5 9 39,3 3 77,2 3 1,1 2-141,1 3 0,3-2 98,0 5 1,6-3-581,-2 4 1,-2-6 191,2 2 1,-3 1-151,3-2 1,-5-3 157,1-4 0,-2-5 6,-2 1 0,0-2-287,1-2 0,-5-1-300,1-2 1,-5-2-697,0-2-798,4-2 2302,-6 3 0,4-5 0,-5 0 0</inkml:trace>
  <inkml:trace contextRef="#ctx0" brushRef="#br0" timeOffset="52">6247 8200 8204,'0'-18'-124,"0"3"351,0 2 0,0 2 918,0 0-794,-5 4 1,4 1 1254,-3 2-549,3 3-614,1-4 0,-1 5-196,-3 0 0,1 5-301,-4 3 1,-1 8 11,-3 7 1,-1 1 64,1 6 0,-6 2 320,-2 6-1801,-2-2 1321,-2 3 1,1-5-301,3 1 1,-2-2 221,2-3 1,2-2-317,2-5 1,2-4 204,2 0 1,1-5-162,2 1 0,2-6-314,2-1-69,3-1 1,-5 1 860,6-1 9,0-4 0,-5 7 0,-1-4 0</inkml:trace>
  <inkml:trace contextRef="#ctx0" brushRef="#br0" timeOffset="53">6327 8566 8040,'0'-12'0,"0"1"1492,0 4-319,0-3-124,0 9 433,0-4-554,0 5-972,-5 0 0,4 6 8,-3 6 324,3-1-367,1 11 135,0-5 1,0 8 211,0 1-271,0-2 36,0 9 0,4-9-299,-1 3 82,1-8 146,-4 3-88,0-10 158,0 10 1,4-13-2,0 2-481,0-2 292,-4-2 1,1 1 87,3-4-1542,-3 5 498,4-8-980,-5 4 722,0-5 1372,5 0 0,1 6 0,6 0 0</inkml:trace>
  <inkml:trace contextRef="#ctx0" brushRef="#br0" timeOffset="54">6727 8223 8375,'0'-11'1019,"0"-1"-433,0 1-251,0-1 92,0 6 416,0 1-135,0 5 0,0 6-320,0 6-527,-5 4 171,4 7 1,-5 1-192,6 3 186,0 2 1,0 1 165,0 1-647,0-6 58,0 8 304,0-9 0,0 0-78,0-4 0,2-7-12,2 3-1227,-3-4 913,4 0 1,-5-5-150,0 1-1093,0-5 1791,0 7 0,0-4 0,0 5 0</inkml:trace>
  <inkml:trace contextRef="#ctx0" brushRef="#br0" timeOffset="55">6498 8474 8120,'0'-6'1761,"0"-4"-1081,0 3-142,0 1 1,0 0-229,0 2 1,6 3 290,1-3 1,5 3 251,3 1-614,3 0-127,9 0 127,-2-5-387,13 3 1,-3-8 0,11 4-1</inkml:trace>
  <inkml:trace contextRef="#ctx0" brushRef="#br0" timeOffset="56">6932 8383 7986,'12'0'0,"-1"0"0,1 0 0</inkml:trace>
  <inkml:trace contextRef="#ctx0" brushRef="#br0" timeOffset="57">7001 8234 8122,'0'-12'0,"0"-3"1214,0 2-487,0-4-331,0 6 1,1-1 39,3 1 1,-3 3 404,3 1 513,-3 4-722,-1-2-453,0 5 1,4 2 238,0 1-931,5 4 457,-8 9 1,9 2-270,-2 5 270,2 0 70,2-1-574,-1 1 403,5 5 1,-3-2-17,2 4-670,-2-5 512,4 3 0,-5-9-87,3 0-190,-2-5 314,-1 3 0,-1-6-443,0 1 346,-4-1-542,3-5-273,-4 5 755,1-5 450,3 0 0,-9 4 0,4-3 0</inkml:trace>
  <inkml:trace contextRef="#ctx0" brushRef="#br0" timeOffset="58">7264 8234 8024,'0'-22'570,"0"4"-170,0-4-400,0 10 0,-5-10 0,-2 4 0</inkml:trace>
  <inkml:trace contextRef="#ctx0" brushRef="#br0" timeOffset="59">7252 8120 8024,'0'-7'1431,"0"-1"-715,0 5-358,0-2 1266,0 5-409,0-5-521,0 4-868,0-4 0,-5 15 361,-2 5-622,-4 6 317,-5 1 1,2 6-387,-5 3 357,0 2 1,-8 1 21,1 0 1,3 1-115,4-1 0,5-4-572,-1 1 0,3-7-14,4-1 384,-2 0 1,9-11-268,-3 4 0,3-4 708,1 0 0,0-1 0,0 0 0</inkml:trace>
  <inkml:trace contextRef="#ctx0" brushRef="#br0" timeOffset="60">7218 8497 8036,'4'-11'153,"0"-1"0,4 1 865,0-1-599,2 1 0,3 0 96,2-1 0,-2 1-515,2-1 0,-7 6 0,-3 1 0</inkml:trace>
  <inkml:trace contextRef="#ctx0" brushRef="#br0" timeOffset="61">7412 8349 7970,'12'0'3579,"-1"0"-1715,-5 0-1280,4 0 1,-7 0-311,5 0 0,-6 1-84,2 3-592,-3-3 252,-1 9 0,0-4 53,0 6-331,0-1 242,-5 6 1,-1-3-226,-6 5 128,1-5 220,0 7 1,-2-3-269,-2 5 14,2-5 239,-4 3 1,7-7 92,3 5 0,-2-5-80,5 1 1,0-6 234,4-1-21,0 0 0,0-1 516,0 1-665,0-6 0,5 9 0,2-5 0</inkml:trace>
  <inkml:trace contextRef="#ctx0" brushRef="#br0" timeOffset="62">7606 8657 7917,'-23'5'0,"1"1"0</inkml:trace>
  <inkml:trace contextRef="#ctx0" brushRef="#br0" timeOffset="63">5973 8931 8072,'-11'-6'25,"-1"1"233,1 5-24,5 0 204,-5 0 117,10 0-146,-9 0 280,9 0 3,-9 0-25,8 0 117,-3 0-784,5 0 0,0 0 0</inkml:trace>
  <inkml:trace contextRef="#ctx0" brushRef="#br0" timeOffset="64">5973 8897 7986,'29'0'0,"4"-4"0,-2 0 5412,2 0-3603,6-1 1,5 4-801,6-3 1,5 3-1056,-2 1 1,3-1 291,1-3 1,-1 3-160,-3-3 1,7 3-409,-3 1-1381,7 0 1715,-5 0 0,-26 0 0,0 0-215,28 0 177,-28 0 0,0 0-25,25 0-303,4 0 249,-5-5 1,-5 3-477,-2-2 482,2 3 70,-5 1 1,0 0 56,-5 0 1,-6 0 133,3 0 1,-8 0-58,0 0 417,-6 0-325,3 0 0,-9 0 646,0 0-510,-5 0 1260,8 0-1592,-10 0 716,5 0 0,-6 0-404,1 0-393,-1 0 75,-5 0 1,1 0 180,-3 0-658,-3 0 481,4 0 0,-5 0 0,0 0 0</inkml:trace>
  <inkml:trace contextRef="#ctx0" brushRef="#br0" timeOffset="65">7800 8851 8013,'-17'1'390,"-6"3"-310,-5-2-379,-6 13 0,-6-8 0,0 10 0</inkml:trace>
  <inkml:trace contextRef="#ctx0" brushRef="#br0" timeOffset="66">6556 9228 8107,'-7'0'0,"2"0"0</inkml:trace>
  <inkml:trace contextRef="#ctx0" brushRef="#br0" timeOffset="67">6510 9205 8092,'0'-6'311,"0"-4"1090,0 8-348,0-8-184,0 9-442,0-4-139,5 5 0,-2-4 52,4 0-225,1 1 65,3 3 0,4 0 259,1 0-141,4 0-59,-2 0 57,5 0-117,-1 0 1,0 0 178,-3 0-366,3 5 62,-10-4 0,5 9 216,-6-2-764,1 2 413,-6 1 1,-1 2-450,-5 2 312,0 3 128,-5 5 0,-3 0-107,-7-1 0,-1 3-18,-3 1-70,-8-2 217,8 4 1,-10-1-99,2 0 166,8-6-57,-8 1 0,10-8-45,-6 5 333,5-5-153,1-3 1,10-2 569,-1-5-345,6 5-21,-3-8 258,5 4 34,0-5 0,10 0-271,5 0 0,7-1 56,4-3 0,2 3 18,3-3-176,7-3-19,-13 6 1,14-5 222,-4 2-200,-6 3-146,9-4 1,-14 5-52,3 0 0,-4-4-6,-4 0 1,-3 0-359,-5 4 271,-4 0-1803,-2 0 1226,-5 5 0,0-2-77,0 4-2090,0 1 2829,-5-2 0,-2 5 0,-4-5 0</inkml:trace>
  <inkml:trace contextRef="#ctx0" brushRef="#br0" timeOffset="68">7938 8075 8295,'-12'-12'0,"4"5"-81,1-1 1,3 5-71,-4 0 1,5 0 226,-5-1 731,5 3-32,-7-4-28,4 5-320,-5 0 0,3 0 136,0 0-127,6 0-214,-3 5 1,5-3 63,0 6 0,0 0 98,0 3 47,5 1-136,1 4 0,6 2 121,-1 5 109,0-1-333,6 1 0,1 4 25,5 0 1,-1 4-1,1 0 0,0 2-59,0 1-896,0 5 946,0 2 0,-2 5-305,-2-1 61,3 1 1,-10 4-428,4-1 384,-9 6 0,-2-3 1,-5 5-340,0 0 270,0 0 0,-9-1-416,-2-3 347,-8-2 1,5-7-73,-5-2 218,0-3-72,-4-4 134,5-1 1,2-5-24,4-2 1,1-7-88,0-1 5,-1-5 64,6 3 0,-3-10-18,5 1 259,0-6-781,4 3-1565,0-5 1633,0 6-476,0-5 160,0 4-1053,0-5 1891,5-5 0,2-2 0,4-4 0</inkml:trace>
  <inkml:trace contextRef="#ctx0" brushRef="#br0" timeOffset="69">8349 8120 8092,'0'-18'265,"5"2"193,-4-1 0,9 5 263,-2-3-329,-3 2-135,5 1 0,-4 1 721,6 0-585,-1-1 0,1 5-43,-1-1 0,0 4-101,1-3 1,-1 4-132,1-1 97,-1 3 1,1 1 153,-1 0-624,0 0 248,1 0 1,-2 5-414,-2 3 327,2 2 0,-5 1-130,2 1 0,-2 0-348,-5 4 401,0 1 0,0 6-58,0 0 1,-6 0 170,-5 0 1,-1-1-5,-3 1 0,2 0 41,2 0 1,0-5 151,-1-3 1,6-2-53,2-2 1,3 1 501,1-1-75,0 0-291,0-4 96,5 3 351,6-9-349,2 4 1,8-5 99,-2 0-137,-2 0-87,5 0 0,-10 0-107,3 0 1,-2 0-291,-1 0-1813,-1 0 1363,0 0 1,-3 0 149,0 0 507,-6 0 0,8 5 0,-3 2 0</inkml:trace>
  <inkml:trace contextRef="#ctx0" brushRef="#br0" timeOffset="70">9171 8543 8133,'-6'-12'207,"1"1"27,5 5 0,0-1 235,0 3-109,0 3 691,0-4 1108,0 5-1866,0 5 7,0 2-150,0 9 0,0 2 60,0 5 0,0-1 150,0 1-352,0 0 25,0 5 1,0-4-78,0 3 0,0-3-413,0-1 0,3-2 311,1-2-1577,0 3 190,1-9-157,-4 3 997,4-4-464,0-6 1157,-3 4 0,3-9 0,-5 4 0</inkml:trace>
  <inkml:trace contextRef="#ctx0" brushRef="#br0" timeOffset="71">8977 8760 7278,'6'-7'1220,"4"2"0,-3 5 254,4 0-752,6 0-243,0 0 503,6-5-543,5 4 0,1-5-111,6 2 1,3-1-141,0-3 0,-4 2 223,-4 2-1756,1 3 1028,-2-4 0,3 1 317,-6 0 0,6 0 0,-3 4 0</inkml:trace>
  <inkml:trace contextRef="#ctx0" brushRef="#br0" timeOffset="72">10473 8040 8145,'6'-24'322,"-1"3"-2,-5 9 514,0 6-431,0-4 0,0 7 371,0-4-287,0 4 0,-1-2 67,-3 5-120,3 0-239,-4 0 1,0 0-115,-3 0 5,-2 10-1,-1-2 190,-6 18-79,4-7 0,-8 14 196,2-2-407,2 7 64,-4-3 0,7 10 106,-5-3 0,1 2-27,-1 2 0,-1 8-259,4 3-219,1 3 0,4 1 540,-1 0-2041,6 0 1660,-4-4 4,9 5 1,-3-5-53,8 0 0,-2-1 73,6-6 1,-1-1 181,5-3 0,3 0-74,0-1 341,6-4-141,-9-2 1,10-6-82,-3-2-20,-3-3-7,6-6 1,-4-3 83,5 0-12,-6-5-60,5 3 761,-9-11-656,8 4 0,-8-5 1204,2 3-1602,3-3 0,-5-1 557,2 0-1910,-8 0 632,4-4-630,-10 0 745,4 0 853,-5 0 0,5 0 0,1 0 0</inkml:trace>
  <inkml:trace contextRef="#ctx0" brushRef="#br0" timeOffset="73">10850 8451 8029,'0'-11'30,"0"0"1780,0-1-585,0 1-589,0 4-405,0 2 779,0 5 0,0 7-298,0 4-927,5 6 207,1 5 0,3 3-345,3 1 257,-4 3 106,9 1 1,-4 3-145,2-3 91,-2-2-436,3 0-153,-5 0 398,1-9 0,1 7-186,2-7-93,-3-2 246,5-1 0,-6-4-141,1-1-769,-6 1 677,4-6 0,-7 3 590,4-5 1,1 5 0,4-3 0</inkml:trace>
  <inkml:trace contextRef="#ctx0" brushRef="#br0" timeOffset="74">11124 8429 8053,'-8'-25'0,"1"6"0,4 0 1643,-2 7-1028,5 0 1,-1 3 152,-3 6 296,3-1-620,-4 4 0,1 2 190,0 6-392,-10 5 52,6 15-550,-13 1 108,8 15 1,-8-2 377,2 8-2755,-3-4 2239,-1 0 1,2-1-209,2-4 1,2-1-369,6-6 0,-1-5 862,1-2 0,-1 2 0,1 0 0</inkml:trace>
  <inkml:trace contextRef="#ctx0" brushRef="#br0" timeOffset="75">11044 8783 8091,'8'-5'0,"-1"-3"1238,-4-2-767,12-2 1,-7 5 236,7-1-98,3 1-278,-1 0 1,6-2 56,0 6 1,0-5 76,0 4 0,-2 0 202,-2 4-151,3 0-281,-9 0-274,3 0 78,1 5 1,-9 2 312,4 4-573,-8 1 203,1 4 1,-5 2 241,0 5-766,-5-1 423,-2 6 0,-9 0-31,-3 3 0,-3 2-8,-1-3 0,1-1-186,-1 2 140,0-6 44,5 3 0,-2-1-63,5-1 142,-1-4 23,5-5 344,5-6-91,1 0-171,5 1 581,0-1-402,0-4 1,5-2 92,2-5 366,3 0-401,2 0 1,0 0 242,4 0-147,-4 0-108,10 0 1,-8-2-627,5-1 215,-5 1 167,7-8-2251,-8 9 1523,4-9 1,-2 7 55,0-4-2333,0 4 2999,-8-2 0,8-5 0,-2-3 0</inkml:trace>
  <inkml:trace contextRef="#ctx0" brushRef="#br0" timeOffset="76">11672 8691 8033,'0'-11'411,"0"-1"0,0 1 628,0 0 0,5 4-405,3 3 1,2 3-224,1 1 0,1-1 957,-1-3-655,1 3-390,-1-4 1,4 5 25,1 0 0,3 0-150,-4 0 1,5 0-148,-1 0 1,-1 0 292,1 0-1747,-5 0 1093,2 0 1,-4 4 308,-1-1 0,1 1 0,-1-4 0</inkml:trace>
  <inkml:trace contextRef="#ctx0" brushRef="#br0" timeOffset="77">12414 8063 8243,'6'-11'-681,"-5"-1"584,3 1 944,-3-1-34,-1 6-304,0-4 1,0 9 63,0-9 186,0 8-96,0-8-128,-5 9 14,4-4 0,-5 5-453,6 0 1,0 5-59,0 2 0,0 9 278,0 3-280,6 7 152,-5 4 0,10 0 189,1 0-562,-1 1 178,6 3 0,-1 0 30,3 1 1,3-2-88,1-3 1,-1 2-582,1-5 464,-5-1 1,2-7-788,-4 0 637,-1-5 0,-4 3-170,1-6-906,-1 1 370,-5-6 338,4 4 699,-8-9 0,3 9 0,-5-3 0</inkml:trace>
  <inkml:trace contextRef="#ctx0" brushRef="#br0" timeOffset="78">12711 8097 8294,'0'-17'374,"0"-5"0,0 9-267,0-2 1348,0 2-322,0 7-299,0-4 378,0 9-270,0-4-428,0 5-479,-5 0 0,3 5-307,-6 2 241,-4 14 79,-6 3 1,-5 10-589,0 0 449,0 0 0,4 1-1366,0-1 970,0 0 1,1-3-59,3-1-921,2-4 891,2-4 1,0 0-95,-1-3 1,6-2-565,2-2 1233,3-3 0,-4 5 0,-2 1 0</inkml:trace>
  <inkml:trace contextRef="#ctx0" brushRef="#br0" timeOffset="79">12906 8406 8124,'6'-12'0,"-2"1"0,-3-1 1746,-1 1-408,0 5-233,0 1 54,0 0-588,0 3 36,0-3 828,0 5-1429,0 5 1,0 7-15,0 7 0,-4 4-157,0 3 1,-3 3 254,3 6-1122,-5-6 521,8 4 1,-4-9-45,5 3 0,0-5 232,0-2 0,0 0-51,0-5 1,0 0 112,0-3 0,0-5-130,0 1 391,0-6 0,5 9 0,1-5 0</inkml:trace>
  <inkml:trace contextRef="#ctx0" brushRef="#br0" timeOffset="80">13351 8097 8106,'0'-29'1528,"0"5"-1068,0 5 0,0 5 1024,0-1-1157,0 7-31,0 3 846,0 5-904,0 10-487,0 3 210,0 15 1,0 1 210,0 5-845,0 1 527,0-1 1,0 0 35,0 0 1,0 1-93,0-1 1,0-5-1019,0-2 507,0-8 283,0-3 0,0 0-1127,0-1 904,0-5 653,0 0 0,-5-4 0,-1 6 0</inkml:trace>
  <inkml:trace contextRef="#ctx0" brushRef="#br0" timeOffset="81">13134 8326 8106,'0'-12'888,"0"6"-96,0-4-163,0 9-96,0-4-208,5-1 1,1 5 310,6-3-60,4 3-339,7 1-294,6-5-589,6 4 883,4-9 0,-4 8-1393,5-8 858,-6 9 1,-1-4-221,-2 5 0,-4-4-1396,-4 0 1914,0 0 0,0-1 0,0-1 0</inkml:trace>
  <inkml:trace contextRef="#ctx0" brushRef="#br0" timeOffset="82">13762 8029 8181,'0'-12'915,"0"1"186,0 0-494,0-1 93,0 6 165,0 1-417,0 0 380,0 3-231,0-3 0,0 7-458,0 1 0,0 5-277,0 7 0,4-1-145,0 5 214,5 5 133,-3 0 1,2 6-363,-1-4 121,1-2 210,3 4-1389,1 0 892,-1-4 1,1 3-74,-1-8-730,0 3 741,1-10 1,-5 5-148,1-6-239,0 1 333,-2-1 579,4-5 0,-4 5 0,6-5 0</inkml:trace>
  <inkml:trace contextRef="#ctx0" brushRef="#br0" timeOffset="83">13979 8177 8181,'-5'-23'0,"4"1"655,-3-1-208,3-5-68,1 4 0,0-3-70,0 8 1,0-1 57,0 5 382,0 4 58,0 1-314,0 9-418,0-4 23,0 5 1,-4 1-807,0 3 372,-5 7 290,3 12 1,-11 3-1159,-2 4 663,3 1 341,-11 8 0,8-2-1629,-7 5 1550,1-1 0,-3 0 1,-1-2-1</inkml:trace>
  <inkml:trace contextRef="#ctx0" brushRef="#br0" timeOffset="84">13991 8280 8135,'5'-7'325,"2"-1"-163,-2 0 195,5-3 0,-3 3 369,4 1 0,2 3-43,2-4 140,-2 6-447,3-8 1,-4 8-58,-1-2 1,4-1-51,1 2 1,-5-1-263,-3 4 41,-1 0 36,0 5 0,-1-3-558,-2 6 346,-3 0 148,4-2-864,-5 4 590,0 2 1,-5 0 18,-3 3 0,-2-2-56,-1-1 0,-2 3 64,-2 0 1,2 1 84,-2 0 1,2-4 171,2 4 118,0-4-204,4-5 0,-2 3 296,5-3-114,1 4 12,3-5 138,0 4-125,0-9 0,1 8-13,3-5 1,2 1 192,6-1 1,-1-3-127,0 3 0,2-1-14,2 0 1,-1-1-240,5 1-64,-5-1 205,8-2 1,-10 0-1251,4 0 529,-4 0 323,0 0-1577,-6 0 525,-1 0 1357,-5 5 0,-5 1 0,-1 6 0</inkml:trace>
  <inkml:trace contextRef="#ctx0" brushRef="#br0" timeOffset="85">12277 8828 8155,'-11'0'-949,"5"0"813,1-5 1552,5 4-319,0-4-293,0 5-258,5 0-220,1 0 0,11 0 816,2 0-549,12 0-408,5-5 1,15 2 677,2-4-1547,-21 5 1,2 1 853,0-4 1,2 0 0,3 4 0,2-1 58,-2-1 1,2-1-1,0 2 1,1 1-273,0-1 0,0 0 1,-1 2-1,-1-1 101,0 1 1,0 0-1,-1 0 1,0 0 122,2 0 1,1 0-1025,-1 0 0,0 0 871,1 0 1,1 0 0,-2 0-1,0 0-170,3 1 1,0-2 120,-3-1 0,0-1 9,2 3 0,-1-1 0,-2-2 0,-1 0-329,-1 0 0,0 2 252,-3 1 1,-2-2 29,1-3 1,0 0 114,29 4-38,-4-9 1,0 9-86,-9-3 649,-6-3-562,-5 6 0,-6-4 456,-2 5-601,-8 0 144,-2-5 0,-8 4 815,2-3-1385,-7 3 1202,-3 1-2937,-5 5 1893,0-4-419,-10 9 0,-7-6 812,-9 7 0,-16-2 0,0 8 0</inkml:trace>
  <inkml:trace contextRef="#ctx0" brushRef="#br0" timeOffset="86">13168 9034 8030,'-10'-8'0,"2"1"0,3-1 2220,5-3-1023,0 4-484,5 2 56,2 0-380,4 4 0,4-8 103,1 5 1,5-1 143,2 1 1,5 3-21,6-3-83,-5 3-238,-1 1 0,-5 0-150,0 0-115,-5 5 200,3 1-593,-8 6 332,-1-1 0,-4 1 132,-4-1-827,0 0 552,-4 1 0,0 3-30,0 0 0,-6 6-183,-6-2 1,0 2-35,-7 2-151,-6-5 285,1 3 1,-7-2-485,4 8 363,0-3 132,4-1 1,4-3 4,0-4 200,5 4 133,-2-7 1,10-1 579,2-4-238,3-6-86,1 9 0,1-10-143,3 3 1347,7-3-1009,7-1 0,10-1 360,2-3-445,3 3-124,1-4 0,4 3-494,1-2 100,-1 3-405,-4-4 0,-4 5-714,1 0 1,-6 0 626,2 0-2608,-3 0 1480,-1 0 1710,-5 0 0,3 0 0,-3 0 0</inkml:trace>
  <inkml:trace contextRef="#ctx0" brushRef="#br0" timeOffset="87">14619 7766 7957,'0'-11'-197,"0"4"1,0 1 210,0 2 1262,0 3-263,0-4 1399,0 5-1775,0 5 0,0 5-199,0 5 1,0 6 25,0-2 0,9 4-118,2 3 0,8 3 167,0 6 0,3 0-152,0 3 1,1-1-1,0 5 1,1-4-1434,3 4 1155,-3 0 46,-1 3 1,-2 2 10,-2 3 95,-2 2-1224,5 0 725,-10 4 221,5-9 1,-10 5 195,1-3-855,-5 3 500,2 0 0,-5 3-212,0-6 1,-2 1-51,-1-4 0,0-1-407,-5 1 540,1-5 0,-8 2-235,-1-5 413,1 5-622,-1-8 453,3 5 599,-9-6 164,10-5 1,-9 3-453,6-5 0,-1-1 795,0-3 1,4-4-748,-4 0 489,4-5-378,5 3 0,-1-10 900,4 1-1058,-5-6-177,8 3-311,-10-5 254,10 0-155,-4 0-86,0 0 0,4-1 146,-3-3-2115,3 3 2454,1-9 0,0-1 0,0-7 0</inkml:trace>
  <inkml:trace contextRef="#ctx0" brushRef="#br0" timeOffset="88">15258 7995 7970,'7'-25'326,"-2"4"0,-1 10 56,-1-1-434,6 6 46,-2-4 2,-1 8 1543,4-8-956,-4 4 1,2-2 94,0 1-175,-1 4-223,5-2 0,-5 1-78,1 0 1,-4 1 13,3 3 0,1 0 169,3 0-403,-4 0 195,3 0 1,-4 0-97,6 0-61,-1 0 214,0 5-669,-4-4 373,3 9 0,-4-7 45,6 4-753,-1 1 536,-5-2 0,0 4 14,-6-2 1,3 2-11,1 2 1,-1-1-109,-7 0-64,-8 6 204,0-4 1,-10 7 185,3-5-208,-2 5 102,-2-7 1,1 7 423,3-4-135,3-1 0,4-4 324,6 1-338,1-1 1,5-3 82,0-1 634,0 1-547,0-2 1,10 3 598,5-5-408,5 5-256,8-8 0,2 4 530,4-5-314,0 0-455,-5 0 0,7 0-343,-6 0 1,1 0 300,-8 0-3437,-1 0 1732,-4 0 1724,-1 0 0,-11 0 0,-1 0 0</inkml:trace>
  <inkml:trace contextRef="#ctx0" brushRef="#br0" timeOffset="89">2752 11078 7879,'-7'-4'0,"-1"1"0,4-2 561,-3 1-244,4 2 0,-3-3 692,2 5-308,3 0-86,-4-5 254,5 4-127,0-4 31,-5 5-30,3 0-204,-3 0-134,5 0-343,5 0 1,-2 0 263,5 0-419,4 0 139,1 0 1,9 0 255,-3 0-535,7 0 210,-2 0 1,8-4-22,-5 0 1,3-3-44,-3 3 0,3-5-349,-3 1 203,0 3 102,-5-5 0,-3 9-296,0-3 184,-5 3-212,-2 1 0,-3-1-1194,-5-3 69,-1 3 1580,-3-5 0,5 6 0,2 0 0</inkml:trace>
  <inkml:trace contextRef="#ctx0" brushRef="#br0" timeOffset="90">2695 11318 13076,'12'0'1123,"-1"0"0,6 0 20,2 0-554,7 0-285,4 0 0,5-4 343,3 0-259,-2-4-1763,8 1 1799,-3 1-258,-1-4 0,3 7 269,-4-4 0,-5 3-408,-4-4 0,-6 4 567,-1-3-1182,-5 4 527,-7-2 1,-3 5-3389,0 0 2890,-6 0 559,3 0 0,-5 0 0</inkml:trace>
  <inkml:trace contextRef="#ctx0" brushRef="#br0" timeOffset="91">4214 10336 8079,'0'-8'871,"0"1"-414,0 4 108,0-2-237,0 0 351,0 4-47,0-4 0,0 5-210,0-5-6,0 3-1,0-3 284,0 5-344,-5 5-391,-1 2 200,-6 4 0,0 2 164,-3 2-247,-3 8-32,0 1 0,-7 9 95,2-3-19,2 3 0,0 3 1,2 2-131,2-3 0,-3 10 221,5-3-1246,0 2 1146,3 2 1,2 0 100,2-1-276,-2 1 53,9 0 0,-4-5 51,5 1 1,0 0-79,0 4 1,0-2-60,0-2 33,0 3 1,4-5 141,0 6-1140,4 0 883,-1-1 174,-1-4 0,4 2 94,-2-5 1,2 0-117,1-4 214,-4-4 350,3-2 1,-4-6-325,6 1-13,4-5-170,-3 4 1,5-10 228,-3 3 1,-2-6-22,2-1 0,-2-4 1249,-2 3-1214,0-4-94,1 2 0,-1-1 54,1 0 1,-5-1 25,1-3-140,-1 0 213,5 0-959,-6 0 328,4 0-1421,-8 0 873,3 0 310,-5 0-2594,5 0 980,-4 0 2146,4 0 0,-5 0 0,0 0 0</inkml:trace>
  <inkml:trace contextRef="#ctx0" brushRef="#br0" timeOffset="92">4660 10416 8027,'0'-7'766,"-5"2"0,3 4 58,-1-3-407,1 3 114,2-4 504,0 5 0,0 5-692,0 3 11,0-3-182,0 10 0,0-7 172,0 7-277,0 3 38,5-6 0,2 9 116,4-6-166,1 5 76,-1-2 1,0 5-308,1 0 155,4-1-40,-3 1-353,4 0 319,-1 0 1,-3 0-10,2 0-274,-2-1 220,-2-4 0,0-1 28,1-6-38,-1 1 131,1-1 0,-2-3 127,-3-1-145,4-4 16,-10 7 1,5-9-134,-2 3 129,-3-3-3,4-1-5554,-5 0 5600,-5 0 0,-1-5 0,-5-1 0</inkml:trace>
  <inkml:trace contextRef="#ctx0" brushRef="#br0" timeOffset="93">4957 10404 7997,'0'-11'-62,"0"0"0,0 3 62,0 0 1176,0 1-243,0 0 459,0-3-727,0 9 3,0-4-64,-5 0-343,3 4 0,-8 1-308,3 7 61,-9 8 0,2 4 222,-5 8-428,0-3 233,2 9 1,-5-7 193,3 4-667,2 0 349,1 0 0,3 1-747,-2-4 450,2 5-215,-3-8 193,4 4 207,1-10 1,3-1-2,1-1 0,0-4-48,0 3 1,-2-6-3,5-1-586,-5 0 444,8-2 1,-8 4-1092,5-2 1554,-5-3 1,3 10 0,-5-2 0</inkml:trace>
  <inkml:trace contextRef="#ctx0" brushRef="#br0" timeOffset="94">5071 10758 7901,'0'-6'1931,"-5"1"-1063,4 0-365,-5 4 320,6-4-275,0 5 0,-1-4-91,-3 0-246,3 0-49,-4 4 1,5 5-130,0 3 38,0 7 32,0-2 0,-4 8-2,0-2-137,1 3 198,3 1 1,0-4-378,0 0 187,0 0-38,5-1-523,-4 3 399,4-8 1,-5 3 11,0-4 0,4-1-359,0 1 312,-1-1-732,-3 1 89,0-6-972,0-1 939,0 0 901,0-4 0,0 4 0,0-5 0</inkml:trace>
  <inkml:trace contextRef="#ctx0" brushRef="#br0" timeOffset="95">5379 10610 7807,'0'-6'114,"0"1"1954,0 5 1,5 0-1785,3 0 1,2 0-1,1 0 0,2-4 107,2 0 33,-2 0-257,9 4 1,-1-4 168,6 1-261,0-1 121,0 4 0,-2-4-82,1 0 1,-2 0 220,-1 4-486,0-5 183,-5 4 0,-2-4 148,-4 5-940,-1 0 359,-5 0 213,5 0-1317,-10 0 480,4 0-1797,-5 0 2822,0 5 0,0-4 0,0 4 0</inkml:trace>
  <inkml:trace contextRef="#ctx0" brushRef="#br0" timeOffset="96">6042 10382 7955,'0'-12'1227,"0"1"-502,0-1-252,0 6 131,0-4 72,0 9 47,0-5 208,0 6-478,-5 0-178,3 0-109,-3 0 1,5 6 271,0 1-160,0 8-112,0 3 1,1 4 25,3-3-111,3 2 141,4 2-326,0 1 127,1 4 1,3-5 17,0 0 0,4 0-102,-3 0 1,-1-1 70,-4 1-709,6 0 482,-5-5 0,5 0-468,-6-3 365,-4-2 120,3 3 1,-5-8-438,3-1 331,-3 1 32,-5-2-893,5 4 244,-4-8-126,4 3 49,-5 0 1000,0-4 0,-5 4 0,-1-5 0</inkml:trace>
  <inkml:trace contextRef="#ctx0" brushRef="#br0" timeOffset="97">6361 10359 7896,'-7'-12'281,"-1"1"1,6-1 459,-2 1 0,1 5 100,0 2-605,1-2 0,-8 4 737,2-2-378,3 3-312,-5 1 1,0 7-3,-5 4-64,-5 5-131,2 7 0,-5 4-80,0 0 0,2 4 228,2 0-971,-3 2 585,9-4 1,-6 3 150,8-6-2123,-3 1 1405,7 1 0,1-8-1107,2 3 1826,-2-3 0,5-2 0,-4-1 0</inkml:trace>
  <inkml:trace contextRef="#ctx0" brushRef="#br0" timeOffset="98">6361 10621 7899,'12'-11'1021,"-1"0"1,1 3-107,-1 0-488,1 6-160,-1-8 1,0 7 385,1-5-273,-1 6 55,1-3 128,-1 5-271,0 0 1,1 0 119,-1 0-384,-4 0 67,-2 5 0,-1-3 8,-1 6 1,1 0-171,-4 3 1,0 2-128,0 2 0,-5-1 166,-3 5 1,-3-4-237,-4 4 63,2 0 17,-3 4-264,4 0 288,1 0 0,-1-4-122,1 0 9,5-5 205,-5 7 1,10-8-66,-3 2 342,3-2-157,1-7 1,1 3 231,3-5 191,3 0-276,4-4 1,4 0 574,0 0-381,6 0-164,-4 0 0,6-1 64,0-3 0,0 1-79,0-4-660,-5 4 407,3-7 1,-8 9 90,2-3-2210,-2-2 695,-2 4 1463,-4-3 0,-2 5 0,-5 0 0</inkml:trace>
  <inkml:trace contextRef="#ctx0" brushRef="#br0" timeOffset="99">4546 11135 9941,'15'7'980,"0"-4"0,7-1-702,0-2 1,6 0 94,7 0 1,1 0 440,6 0-1779,0 0 1401,14 0-26,-4 0-279,-19-3 1,1 1-1,1 1 1,1-1 70,6-1 0,0-1-16,1 0 0,0 0-325,3 1 1,0 0-1,3-2 1,2-1 220,0 2 1,1 1 0,2 0 0,0-1 14,-3 1 0,0-1 0,0 2 0,-1 0-41,-4-2 0,-1 0-58,-2 3 0,0 0 88,3-2 1,-2 1 0,-3 0 0,-2 0-87,1 0 1,0 0-23,-2 0 0,-1 0 13,-2 2 1,-1 0 0,29-3-285,-2-1 136,-8 0 26,-2 4-746,-10 0 774,-2 0 1,-6-1-153,-3-3 47,-2 3 623,-10-4 0,-1 5-1048,-6 0 1529,1-6-1054,-6 5 1,0-4 190,-2 5-426,-3 0 407,4-5-2325,-10 4 1487,-1-4 1,-9 5-101,-1 0 924,-4-5 0,-3 3 0,-6-3 0</inkml:trace>
  <inkml:trace contextRef="#ctx0" brushRef="#br0" timeOffset="100">5516 11352 7896,'-7'-3'235,"-1"-1"577,6 0-325,-4-1 0,6 4 308,0-10-343,6 10-159,0-9 1,5 9 326,1-3-404,-1 3-4,1-4 0,0 3 67,3-1 0,2 1 73,2 2 13,3 0-129,-5 5 1,1-2 87,-3 4-468,-2-4 151,-2 7 0,1-4-664,-1 6 413,-4-1 174,3 1 0,-9 0-813,3 4 609,-3 1 0,-2 2-350,-3 1 376,-2-1 1,-6 3-197,1 1 96,-6 0 96,0 0 1,-2-2-237,0-1 838,-1 1-304,3-8 0,-4 3 507,6-4 1,0-1-87,4 1 338,-1-1-401,6 0 88,1-4-157,5-2 1,2-1-16,6-1 0,5 1 42,9-4 0,6 0 20,3 0 143,7-5-363,-3 4 0,10-8-123,-3 5-672,-3-5 724,0 8 1,-8-5-559,-1 2 0,-3 3 137,3-3-1776,-4 3 1399,2-5 0,-6 5-37,1-3 0,0 2-253,0-2 1,0 2 996,0-6 0,5-5 0,1-5 0</inkml:trace>
  <inkml:trace contextRef="#ctx0" brushRef="#br0" timeOffset="101">7012 10370 7980,'-16'-11'0,"8"-1"1083,-7 6-450,14 1-225,-4 5 1135,5 0-1074,-5 0 459,3 0-540,-3 0 1,5 1 267,0 3-520,5 2 32,2 11 1,5-3 550,4 5-304,1 5-123,6 0 0,0 9 499,0-3-452,5 3 0,-4 2 219,3-1-362,-3 5 1,-1-2 140,-1 5-1345,-4-5 1100,4 12 1,-8-7 51,5 8 0,-9-6-341,1 2 0,-7-2 110,0 9 58,-3-4-149,-1 1 1,-1-3-522,-3 3 478,-7-3-42,-2 4 1,-9-6-139,3 1 1,2-2-27,-2-2-269,0 3 398,-4-10 0,1 7-142,3-8 0,-1-2-47,5-9 1,-1-2 155,5-1 101,0-4 33,-1-5 1,4-4 659,1-3-934,4-3 589,-2-1-1399,5 0 757,-5 0 0,4-1 524,-3-3 0,3 3 0,1-5 0</inkml:trace>
  <inkml:trace contextRef="#ctx0" brushRef="#br0" timeOffset="102">7663 10336 7850,'0'-12'245,"2"5"72,1-1 1,0 6 724,5-2-434,-6-2-322,8 4 1,-7-3 518,4 5-333,1-5-54,4 4-5,-1-4-177,-5 5 0,4 0 104,-2 0-413,2 0 139,2 5 1,-2-3 212,-3 6-511,4 0 226,-10-2 0,5 4-310,-2-2 1,-3 3 150,3 4 0,-3-2-181,-1 2 1,-5 2 116,-2-2 0,-4 4 3,0-4 1,0 4-39,-1-3-50,1 4 125,-1-7 1,1 7-132,0-5 370,-1 0-71,6-3 0,-3-1 486,5 1-261,-5-1-108,8 0 661,-4-4-248,5 3-162,0-9 0,5 8 201,3-5 0,2 0-181,1-4 0,6 0 108,2 0 1,1 0-104,-1 0-155,3 0-55,-5 0 1,5 0-925,-3 0 1,1-4 241,-5 0-2896,6 0 3416,-9 4 0,5-5 0,-6-1 0</inkml:trace>
  <inkml:trace contextRef="#ctx0" brushRef="#br0" timeOffset="103">9137 10644 7921,'-5'-6'431,"3"-4"0,-4 5 423,2-3-288,3 3-184,-4 5 366,0 0-385,4 0 0,-5 5-37,6 3 0,0 7 44,0 4 1,0 3-203,0 0 0,0 5 0,0 0 0,0 3 27,0-3-164,0-1 188,0 2-772,0-4 454,0-1 1,2-5 58,2-3-1661,-3-2 1140,9 3 1,-8-8-296,6 0 1,-4-6 855,3 2 0,1-3 0,4-1 0</inkml:trace>
  <inkml:trace contextRef="#ctx0" brushRef="#br0" timeOffset="104">8931 10896 7921,'0'-7'1340,"6"2"-909,6 5 1,1-1 55,6-3 505,5 3-587,0-4 1,13 3 212,-3-1 509,3 1-697,2-3 1,2 1-92,4 1 0,0-1-227,-3 4 1,-3-1-1976,-5-3 973,0 2 50,1-3 840,-6 5 0,4 5 0,-4 2 0</inkml:trace>
  <inkml:trace contextRef="#ctx0" brushRef="#br0" timeOffset="105">10701 10073 7919,'-1'-6'383,"-3"2"-1,3 3-159,-4 1 334,5 0-236,-5 0 0,2 0 101,-4 0 355,-1 0-399,-3 0 0,-1 9 5,1 2 0,-6 8 15,-2 0 1,-4 9-80,-3 6 0,-2 2-67,-3 6 1,2 1-132,3 6 1,3-2 212,0 3-1155,0-3 1016,10-2 0,-2 1 139,8 0-401,-4 0 125,10-1 1,-4 1-250,5 0 22,0-1 162,0 6 0,1-4-79,3 2 96,2 3 0,7-5 12,2 3-75,-2 2-1005,9-10 1139,-5 7 384,6-13-255,0 3 1,0-8-169,0-1 712,5-5-449,-4 3 1,8-6 986,-6-3-614,6-3-335,-8-4 0,4-4 606,-5-1-584,-5-4 1210,3 2-1467,-8 0 553,3-4-1015,-4 4-451,-6-5 573,-1 0-3690,-5 0 3057,0-5-1846,0 4 1247,0-9 1464,0 3 0,-5 1 0,-1 1 0</inkml:trace>
  <inkml:trace contextRef="#ctx0" brushRef="#br0" timeOffset="106">10998 10153 7935,'0'-11'-158,"0"3"-280,0 1 350,0-1 1564,0 2-358,0 0 851,0 6-1653,0 6 1,0 0 412,0 5-358,5 6 54,-3 6-81,3 1-177,0 14 0,1-12 167,6 9-417,-1-4 163,5 4 1,-2-5 44,5 1 1,1-2-80,2 1 1,1-6-439,0-5 202,0-5 97,0 8 0,-6-9-153,-1 2 1,-4-6-58,0-2-555,-1-4 251,1 2 137,-6 0-1198,-1-4 367,-5 4 95,0-5 192,-5 0 1014,4-5 0,-14-1 0,2-5 0</inkml:trace>
  <inkml:trace contextRef="#ctx0" brushRef="#br0" timeOffset="107">11261 10199 7908,'0'-12'-255,"0"1"258,0-6 1202,0 5-196,0-5-299,0 11 243,0-4-159,0 9 367,0-5-1040,-5 22 0,-1-2-41,-6 12 0,-4 5 306,-3 3-769,-3 0 258,-1 11 0,0-10-105,1 3 1,0-2-359,3-2 1,2-5 317,6-2-1568,0-3 1173,-1-1 0,2-5-826,2-3 834,3-2 657,5-7 0,-5 4 0,-1-4 0</inkml:trace>
  <inkml:trace contextRef="#ctx0" brushRef="#br0" timeOffset="108">11329 10462 7908,'12'-7'0,"-4"-3"1065,-1 2-424,1 3-319,3-5 0,1 9 487,-1-3-348,0-2-119,6 4 1,-4-6 603,2 4-504,3 0-98,-6 4 1,5 0-59,-6 0 1,-3 1 39,-1 3-380,-4-3 128,7 9 1,-9-3-232,3 4 0,-3 2 197,-1 2 1,-5 2-646,-2 2 376,-3 2 42,-7-3 0,3 4-65,-5-3 0,1 2-27,-1-2 1,2 2-132,1-2 1,7 1 190,-2-5 0,6 0 61,-3-3 0,6-5 502,-2 1-183,3-5-131,1 7 1,5-9 647,2 3-375,-1-3-82,4 4 0,-4-4 118,5 3 1,1-3 12,-1-1 178,1 0-225,-1 0 0,1-1 254,-1-3-1764,-5 3 889,4-4 1,-4 4-2133,1-3 1238,3 3 1210,-3-4 0,-1 0 0,-1-2 0</inkml:trace>
  <inkml:trace contextRef="#ctx0" brushRef="#br0" timeOffset="109">11912 10359 7942,'0'-7'3405,"0"2"-2285,0 5-507,0-5 252,0 4-499,5-4 1,1 5-51,6 0 1,0-1-94,4-3 0,1 3 249,6-3-111,0 2-328,0 2 0,-1-1-176,-3-3 99,2 3 264,-8-4-2439,8 5 1529,-8 0 0,4 0 71,-6 0 619,-5 0 0,5-5 0,-5-1 0</inkml:trace>
  <inkml:trace contextRef="#ctx0" brushRef="#br0" timeOffset="110">12654 10085 7962,'0'-12'0,"-5"1"0,4-1 0,-4 1 0,5 0 0,0-1 0,0 6 0,0 1 0,0 5 0,5 5 0,1 5 0,6 5 0,3 5 0,0-1 0,5 7 0,0 1 0,1-1 0,2-3 4812,0 0-3211,0 0 1,-1 0-835,1-1-719,-5 1 38,4-5 1,-10-2-1097,4-4 434,-4-1 196,0 1-816,-1-1 347,1 1-1661,-6-6 1274,-1 4 1236,-5-9 0,0 4 0,0-5 0</inkml:trace>
  <inkml:trace contextRef="#ctx0" brushRef="#br0" timeOffset="111">13065 10062 7956,'-6'-22'0,"2"3"1654,3 3-716,1 4-358,0 6 186,-5-4-382,4 8 1,-6-3 112,4 5 438,-4 0-546,-9 0 1,-3 7 266,-8 4-809,3 6 179,-9 11 0,4-3-13,-6 5-1257,1 1 936,5 3 1,1 2-429,5 2 0,5-7 171,3 4 0,3-9-429,0 1 0,6-4 397,2-4 0,3-3 61,1-4 1,0-1 535,0 1 0,5-1 0,1 1 0</inkml:trace>
  <inkml:trace contextRef="#ctx0" brushRef="#br0" timeOffset="112">13191 10245 7887,'6'-12'572,"-2"1"0,-2 3-146,-2 0 0,1 6 1084,3-2-236,-3-2 122,4 4-233,-5-3-581,0 10-130,-5 7-24,-1 6-161,-1 5 1,-2 1 55,5 2-417,-4 3 167,6 6 0,-3-1 173,5 0-1115,0-5 689,0 4 1,2-8 272,1 1-1181,-1-7 713,8 3 1,-9-10-2012,3 4 1067,2-4 498,-5 0 821,5-6 0,-6 4 0,0-3 0</inkml:trace>
  <inkml:trace contextRef="#ctx0" brushRef="#br0" timeOffset="113">11021 10930 10300,'8'0'1425,"-1"0"-1020,-4 0-149,7 0 1,0 0 444,5 0-244,6 0-53,-3 0-11,9 0-143,3 0 0,10 0 68,6 0 1,6-4-296,9 0 1,-27 0-1,0 1 183,4 1 1,0 0-1035,4-3 0,0 1 954,3 3 1,2 1 0,1-5-1,1 1-24,2 2 1,1 0-68,5-2 0,-1-1 16,-3 2 0,-1 0 1,8-1-1,0 0-26,-3 0 0,0 0 1,-3 3-1,0 0-192,-1-1 0,0 0 0,-1 0 0,-1-1 189,-3 1 1,-1 0 0,-2-2 0,-1 1 119,-3 1 0,-2 0-252,-3-3 0,-2 1 20,28 3 1,-6-8 32,-3 5 1,-5 0 181,-10 4 0,-2-4-108,-13 1 61,2-1 416,-12 4-711,3 0 2016,-4 0-3460,-6 0 2329,-1 0-1570,-5 0 177,-5 0 1,-6 0-41,-8 0 765,-3 0 0,-6 5 0,-1 1 0</inkml:trace>
  <inkml:trace contextRef="#ctx0" brushRef="#br0" timeOffset="114">12243 11044 7924,'-6'0'277,"-4"0"-277,8 0 1135,-3 0 2037,5 0-2211,5 0-492,2 0-47,4 0 0,1 0 127,-1 0 1,2 0-35,2 0 22,-2 0-254,8 0 1,-3 0 21,5 0 1,-4 1 79,0 3 1,-1-1-233,1 4-110,-3-4 121,-4 7 1,-1-5-410,0 3 150,-4 2 141,-2-4 1,-5 9-834,0 1 447,-5 4 135,-2-7-761,-9 8 610,3-3 1,-8 5 3,2 0 0,1-4-85,-1 0 0,5-4-83,-1 4 232,2-5 81,7 2 0,-3-4 490,5-1-154,-5-4 122,8 3 310,-4-4-502,5 5 707,5-4-506,1 3 1,6-9 159,-1 3 171,5-3-289,2-1 0,6 0 45,3 0 1,-2 0 5,6 0 0,-6 0 349,2 0-342,2 0-428,-5 0 0,4-1-392,-5-3 1,-2 3 479,-1-3-3222,1 3 1581,-3-4 1621,0 4 0,-2-10 0,-4 5 0</inkml:trace>
  <inkml:trace contextRef="#ctx0" brushRef="#br0" timeOffset="115">13705 9925 7848,'-6'-12'20,"-4"6"839,3-4-494,1 3 1,-3 0 271,5-1 241,-5 6-322,8-8 131,-9 8 246,9-3-473,-10 0 98,10 4 33,-4-4-165,5 5-237,0 5-20,0 1 1,0 6 326,0-1-114,0 6-142,5 0 0,2 7 447,4 3-467,0-3 5,6 9 0,-3-5 202,5 3 1,1 3-98,7 0 180,-3 5-491,9 7 1,-5 1 233,2 3 0,2 0-64,-5 4 0,-2 1-265,-6-1 102,-2 2 1,-7 1-397,-3 0 307,-2 0 1,-5 0-35,0 0-2031,0-5 1850,-5 4 1,-1-13-37,-5 3 0,-2-4-237,-2 0 0,-3 1-590,-5-5 568,0 0 208,0-4 1,1-5 102,-1-2 42,5-3 27,-4-1 0,10-2 146,-4-2-32,4-2 189,5-6-1006,-3-4 1575,9-2-1561,-4-5 639,5 0-1197,0-5 610,0 3 830,0-8 0,-5-1 0,-2-7 0</inkml:trace>
  <inkml:trace contextRef="#ctx0" brushRef="#br0" timeOffset="116">14310 9868 7965,'5'-7'298,"2"-3"0,0 5 178,1-3 0,0-2 597,3 3 1,-3 2-96,-1 1-472,1-3-225,3 6 0,1-4 197,-1 5-111,1-5-144,-1 4 49,0-4-105,6 5 1,-3 5-16,5 2 1,-4 4-94,4 0 1,-4 0 232,4 1-490,-5-1 207,3 1 0,-7 0-129,-2 4 91,2-4-10,-9 5 1,8-2-285,-5 0 154,0 5 1,-10-7-528,0 9 460,-5-4 0,-3 4-123,-5 1-224,0 0 336,-9 0 0,5-2-183,0-2 724,0 3-249,5-9 0,2 3 638,5-4-408,4-1-96,2 1 380,5-1-257,5 0-155,7-4 1222,0 3-858,15-9 0,-7 4 157,11-5 309,4 0-561,1 0 1,3 0 229,-5 0-1684,6 0 811,-10 0 1,6 0-4322,-13 0 4548,-3 5 0,-9 2 0,1 4 0</inkml:trace>
  <inkml:trace contextRef="#ctx0" brushRef="#br0" timeOffset="117">2741 12917 7841,'-8'0'-372,"1"0"1,3 0 693,-4 0 795,6 0-578,-8 0 12,3 0 47,1 0 378,-4 0-288,9 0-15,-5 0 1692,6 0-2092,6 0 1,-4 0-114,6 0 1,-1 0 3,5 0 1,-1 0-128,1 0 201,-1 0-34,0 0-341,6 0 142,-4 0 0,8-4 31,-2 0 1,2 1-125,-2 3 0,5-4 81,-5 0 1,5 0 19,-5 4 1,2-1 40,2-3 1,0 3-11,0-3 0,-4 1-4,0 0 1,-1 1 41,1-1-241,-3 1 89,-4 2 1,-1 0 130,1 0-940,-1 0 590,-5-5 1,1 4-885,-4-3 459,-1 3-1899,3 1 1446,-5 0 1167,-5 0 0,-7 5 0,-5 1 0</inkml:trace>
  <inkml:trace contextRef="#ctx0" brushRef="#br0" timeOffset="118">2718 13145 7814,'-11'0'715,"4"0"-403,2 0 2136,5 0-2122,5 0 0,-2 0 33,5 0 1,0 0 74,8 0 1,-2 0-65,5 0 0,0 0-9,4 0 1,1 0-103,2 0 0,0-3 240,4-1-291,-4 0 0,7-1-136,-9 4 183,9-10 0,-8 10-6,5-3 0,-8-1-26,1 2 1,-4-1-106,0 4 0,-3 0-99,-4 0-951,-1-5 640,-4 3-303,3-3 155,-9 5 238,4 0-834,-5 0 1,-10 0-1,-3 0 1</inkml:trace>
  <inkml:trace contextRef="#ctx0" brushRef="#br0" timeOffset="119">4169 12369 7870,'-4'-8'0,"0"1"0,-5 4 1,8-7 1,-5 7 3,2-4-5,2 4 0,-3-7 0,5 7 0,0-4 3029,0 4-587,0-2-1272,-5 5-660,4 0 60,-4 0-149,5 0-370,0 10 0,-1-1 85,-3 10 0,3 4-133,-3 4 0,-1 3-261,1-3 206,0 5-77,-1-8 1,4 4-349,-3-5 384,3-1-4,1 1-353,0 0 249,0-5 1,3-2 22,1-4 1,1 2-60,-1-3 1,-3 3 42,3-6-1075,-2 2 765,-2 1 1,1-1-1736,3-2 2239,-3 2 0,4-3 0,-5 4 0</inkml:trace>
  <inkml:trace contextRef="#ctx0" brushRef="#br0" timeOffset="120">3895 12951 7891,'-12'0'1918,"6"0"-748,1 0 304,5 0 1,1-4-1170,3 1 1,2-1 17,6 4 165,-1 0-224,5 0 0,-2 0 182,5 0-47,6 0-238,-1 0 1,9 0 17,-3 0 1,3-1 63,1-3 0,2 2-204,2-1 0,-3 1-3,4 2 0,-4 0-91,-1 0 1,-3 0 96,-1 0-350,-9-5 246,5 4 0,-13-4-329,2 5-361,-2 0-431,-2 0 499,-4 0-2603,3 0 1831,-9 0 1456,4 0 0,-5 0 0</inkml:trace>
  <inkml:trace contextRef="#ctx0" brushRef="#br0" timeOffset="121">4100 13134 7901,'-6'0'2328,"1"0"523,5 0-2525,0 5 115,5-4-153,-4 4 0,9-1 65,-2 0 21,2 0-133,-4-4 0,4 4 391,-2-1-207,7 1-186,-2-4 1,5 2 231,-3 1-255,-2-1-105,3 8 1,-4-8-77,-1 6 1,-3-2 24,-1 2 0,-3 2-211,4-2 1,-6 6 227,2 1-879,-3 0 533,-1-4 1,0 5-502,0-1 412,-5 0 127,4 2 1,-8-5 153,5 4 153,-5-4-150,3 0 1,-5-1 79,-1 1 1,1-1-124,-1 0 443,1 1-205,-1-1 1,1 1 40,0-1 245,-1 0-2,1-4-79,-1 3-248,1-4 3,5 1-268,1 3 257,5-9-93,0 4 7,0 0 60,0 2-38,5-1 3,1-1 1,5-1-51,1 0 431,-1-1-240,1-3 0,0 0 672,4 0-396,-4 0-208,10 0 0,-8 0 545,5 0-370,-5-5-36,7 4-276,-8-4 15,4 5 0,-6 0 43,0 0 1,1-1-95,-1-3 0,-3 3 219,-1-3-1388,-4 3 419,7 1-2309,-9 0 968,10 0 938,-10 0 1108,4 0 0,0 5 0,1 1 0</inkml:trace>
  <inkml:trace contextRef="#ctx0" brushRef="#br0" timeOffset="122">5082 12426 7901,'0'0'0</inkml:trace>
  <inkml:trace contextRef="#ctx0" brushRef="#br0" timeOffset="123">5094 12414 7901,'6'-6'1261,"-1"1"0,-5 4-640,0-3 173,0 3-109,0-4 824,0 5 1,-1 5-1291,-3 2 0,-2 5-38,-6 3 0,-3 4-44,0 8 0,-5 3 188,0 8-274,-1 3-162,3 4 1,0 2 32,3 3-998,2-8 1062,-3 7 0,8-8-19,1 5 12,4-1-109,-2-4 0,5-3-160,0-8 0,0 2 99,0-5 1,5 3-48,3-3 1,2 0 174,1-5 0,5 1 195,-1 0 0,4-5-92,-4-3 58,5 3-139,-2-6 0,1 4 1196,0-9-1178,-5 3 69,3-3 31,-1-1-73,-3-1 1,5-1 17,-3 0-841,-2 0 537,3-4 1,-5 0-83,1 0-1190,-1 0 961,-4 0 1,3 0 592,-3 0 0,-1 0 0,-1 0 0</inkml:trace>
  <inkml:trace contextRef="#ctx0" brushRef="#br0" timeOffset="124">5254 13397 7901,'11'0'0</inkml:trace>
  <inkml:trace contextRef="#ctx0" brushRef="#br0" timeOffset="125">5471 12563 7968,'0'-6'2327,"0"-5"-1539,0 5-608,0-5 731,0 4 544,0 2-758,0 5-576,5 5 1,-3 3 5,6 7 1,-1 3 95,5 5 1,-1 3-107,1 1 163,-1 5-57,6-3-796,-5 5 656,10 1 0,-8-1-1,5 0 0,-4-3-100,4-1 1,-5-5-4,1 2 0,-2-8-127,-2-4 0,1-2-8,-1-2 37,1 1 123,-6-1 0,3-3 294,-5-1-469,5-4-276,-8 2 1,4-4-330,-5 3 1,1-3-311,3 3-433,-3-3 1519,4-1 0,-5 0 0,0 0 0</inkml:trace>
  <inkml:trace contextRef="#ctx0" brushRef="#br0" timeOffset="126">5813 12552 7964,'0'-12'197,"0"1"1,-4-1-198,1 1 1190,-1 5-250,4 0 135,0 1 94,0 4-481,-5-4 1,2 5-348,-4 0 0,-1 6-301,-3 6 0,-6 6 41,-2 8 1,-3 7-72,0 5 1,-5 5-112,0-1 0,-4 4-15,0 3 0,3-3-33,2 0 1,1-6-131,3-5 1,3-2-459,0-3 341,10-2 143,-7-10 0,11-2-132,-2-4 1,2-1-859,5 1-576,0-6 1819,0-1 0,0 0 0,0 1 0</inkml:trace>
  <inkml:trace contextRef="#ctx0" brushRef="#br0" timeOffset="127">5939 12940 7922,'0'-7'4441,"5"-3"-3535,-4 9-527,4-4 0,-5 6 187,0 3 0,0-1 126,0 4 0,4 5-121,0 3-213,0 5-219,-4-2 0,0 1-23,0 0 0,3-1 212,1 1-747,0 2 397,-4-3 0,0 0 138,0-3-1087,0-2 686,0-2 0,0 1 1,0-1-1951,0-5 529,0 5-1134,0-10 1498,0 4 562,0 0 780,0-4 0,0 4 0,0-5 0</inkml:trace>
  <inkml:trace contextRef="#ctx0" brushRef="#br0" timeOffset="128">6236 12848 7799,'-8'-3'0,"1"-1"886,4 0 289,-7-1 231,9 4-780,-4-4-6,5 0-309,0 3 0,1-3 163,3 5 0,3-4-84,8 1 0,1-1 109,7 4 0,-3 0-113,6 0 1,-1-4 43,-3 0-223,6 0 8,-4 4-46,4 0 16,-5-5 1,0 4-21,0-3 0,-4 3-85,0 1 0,-5-1-169,1-3-856,-2 3-1292,-2-4 1030,-4 5-793,3 0-785,-9 0 2785,4 0 0,-5 0 0,0 0 0</inkml:trace>
  <inkml:trace contextRef="#ctx0" brushRef="#br0" timeOffset="129">6830 12517 7854,'-7'-11'475,"4"-1"0,1 1 1903,2 0-1638,0 4 558,0 2 1137,0 5-1585,5 0-648,-3 0-139,8 10 149,-9-2 136,9 14 1,-3-5-137,9 11-46,-3-4 1,4 9 52,-1-2 1,-2 3-87,5 4 1,0-2-106,4 2 0,-2-3-498,-2-1 1,1-1 293,-4-2 0,0 1-104,-1-6 0,-2-3 78,2-4-682,-2-5 555,-7 3 0,3-6-97,-5 0-620,5-4 216,-8-2-679,4 0-491,0-4-440,-3 4 1396,3-5 1044,-10-5 0,-2-1 0,-4-6 0</inkml:trace>
  <inkml:trace contextRef="#ctx0" brushRef="#br0" timeOffset="130">7275 12494 7909,'-8'-12'276,"1"-3"1,4 2 453,0-2 1,1 2-61,2 1-235,0 1 1153,-5 0-1086,-1 4 1,-7 3-240,-2 8 1,1 8-73,-5 7 1,-4 11-1,-4 4 0,-4 8-78,0 0 1,-2 4-84,-1 3 0,4 1-337,-1-1-1192,1 6 1521,0-13 1,3 3-459,4-6 0,1-5 64,3-4 1,3-3-57,4-8 1,1 0 186,-1-8 1,6 3-361,2-6 476,3-3-1188,1 0 412,0-5 0,5 0 901,3 0 0,2-10 0,1-3 0</inkml:trace>
  <inkml:trace contextRef="#ctx0" brushRef="#br0" timeOffset="131">7275 12940 7807,'0'-7'2835,"5"2"-984,-4 0-997,5 4 54,-6-4-534,5 5 1,-3-4 250,6 0-305,-1 1-165,5 3 1,-1 0 167,1 0 1,-1 0-91,0 0 1,1 0-85,-1 0 1,1 0 17,-1 0 0,1 3-55,-1 1 1,-3 5 198,-1-1-536,-4-3 196,2 5 0,-5 0 8,0 5 1,0 1-192,0-5 1,-5 5 7,-3 3 1,-3-1-110,-5 1 1,3 0 36,-7 4 1,1 0 40,-3 0 1,3 0-179,0 0 166,5-6 139,-3 5 0,9-9 116,1 2 1,4-3 5,0 0 235,1-6 1,4 3 267,1-5-264,4 0-135,-1-4 1,8 0-13,-3 0 1,5 0-79,-1 0 1,1-2-407,3-1 0,2 1-310,-6-1 1,0-2-682,-3 1 1,-1-1 520,0 1 848,-4 3 0,-2-10 0,-5 5 0</inkml:trace>
  <inkml:trace contextRef="#ctx0" brushRef="#br0" timeOffset="132">7469 12392 7952,'0'-12'1581,"0"6"-193,0-4-377,0 3-12,0-4-229,0 5 238,0-5 172,0 10-396,0-4-230,0 5-305,5 5 1,-3 2 4,1 4 0,4 5-34,0 3 1,4-1 27,0 1 0,5 4-38,3 4 1,3 3-1,1-3 0,-2 3-41,-2-3 1,3 5-181,-3-2 1,1 3-433,-1 1-495,-2 1 923,-1 4 1,-3-2-397,2 5 0,-6-6 150,-1 3 0,-4-3 65,3 2 1,-4-6 66,1 2 0,-3-2 25,-1 2 0,-4-4-103,0-4 0,-5-2-65,2-1 1,-3 0 161,-2 0 1,5-5-227,-1-3 1,4-2-1425,-3-2 1016,4 0 0,-6-3-895,5 0 367,1-6 1272,3 3 0,0-5 0,0 0 0</inkml:trace>
  <inkml:trace contextRef="#ctx0" brushRef="#br0" timeOffset="133">7721 13362 7957,'5'-16'0,"1"-2"0</inkml:trace>
  <inkml:trace contextRef="#ctx0" brushRef="#br0" timeOffset="134">7960 12186 7957,'0'-18'919,"0"2"-515,0 4 0,2 2 0,1 3 0,0-2 126,5 5 1,-1-1 121,5 1 0,-1 2-225,0-6 1,5 5 8,-1 0 1,4 1-99,-4 2 0,4 0-116,-4 0 0,4 0-11,-3 0 67,-1 0-55,-4 0-352,1 5 164,-1 2 1,1 4 0,-1 1 0,-5-1-187,-2 0 0,1 1-24,-1-1 1,-1 6-115,-7 2 0,-3-1-136,-4 1 1,-2-2 163,-2 2 1,2 2 46,-2-6 0,2 0 39,2-3 368,0-1-136,4 0-31,-3 1 248,9-1-156,-4-4 0,6-2 149,3-5 0,4 0 345,7 0 0,1 0-261,3 0 0,7 0-14,-4 0 0,4-4-132,-3 0 1,2 0-930,-2 4 384,2 0 244,-17 0 96,2 0 0,-15 5 0,-1 2 0</inkml:trace>
  <inkml:trace contextRef="#ctx0" brushRef="#br0" timeOffset="135">2752 14790 7820,'-6'0'1011,"1"0"-245,5 0 482,-5 0-427,4 0-43,-4 0 83,5 0-655,5 0 0,1 0 29,5 0 0,1 0-119,-1 0 1,4 0 92,1 0 0,4 4-92,-1 0 0,3-1-31,0-3 1,1 0-78,0 0 0,0 0 51,0 0 1,0 0-119,0 0 1,-4 0 50,0 0 1,-4 0 63,4 0-445,-5 0 0,2 0-2,-4 0-516,-6 0 0,0 0-817,-2 0 621,-2 0 0,1 2 448,-6 2 1,-9-3 653,-7 3 0,-8 7 0,-2 2 0</inkml:trace>
  <inkml:trace contextRef="#ctx0" brushRef="#br0" timeOffset="136">2730 14984 7820,'-7'0'-627,"2"0"1928,5 0 0,5 0-979,3 0 0,2 0 31,1 0 0,5 4 193,-1 0 1,4 0-57,-4-4 1,5 3 78,-1 1 1,3 0-259,1-4 1,-2 4-90,-1 0 0,5-1-117,-2-3 0,-2 0-129,-2 0 1,-3 0-239,3 0 1,-5-3-286,1-1 0,1 0-657,0 4 1,-1-4 189,-4 0 1,1-3 1013,-1 3 0,5-5 0,2 3 0</inkml:trace>
  <inkml:trace contextRef="#ctx0" brushRef="#br0" timeOffset="137">4180 14288 7820,'-5'-7'100,"4"-3"1,-6 9 658,4-3-265,1 3 154,-3-4 123,5 3 1,-1-3 182,-3 5 226,3 0-501,-4 0-600,5 0 1,-1 10 84,-3 6 0,2 8 26,-1 2 0,-4 7-42,0 2 1,0 3-120,0 4 0,4-3-33,-1-5 1,-1-3-435,1-1 1,1-6-534,3-1 1,0-1-915,0-7-565,5 0 1833,1-4 1,6 0-431,-1-4 1047,-5-2 0,-1-5 0,-5 0 0</inkml:trace>
  <inkml:trace contextRef="#ctx0" brushRef="#br0" timeOffset="138">3826 14927 12290,'5'-6'909,"1"1"-596,6 5 0,4 0 45,3 0 0,3 0-122,1 0 1,5-2-77,2-1 1,3 0-38,1-5 1,4 5-101,1-5 0,-1 5-66,-4 0 0,-5-2-255,-2 1 0,-3 0-139,-1 4 1,-4 0-7,0 0 53,-5 0 190,2 5 1,-9 1-200,-4 6 399,-1-1 0,-13 1 0,-1-1 0</inkml:trace>
  <inkml:trace contextRef="#ctx0" brushRef="#br0" timeOffset="139">3974 15224 7820,'-6'0'1854,"1"-1"-744,5-3-110,0 3 113,0-4 984,0 5-1740,5-5 0,1 3-149,6-2 1,-1 3 13,1 1 0,3 0-1,0 0 1,4 0-14,-4 0 1,2 0 13,-2 0 0,-2 1-1,2 3 1,-2-1-14,-2 4 1,-4 1 12,-4 3 1,2 1-649,-1-1 0,0 6-767,-4 2 1,-1 2 1193,-3 2 0,-2 1 0,-6 3 0,-3-3 0,0 3 0,-2-3-1502,2-1 641,2-6 730,-3 0 1,4-2 347,1 0 0,1-3 213,2-5-45,-2 1 1,8 2 151,-6-2-176,5-3 0,-2-4 267,5 3-312,0-3 0,2 4-183,1-5 0,4 0 59,4 0 1,6 0-23,2 0 1,4 0-47,3 0 1,-2-1-39,3-3 1,1 3-130,-2-3 0,0 3-242,-7 1 1,1 0-2809,-5 0 2302,1 0 0,-9 0-2954,1 0 3745,-6 0 0,9 0 0,-5 0 0</inkml:trace>
  <inkml:trace contextRef="#ctx0" brushRef="#br0" timeOffset="140">5128 14504 7820,'0'-7'185,"0"-1"426,0 6 33,0-8 392,0 8-413,0-3-114,0 0 74,0 4 175,0-4-585,0 5 1,0 5 61,0 3 0,0 8-112,0 7 0,-1 5 1,-3 6 1,3 2-101,-3 2 1,-1 2 48,1 6 0,0 0-86,4-1 1,0 0-145,0-3 1,0-3-268,0-5 1,0-1-164,0-2 1,0-5 250,0-7 1,1-2-25,3-6 1,-1 1-507,4-1-271,-4-5 214,2-1-163,0-5 618,-4 0 468,4 0 0,-10-10 0,-1-2 0</inkml:trace>
  <inkml:trace contextRef="#ctx0" brushRef="#br0" timeOffset="141">5059 14607 7820,'-1'-11'132,"-3"-1"0,3 1 561,-3 0 1072,3-1-772,1 1-464,0 4 0,5 4-186,3 6 1,7 9-123,4 7 1,3 4 98,0 3 0,1 4-170,0 4 0,4 0-108,-1 0 1,1 1-53,-4-1 0,4-4-211,-1 1 1,1-3-46,-4-2 1,-1 1-217,1-8 1,0 1 196,0-1 0,-4-2 3,0-6 1,-5-3 285,1 0 1,-2-5 237,-2 5 107,1-6 0,-5 4 63,1-6 1,-5-2 335,0-2 0,-1-2-199,-2-5 1,0-1 196,0 1 0,0-6-470,0-2 0,0-2-55,0-2 1,0-1-120,0-3 1,0-2-29,0-5 0,-2-1-132,-1 1 1,1-4 9,-2 0 1,3 0-241,1 4 1,0 1-265,0 2 0,0 1 240,0 7 1,0-2-334,0 6 0,1 2 224,3 2 1,-2 2-155,1 2 0,-1 3-95,-2 0 1,1 6-219,3-2 0,-2 3 187,6 1 0,-4 1-302,3 3 1,1 6 1002,3 5 0,1 6 0,-1-4 0</inkml:trace>
  <inkml:trace contextRef="#ctx0" brushRef="#br0" timeOffset="142">5870 14676 7706,'-6'0'1104,"-4"0"1,7 0-644,-4 0 1,-1 5-2,-3 2 1,-2 5-326,-2 3 0,2 3-99,-2 5 1,-2 0-135,2-1 1,4 5 172,3 0 0,4-1-120,-3-3 0,4 0-153,-1 0 1,7-4-190,1 0 1,5-5 43,-2 1 1,7-2 111,1-2 0,6-1 235,-2-2 0,-2-3-107,2-5 0,0 0 414,4 0 1,0-1 3,0-3 1,1-2 155,3-6 1,-3-3-164,3 0 1,-7-4 126,-1 4 1,-9-4 101,1 3 1,-3-4-149,0 1 0,-3-3-321,-5 0 1,-5-1 77,-3 0 0,-7 0-262,-4 0 0,-7 0-124,0 0 0,-2 2-345,1 2 0,4 6 296,1 6 0,0 4-132,7-1 1,-1 3-218,5 1 0,5 5-431,2 3 1,3 6 1068,1 1 0,10 5 0,2-2 0</inkml:trace>
  <inkml:trace contextRef="#ctx0" brushRef="#br0" timeOffset="143">6144 14744 7820,'-11'-5'61,"5"4"1,-1-8 156,4 5 1,1-1 323,-2 1 0,3 3 141,1-4-417,0 5 1,5 4 55,3 0 1,2 6-28,1 1 0,1 1 86,-1 3 0,3 1-42,-2 0-464,2-1 156,-8 1 0,4-2-27,-2 5 0,1-3-245,-6 3 1,1-5-695,-4 1 742,5-3 1,-3 0-115,1-1 257,-1-4 1,-4-2 396,-1-5-208,1 0 0,-4 0 211,2 0 0,3-2-36,-3-1 1,-1-4 120,1-4 1,0-1-93,4 1 0,0-5 8,0-3 0,2-4-364,1-4 0,4-2 28,4-5 0,6 1-2,2 2 0,4 3-26,3 5 1,0 6-175,4 1 0,-5 5-127,2 3 1,-3 3-341,-1 5 0,-4 5-707,0 3 1,-5 3 570,1 5 0,-7-2 790,-4 5 0,-3 5 0,-1 5 0</inkml:trace>
  <inkml:trace contextRef="#ctx0" brushRef="#br0" timeOffset="144">6647 14756 7820,'0'-12'1975,"0"5"-591,0-1-538,0 6 439,0-4-694,0 6 1,0 6-430,0 1 0,0 5-136,0 3 1,0 1-53,0 3 1,0 3-9,0-3 1,0-1-389,0 1 0,0-1 212,0 1 1,1-3-319,3-5 0,-1-3-182,4 0 496,1-6 0,3 3 89,1-5 0,-1 0 187,0 0 1,1-1 83,-1-3 1,1-2-69,-1-6 1,1 1 239,-1 0 1,0-1-106,1 1 1,-2-2 201,-2-2 0,0 1-123,-4-5 1,0 5 37,-4-1 1,0 2-167,0 2 0,4 3 204,0 0-198,0 6-143,-4-3 0,0 6-275,0 3 0,0 2 153,0 6 0,0-1-191,0 0 1,1 5 1,3-1 1,-3 1-122,3 0 0,1-4 114,-1 4 1,4-8-334,0 0 440,2-5 1,2 2-10,-1-5 0,-3 0 344,-1 0 0,1 0-112,3 0 0,-1-5 65,-2-3 0,2-1 56,-2 1 1,2-2 50,1 3 0,0-3-85,-4-2 1,3 1 109,-2-1 1,2-3-90,2 0 0,-5 0-74,1 3 0,-2 1 120,2-1 1,1 5 8,-6-1-88,6 6 0,-6-4-56,4 6 1,-4 6-5,1 1 1,1 5-48,-1 3 1,-1 1-158,-3 3 0,0 3-113,0-3 1,0 1 98,0-1 1,0 2-889,0-6 1,2 4-200,2-4-156,-3 0 1,9-8 1406,-2-4 0,2-1 0,1-2 0</inkml:trace>
  <inkml:trace contextRef="#ctx0" brushRef="#br0" timeOffset="145">7583 14790 7746,'-11'0'0,"0"-9"1020,-1-2 1,6-3-403,2 2 0,-1 1-251,1-1 0,-5 1-20,2 0 1,-3 0 141,-2 4 0,-1-2-277,-2 5 1,1 0-136,-5 4 1,0 2-74,-4 1 1,2 4 63,2 4 0,-3 6-14,3 2 0,-1 0 0,1 4 1,2-3-375,6 7 1,1-3 43,2-1 1,3-4-185,5 0 0,1-4 140,3 4 0,4-5-113,7 1 1,-1-7 205,5-5 1,0-1 45,4-2 0,0 0 254,-1 0 1,-3-2-39,1-1 0,-7-4 9,3-4 1,-4 3 78,0 1 0,-2-1 486,-2-3-389,2-1 0,-9 1 104,3-1 1,-3 5 265,-1-1-240,0 6-285,0-3-14,0 5 1,0 6-184,0 5 1,0 2-32,0 6 0,0-4 55,0 4 1,0-1-41,0 1 1,4 3-212,0-3 0,5-3 132,-2-1 0,3-2-132,2-1 0,-1-2 55,1-3 1,-1-2-55,0-5 1,2 0-98,2 0 0,-2-1-56,2-3 1,-2-2 510,-2-5 0,1-6 0,-1-1 0</inkml:trace>
  <inkml:trace contextRef="#ctx0" brushRef="#br0" timeOffset="146">7892 14390 7858,'-15'-12'1335,"-1"-4"1,2 4-887,7-4 1,2 4 801,5 0-805,0 1 0,0 3 506,0 1 524,0 4-1032,0-2 0,0 6-331,0 3 1,0 8 35,0 7 1,0 7 39,0 5 1,4 7-58,-1 4 0,1 2-140,-4 2 1,0 5-194,0 2 1,0 1 31,0 0 1,0-5-233,0-7 1,0 0 206,0-8 0,0 2-6,0-10 1,0 0 121,0-7 1,0 1 37,0-5 1,0 1-6,0-5 61,5 0 110,-4 1 0,6-6-301,-3-2-1647,-3-3 1302,4-1 0,-6 0-2154,-3 0 2674,3 0 0,-10-10 0,5-3 0</inkml:trace>
  <inkml:trace contextRef="#ctx0" brushRef="#br0" timeOffset="147">8394 14139 7878,'7'-11'0,"-1"0"119,-2 4 1,-3-3 440,3 2 40,-3 3 308,4-5-48,-3 9-196,3-4 135,-5 5 404,0 0-930,-5 0 0,-3 5 77,-7 2 1,1 8-77,-5 4 0,0 4 93,-4 4 0,0 2-107,0 5 1,4 4-34,0 1 1,0 4-171,-4-1 0,5 2-98,3 2 1,4-1 117,3 1 0,2-2-4,2-2 0,3 1-247,-3-4 1,4 2 34,4-3 1,-3-3-158,3-5 0,1-3-107,-1 3 0,1-3 159,-1 3 1,-2-4 82,6 0 1,-4-1 100,3-3 0,-1 0 107,2-3 0,2 1 57,-2-4 0,2 3-124,1-4 1,5 0 11,-1-4 1,0-3 19,-3 0 0,3-5 76,0 5 0,0-5-199,-3 0 0,-5-1-482,1-2-320,-1 0-17,0 0 1,-1 0-298,-2 0-275,-3 0 1502,4-5 0,-10-2 0,-1-4 0</inkml:trace>
  <inkml:trace contextRef="#ctx0" brushRef="#br0" timeOffset="148">8714 14607 7878,'-6'-11'456,"-4"-1"0,7 2 380,-5 3-100,6-3 38,-8 3 317,3 1-566,-4 1-324,0 5 1,-1 6 20,1 6 1,-1 4-27,1 7 0,-1 1-75,1 3 1,3-2 119,1 5 0,4-3-225,-1 4 1,3-5-113,1 5 1,1-6-114,3 2 0,0-7 45,8-1 0,-2-5-60,9 1 0,-2-3 196,3-5 0,5-2 69,-2-5 0,2 0 66,-2 0 1,1 0-84,3 0 0,-3-5 274,2-2 1,2-7 59,-1-2 0,0-3 48,-4 4 1,-4-5-42,0 1 1,-5-3 70,1-1 1,-4-1-190,-3-2 0,-3-1-161,-5-7 1,0 2-66,0-6 0,-9-1 93,-2 1 0,-8 5-546,0 6 1,-3 8 29,-1 4 1,-5 3-168,-2 5 1,-5 3 58,-3 8 1,3 6-329,-3 5 0,7 7 312,5 0 1,2 3 246,1 5 0,9-1 279,2 2 0,3 2 0,-2-4 0</inkml:trace>
  <inkml:trace contextRef="#ctx0" brushRef="#br0" timeOffset="149">9217 14996 7829,'-2'-8'473,"-1"0"776,1 6-716,-3-8 0,5 7 773,0-4-608,0 4-279,0-2 26,0 5 0,1 5 48,3 3 1,1 6-166,3 1 0,1 6-313,-5 2 0,-1 1-44,-3 7 0,0-5-230,0 5 1,-1-4 201,-3 3 0,-2-5-46,-5 2 0,0-8-1735,4-4 1,-2-2 162,5-2 1675,-5 1 0,3-1 0,-5 1 0</inkml:trace>
  <inkml:trace contextRef="#ctx0" brushRef="#br0" timeOffset="150">9616 14676 7878,'-7'-8'-171,"-1"1"0,4 4 558,-3-1 41,4-2 1,-3 3 396,2-4-105,3 4 282,-9-7-154,8 9-139,-3-4-481,5 5 0,0 5 0,0 2 0,5 5 20,3 3 1,-2 3-28,2 5 1,0 1-200,3 2 0,-3-1 103,-1 1 1,1 2-209,3-1 0,-3-1 34,-1-3 0,0-1-75,0-3 0,2 1-3,-5-5 1,5 1-167,-1-5 432,-3 0-2,5 1-33,-4-1 193,1-4 337,-2-2-354,-5-5 0,0-5-111,0-3 1,0-2-125,0-2 0,0 0-141,0-3 1,0-3 27,0-5 1,-2-1-211,-1-3 0,0-2 96,-5-5 1,5-4 20,-5 0 0,4-4-83,-3 4 0,4-4-9,-1 4 0,-1 1-21,1 6 1,0 0 188,4 4 0,0 0 88,0 5 0,0 0-36,0 3 1,2-1 179,2 4 0,2 1-60,5 4 0,1-4-130,-1-1 1,4 2 66,1 7 1,4-3-5,-1 2 1,3-1 6,0 1 0,2 2 46,3 2 1,2 2 132,6-6 0,3 6-96,0-2 0,1 1 164,-1-1 1,1 3-125,3-3 1,-2-1 92,-6 2 1,-1-1-131,-3 4 1,-2 0 35,-5 0 1,-1 0-216,-3 0 0,-3 0-303,-4 0-243,-1 0-114,-5 0 107,0 0 0,-6 1-482,0 3 0,-7-2 474,-4 6 0,-2-4-146,-6 3 0,0-3 773,-4 4 0,-5-1 0,-1 5 0</inkml:trace>
  <inkml:trace contextRef="#ctx0" brushRef="#br0" timeOffset="151">9982 14584 8580,'0'-7'1347,"0"-1"-1078,0 6 1,1-7 213,3 5 0,-2-5 5,6 1 1,0 2 41,3-1 0,1 3-192,-1-4 0,4 4 25,0-3 0,1 4-126,-5-1 1,4-1-1,1 1 1,-1 1-160,-4 3 1,1 1 103,-1 3 1,-5 2 45,-2 5 0,1 1-208,-1-1 1,0 6-299,-4 2 1,-5 0 103,-3 4 0,-3-2-162,-5 10 0,3-5 199,-6 5 1,-1-6 4,-2 2 1,0 1-645,3-2 1,-3-3 399,3-4 1,-1-5 402,1 2 1,-1-4-80,5 0 1,-1-2 217,5-3 0,3 2 171,1-5 544,4 0-559,-2-4 0,6 4-66,3 0 1,4-1 16,7-3 1,4 0-100,8 0 1,-2 0-108,5 0 0,0 0 69,0 0 1,3-3 10,-2-1 0,-4 0-32,0 4 1,-4 0 12,-4 0 0,1 0-226,-4 0 0,-5 1 50,-3 3-1083,-6-3-210,3 4-732,-5-5 937,0 0 1,0-5-1,0-1 1</inkml:trace>
  <inkml:trace contextRef="#ctx0" brushRef="#br0" timeOffset="152">10816 14653 7776,'-6'-11'548,"4"-1"157,-6 1 0,5-5-308,-5 1 0,5 4-193,0 3 1,-3 1 832,3-5-60,-6 6-598,2-4 0,-4 8-179,0-1 1,3 3-10,0 3 0,1 5-50,-5 7 0,1 4-126,0 8 0,-5 1 107,1 2 0,0 3 46,3-2 0,0-2-335,-4 1 0,8-4-19,-4 0 1,8-3-113,1-4 0,1 2 103,2-6 1,5 0-35,3-4 1,3 0 196,5-4 1,-2-2 31,5-5 0,0 0 130,4 0 1,3 0-104,1 0 1,-1-5 55,-3-2 1,0-4-47,0 0 0,-4-4 28,0 0 0,-9-1 37,2 5 1,-5-2 5,1-2 1,-3 1-108,-5-5 1,0 0-11,0-4 0,-1 0-42,-3 0 0,-2 1 76,-6-1 0,1 5-37,-1 3 1,1 2 46,-1 2 1,1 1-8,0 2 1,3 3 25,0 5 1,5 0 67,-5 0-237,5 0-46,-2 0 185,5 0 0,5 0-31,3 0 0,7 0 276,4 0 1,-1 0-22,1 0 0,4 0-53,4 0 0,-1-4-57,-3 0 1,0 0 173,0 4 1,0-1-8,-1-3 1,4 3 77,-3-3 1,2-1-92,-6 1 1,-2 1 131,-2 3 10,3-5-437,-6 3 0,1-3-652,-5 5 206,-6 0 0,2 0-588,-8 0 0,-2 0-139,-6 0 0,1 0 1176,-1 0 0,-4 0 0,-2 0 0</inkml:trace>
  <inkml:trace contextRef="#ctx0" brushRef="#br0" timeOffset="153">11329 13979 7863,'-6'0'714,"1"-5"0,5 3 48,0-6-336,0 5 1014,0-2-387,0 0-22,0 4-300,0-4 865,0 5-1252,0 5 1,5 1 3,3 6 0,2-1-91,1 1 1,5 4 189,-1 3 0,5 3-41,-1 1 1,1 1-21,-1 2 0,3 2-126,-3 3 1,-1 2-62,1-3 0,-5 7-58,1 1 0,-1 1-128,1-1 0,-6-1-80,3 5 0,-5-4 105,1 4 0,-3 0 49,-5 4 1,0-1-560,0 1 0,0-2-762,0-2 1,-5-4 778,-3-7 1,2 0 127,-2-4 1,-1 0 142,-6-4 0,2-4 126,-2 0 0,-1-2-101,0 2 1,-3-1-16,4-3 0,0-3-79,4-1 1,0 1 25,4-5 38,-3-2-616,8 0-824,-3-5-3905,5 0 5534,0-5 0,-5-1 0,-1-5 0</inkml:trace>
  <inkml:trace contextRef="#ctx0" brushRef="#br0" timeOffset="154">11752 14013 7960,'-6'-11'0,"-1"3"365,4 1 136,1-1 323,-3-3-392,5-1 1,1 1 57,3-1 1,-1 5-178,4-1 1,1 4-49,3-3 0,1 4 33,-1-1 1,1-1 67,-1 2 0,2-1-144,2 4 1,-2 0 27,2 0 1,2 0 172,-2 0 0,0 0-178,-4 0 1,1 1-39,-1 3 0,1-2-40,-1 6 0,-3 0 0,-1 3 0,-4 2-15,1 2 0,-3-1-212,-1 5 0,-5-1-247,-3 1 0,-3 2 204,-4-2 1,2 2-469,-2-2 1,-2 1 172,2-5 1,0 0-5,3-3 1,6-1 176,2 1 1,-1-5-48,1 1 169,0-6 0,6 4 286,2-6 0,2 3 489,5 1 0,2 0-316,2-4 0,7 0 379,4 0 1,6 0-222,-1 0 0,2 0-32,1 0 1,-5 0-752,-2 0 1,-8 0-1797,-4 0 1790,-7 0 275,-8 5 0,-22 1 0,-8 6 0</inkml:trace>
  <inkml:trace contextRef="#ctx0" brushRef="#br1" timeOffset="155">3632 15864 7934,'-7'-5'1278,"2"-2"-783,5-4 0,2-1-84,1 1 1,4-1-94,4 1 0,4-5 53,1-3 1,8-8-91,-1-4 1,8-3 14,4-4 0,7-8-544,-20 20 0,1-1 0,6-3 0,1-2 334,-2-2 1,1-1-1,3-1 1,0-1-73,3-3 0,-1 0 0,-2 0 1,-1 1 40,0 1 0,-1 0-74,2 1 1,0 0 20,-6 1 1,1-1 0,3 2 0,1 0 47,-4-1 1,-1 0 0,0 3-1,-1 1-7,0 1 1,-1 1-1,0 3 1,-2 1-122,-1 0 1,0 2 0,15-14 135,-6 4 1,-8 7-82,0 1 1,-6 7 64,-1 3 0,-7 8-591,-5 0-310,-1 5 650,-2-2 0,1 5-633,3 0 0,-3 5-1294,3 3 2136,-3 2 0,4 2 0,1-1 0</inkml:trace>
  <inkml:trace contextRef="#ctx0" brushRef="#br1" timeOffset="156">9388 15304 8577,'0'-8'777,"0"1"0,1 3-370,3-4 0,4-4 222,7-7 0,4-3-79,8-1 0,3-5-161,8-2 1,3-4-512,4-5 1,-19 18-1,-1-2 232,2-1 0,-1-1 0,3-3 0,0 1-19,1 1 1,0-1 0,4-4-1,0 0-17,2-3 0,0-1 1,0 1-1,0-2-264,-1-2 0,-1 0 1,0 1-1,0-1 279,1 0 1,-1 0 0,0-1 0,0-1-48,1 2 0,-1 0 1,-2 4-1,-1 0-68,0 1 1,-1 1-1,-3 5 1,-2 1 4,21-20 0,-3 2 51,-9 6-66,-2 5 45,-9 10 1,-1 2-43,-3 6 1,-7 4-183,-4 3-413,-6 6 784,4-3-542,-6 5 1,0 5 382,0 2 0,-6 3-1124,-1 2 1,-2 3 1126,1 0 0,-7 0 0,2-3 0</inkml:trace>
  <inkml:trace contextRef="#ctx0" brushRef="#br2" timeOffset="157">2695 17268 7756,'-6'0'1866,"-4"0"-970,9 0 237,-5 0-154,6-5-26,0 4-667,0-4 1,7 5-66,4 0 1,2 0-16,6 0 1,0-4-1,4 0 1,3 1-130,1 3 1,5-2 136,-2-2 1,2 3-290,-1-3 0,2 2 87,-3-2 0,3 3-362,1-3 0,-1 1 102,-2 0 1,0 1-38,-4-1 1,-2 1 93,-6 2 1,2 0-212,-6 0-650,0 0 353,-3 0 138,-6 0 0,-1 2 198,-5 1 0,-1-1-1263,-3 1 1626,-2-1 0,-11 3 0,-1 1 0</inkml:trace>
  <inkml:trace contextRef="#ctx0" brushRef="#br2" timeOffset="158">2775 17428 7735,'-6'0'1574,"1"0"-857,5 0-464,0 5 0,1-3 230,3 1 0,2-1 24,6-2 1,-1 3 36,1 1 0,3 0-142,0-4 1,5 4-16,-1 0 1,3 3-219,1-3 0,3 0 56,1-4 0,5 0-160,-2 0 1,-1 0 49,2 0 1,-4 0-10,3 0 0,-3-4-64,3 0 1,-8-1-269,0 1 0,-6 3-543,-1-3-965,-2 3-1132,-2-4 2866,-5 4 0,-6 1 0,-6 6 0</inkml:trace>
  <inkml:trace contextRef="#ctx0" brushRef="#br2" timeOffset="159">4420 16754 7803,'-5'-6'327,"4"0"644,-3 2-200,-3 3-232,6-4 1,-5 5 184,2 0 159,3 0-600,-4 0 0,5 1-76,0 3 0,0 2 23,0 5 0,3 11 16,1 5 0,1 2-27,-1 5 1,-1 3-76,4 9 1,-4-1-100,1 1 0,-3 0-8,-1-1 1,0 0-248,0-3 0,0 1-193,0-5 0,0-1 250,0-7 1,0 1-6,0-9 0,0 2-93,0-8 1,4-1-428,-1-4-71,1-4-651,-4-2 1096,0-5 0,-5-5 0,-1-2 0</inkml:trace>
  <inkml:trace contextRef="#ctx0" brushRef="#br2" timeOffset="160">4500 16766 7818,'-7'0'1713,"-3"-5"-1470,4 3 0,-2-4 252,1 2 185,4 3 406,-2-4-283,5 5-87,0 0-361,5 0 1,2 6 73,4 6 1,5 0-119,4 7 0,-3 1-44,2 2 1,0 5-69,4 0 0,-1 4 13,-3 0 1,2 2-117,-2 1 0,2 2 70,-2 2 1,2-3-234,-2 3 1,-1-3 45,1-5 0,0 2-66,4-6 1,0 1-67,0-4 1,-4-2-19,0-2 1,-1 2 115,1-6 0,-3-4-53,-5-3 0,1-2-236,-1 2 0,-1-2-143,-2-2-1243,2-3-55,-8 5 655,3-6 1,-7-2 407,-1-2 722,-4 3 0,-9-14 0,-2 2 0</inkml:trace>
  <inkml:trace contextRef="#ctx0" brushRef="#br2" timeOffset="161">5037 16640 7786,'-7'-5'610,"-2"3"940,6-6-602,-6 0-93,7-3 187,-3 5-671,0 1 0,4 6 23,-3 3 1,3 7-99,1 8 0,0 9-55,0 6 1,0 7-64,0 8 0,0 0-25,0 4 0,0 0-310,0 4 0,0 0 161,0 0 0,0-5-445,0-2 0,0-4 166,0-4 1,0-7 7,0-4 1,-4-7-35,0-2 1,0-4-157,4-6 0,0-5-870,0 1-664,0-6 1874,0 4 117,6-6 0,-5 0 0,4 0 0</inkml:trace>
  <inkml:trace contextRef="#ctx0" brushRef="#br2" timeOffset="162">5242 17177 7729,'-4'-8'273,"1"1"1,-1 3 1132,4-4-354,0 6-278,0-3-315,-5 5 1,2 5-104,-4 2 0,0 9-111,0 3 0,-4 2-93,4 2 0,2 0-84,1 0 0,-1 0 12,1-1 1,1 1-178,7 0 1,3-1-6,4-3 0,2-3-277,2-4 1,-1-2 49,5-3 0,0-1 109,4-6 0,0 0 284,0 0 1,3-6-37,1-1 0,-1-3 67,-3-2 1,-1-3 26,-3 0 0,1-4 212,-5 4 0,1-5-27,-5 5 0,-3-4 158,-1 4 1,-4-4-385,1 4 0,-9-6 70,-7 2 1,0 2-436,-8-2 1,-4 5-44,-6-2 1,1 5-213,-2 3 0,1 5 240,-4 6 0,-1 5-121,1 7 0,9-1-521,2 5 1,4-1 940,0 1 0,7 3 0,7-5 0</inkml:trace>
  <inkml:trace contextRef="#ctx0" brushRef="#br2" timeOffset="163">5710 17177 7727,'-7'-1'669,"-1"-3"-377,6 3 1,-5-4 453,4 5 23,1 0-233,-3 0 0,5 1-174,0 3 0,0 2 77,0 5 0,0 6-135,0 2 0,5-1-100,3 1 1,-2 0-67,2 4 1,-2-2 91,2-2 0,1 2-227,-6-6 1,1 4-84,-4-4 1,0-4-281,0-3 65,0 0-89,0 3 308,0-5 0,-1 0 78,-3-6 1,2 0 106,-6 0-129,6-6 0,-7-4 322,5-5 1,0-1-22,4 0 1,1-3-9,3-7 1,4 0-219,7-4 1,7-1-64,4-3 0,7 4-301,1-1 0,1 7 154,3 1 1,-3 7-543,0 8 0,-6 3 289,-3 5 1,-3 0-588,-4 0 0,-2 5 995,-6 3 0,-4 7 0,-2 3 0</inkml:trace>
  <inkml:trace contextRef="#ctx0" brushRef="#br2" timeOffset="164">6224 17154 7698,'-6'0'17,"1"-1"628,5-3 1002,0 3-709,0-4 62,0 5-474,0 5 0,0 1-162,0 6 1,0 3-260,0 0 0,4 5 25,0-1 1,1 3-71,-2 1 0,0-2 2,5-2 0,-5 2-161,5-6 1,0 0-393,3-3 1,-3-1-22,-1 0 260,1-4 0,3-2 110,1-5 1,-2-1 85,-2-3 0,0-3-35,-4-4 160,5 0 0,-8-1 23,3 1 0,1-1 194,-1 1 1,0-1-20,-4 1 0,1 0-50,3-1 1,-3 1-122,3-1 1,-3 5 14,-1-1 1,4 4-177,0-3 25,0 4-178,-4-2 0,1 10 128,3 3 0,-3 2-92,3 1 1,-2 1-26,2-1 1,-1 1 83,4-1 0,-3-3-186,4-1 0,-1-3 27,5 4 1,-1-6 135,1 2 0,3-3-98,0-1 124,0-5 1,-3 3 22,-1-6 1,1 2 72,-1-2 0,0-2-21,1 2 1,-1 2 172,1-2 0,-1 1 346,1-5-338,-1 1 1,0 0 124,1-1 1,-6 4-11,-2 1 0,-2 4 199,2 0-361,-2 1 0,3 4 17,-5 1 1,0 5-68,0 7 1,0-1 61,0 5 0,-4 0-348,0 4 1,0 0 7,4 0 0,0-4-606,0 0 1,1-5 166,3 1 678,3 3 0,9-6 0,2 5 0</inkml:trace>
  <inkml:trace contextRef="#ctx0" brushRef="#br2" timeOffset="165">7241 17143 7680,'-5'-12'593,"2"1"155,-4-1 0,4 1-235,-1 0 1,-1 3-51,1 0 1,-5 6-103,2-2 0,-3 3 135,-2 1 0,-4 1-472,-3 3 1,-4 3 35,-4 9 1,2 3-72,-6 7 1,10-2-125,-2 3 1,5-3-151,3-1 1,1-4-129,10 0 0,0-5-271,4 1 0,6-2 154,1-2 0,5-4-227,3-3 0,3-3 572,4-1 0,1 0-13,0 0 0,-1-5 314,-3-3 1,1-2-146,-5-1 0,0-1 145,-3 1 1,-1-1 126,1 1 0,-5 0 280,1-1 1,-6 1-202,2-1 1,1 5 34,-1-1 0,0 4 365,-4-3-240,0 4-363,0-2 1,0 6 7,0 3 0,0 2-78,0 6 1,-4-1 1,0 1 0,1 3-168,3 0 0,0 2 31,0-2 1,0-2-152,0 2 1,5 1-122,2-1 0,3-1 131,2-6 1,1 1 16,2-5 0,-3 3 65,4-3 1,-4 0 32,0-4 1,0-1-89,4-3 0,-4 1-78,4-4 0,-4 4 25,0-1 253,-1-2 0,1 0 0,-1-6 0</inkml:trace>
  <inkml:trace contextRef="#ctx0" brushRef="#br2" timeOffset="166">7641 16754 7727,'-8'-14'1,"0"3"1,5-2 456,-5-2 1,5 0-105,0 3 0,1 1 45,2 0 1,0 3-63,0 0 0,0 5 312,0-5 1,0 4-162,0-3 1,2 4 500,1-1-646,-1 3 1,3 7 34,-5 6 1,4 5-92,-1 10 0,1 4-72,-4 7 0,-4 7-103,1 9 1,-5 1-95,4 3 0,-4-1-233,5 0 0,-1 4-18,4 0 1,0-6-214,0-5 0,0-8 130,0-4 1,1-4-212,3-3 1,1-3-168,3-6 35,2-4-152,-4-1-468,6-11-205,-6-1 1582,-1-5 1,-5 0 0,0 0-1</inkml:trace>
  <inkml:trace contextRef="#ctx0" brushRef="#br2" timeOffset="167">8269 16412 7770,'-7'-7'730,"2"-3"0,4 9-212,-3-3-132,3 3 1,-5 1-58,2 0 0,1 5-106,-4 3 0,-1 3 61,-3 4 1,-1 8 124,1 8 0,-1 3-64,1 4 1,-6 8 79,-2 7 1,2 9-471,7-28 0,1 1 0,1-2 0,2 1 155,-2 0 0,0 0 0,1 2 0,-1-1-68,2-2 1,1-1-1,-2 3 1,1-1-10,2 27 1,0-6-454,4-5 0,7-3 195,4-1 0,6-6-258,6-2 1,-1-7 257,1-5 1,0-3-6,0-4 0,-4 2-14,0-6 1,-1-1 60,1-7 0,1 2-77,-5-5 0,1 0-272,-5-4 0,0 0-152,1 0 684,-1 0 0,-4 0 0,-2 0 0</inkml:trace>
  <inkml:trace contextRef="#ctx0" brushRef="#br2" timeOffset="168">8646 16914 7814,'-12'-5'927,"1"-1"191,-1-6 0,6 5-420,2-1-567,-2 6 1,-1-2 178,-4 8 0,0 3 200,-1 9 0,-3 1-306,0 6 0,0 9 17,3 2 0,1 8-308,-1 0 0,6-3-87,2-1 1,4-3-115,4-5 1,4 0 179,7-7 1,3 1-124,4-8 1,5-6 0,0-6 0,3-3 75,-3-1 1,3-5 411,-3-3 0,3-3-120,-3-4 1,0-3 310,-5-5 0,-4 0-62,-3 0 0,-2 0 50,-1 1 0,-6-5-205,-2 0 1,-3-4-212,-1 0 1,-1-2 83,-3-1 0,-6-2-179,-5-2 1,-6 7-580,2-4 0,-4 12 332,-3 1 1,5 8-309,-1 2 0,1 6-48,-2 6 0,4 2-199,0 6 1,2 1 224,-2 10 1,2 5 651,6 6 0,-6 3 0,-1 2 0</inkml:trace>
  <inkml:trace contextRef="#ctx0" brushRef="#br2" timeOffset="169">8965 17428 8561,'0'-11'1764,"0"-1"0,5 6-834,3 2 261,-3 3-835,5 1 1,-8 5 368,1 3 1,-1 3-409,-2 4 0,0 3-378,0 5 0,0 1-126,0 3 0,0-3-339,0 2 0,-4-5 488,0-2 38,-5-5 0,3 7 0,-6-3 0</inkml:trace>
  <inkml:trace contextRef="#ctx0" brushRef="#br2" timeOffset="170">9514 16971 7746,'-4'-7'0,"0"-1"0,-4 1 876,5-5 0,-5 5-336,4-1 0,-5 5 113,2 0 0,-4 1-242,0 2 0,-4 2-150,0 1 0,-6 5-76,2 7 0,-6 4-86,-2 8 0,2-2 75,6 6 1,2-5-26,6 5 0,1-6-181,2 2 1,4-3-51,8-1 0,4-5-292,7-3 0,3-4 157,5-3 1,3 1-52,1-5 1,5-2 88,-2-6 1,-1 2 106,2-6 1,-7-1 4,-1-6 1,-3 2 101,-9-2 1,3 2-33,-6 2 1,-3-4 132,-1 0 1,-3-1 31,-1 5 0,-1-2-113,-3-2 1,-1 2-179,-3-2 1,-2-1 61,3 0 1,-4 1-42,0 4 0,1 3 92,2 0-22,-2 6-15,9-3-22,-4 5-177,5 0 221,10 0 0,-1 0 165,10 0 1,0 0 8,4 0 1,3-1 120,1-3 1,3 2-137,-3-1 0,4-4 80,-5 0 0,1 0-137,-4 0 1,-2 3 42,-2-4 1,-6 6-909,-5-2 130,-6 3 0,3-1-1446,-5-1 2104,0 1 0,-10-3 0,-3 5 0</inkml:trace>
  <inkml:trace contextRef="#ctx0" brushRef="#br2" timeOffset="171">9936 16252 7840,'-11'-6'0,"3"-3"0,1 5 0,4-1 2085,-1 1-633,3 3-277,1-4-683,0 15 1,5-3 48,3 9 1,3 1 47,4 2 1,3 3-169,5 1 0,3 5-10,1 2 1,5 3-68,-2 1 0,3 5-21,2-1 1,-6 9-427,-3-2 0,-3 3 77,-4-2 0,-3 4-4,-9-1 0,2 7-260,-5 1 0,-4 1 55,-1-25 0,-2-1 0,-7 27 32,-2-2 1,1 1-188,-4-9 0,-2 2 108,2-13 0,0-2-186,3-9 0,1-2-308,0-10 0,-1-3-522,1-5 0,-1-4-368,1 0-136,-1-1 1802,6-2 0,-4-5 0,4-2 0</inkml:trace>
  <inkml:trace contextRef="#ctx0" brushRef="#br2" timeOffset="172">10507 16320 7804,'-7'-8'0,"-1"-4"0,5 3 0,0-6 0,3 2 1149,3 2 1,4-1-503,4 1 1,1 3 84,-1 1 0,2 0-300,2 0 0,1-2-71,3 5 0,3 0-92,-3 4 1,3 0-147,1 0 0,-2 2 30,-2 1 1,-2 3-82,-6 1 0,0 7 74,1-2 1,-6 1-120,-2-1 0,-3 4-406,-1 3 0,-5 3 189,-2 1 0,-7 0-405,-2 0 1,-3-1 264,4 1 1,0 0 6,4 0 0,0-5 151,4-3 1,2-2 183,5-2 0,5 0-93,2 1 1,5-6 185,3-2 0,4-3 594,8-1 1,-1 0-322,9 0 0,-4-4-318,7 1 0,-3-6 169,-5 1 0,-3 3-229,-8 1 0,-3-2 0,-4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3.0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1610 12209 8071,'-1'-10'-175,"-1"1"1,-2 1 1471,1-1-486,2 4 225,1-5-528,-5 4 0,-1-4-173,-6 2 1,1 3-20,-1 5 0,1 0-82,-1 0 0,1 1 46,0 3 0,-2 2-99,-2 6 0,2 4 14,-2 3 0,2 3-28,2 1 1,-1 5-138,1 2 1,1 3-221,2 1 0,3 1 136,5-1 1,1 0-424,3 0 1,6-4 290,5-4 0,6-3-290,-2-4 0,2-4 161,2-7 0,5-3 97,3-5 1,0-1 41,0-3 0,5-4 133,-1-7 0,-2 1 50,-3-5 1,-6 4-89,-1-4 0,-1 0 167,-7-4 0,-4 0-27,-3 0 0,-5 0-16,0 1 1,-1-6-72,-2-3 1,-7 0-129,-4 0 0,-2 3 76,-6 5 0,0 2-11,-4 2 0,0 2 139,1 6 1,-4 4-114,3 4 0,-2 1 226,6 2 1,2 0-131,2 0 1,6 0 579,2 0-220,4 0-80,-2 0 1,10-3-12,3-1 1,2 0-28,1 4 1,5-4 95,-1 0 1,5 1-89,-1 3 0,3-2 128,1-2 0,-1 3-89,1-3 1,4 3 69,0 1 0,4 0-156,0 0 0,2 0-91,1 0 1,-4 4 51,1 0 0,-6 0-14,2-4 0,-7 0-115,-1 0 0,-5 0 237,1 0-639,-2 0 267,-7 0-2078,0 0 1203,-22 0 944,2 0 0,-19 5 0,4 1 0</inkml:trace>
  <inkml:trace contextRef="#ctx0" brushRef="#br0" timeOffset="1">3106 11912 8154,'-5'-6'624,"4"-5"34,-9 10-255,9-4 1,-4 6-59,5 3 1,0 8 170,0 7 0,0 7 41,0 5 1,1 3-167,3 4 1,-2 4-353,6 7 1,-2-2 144,2 3 1,-3-4-513,-5-5 0,1-1 171,3-6 0,-3-6-102,3-5 1,-1-2-712,0-5 481,-1-1 1,4-9-1279,-2-2 616,-3-3-185,4-1 1336,-5-5 0,0-6 0,0-7 0</inkml:trace>
  <inkml:trace contextRef="#ctx0" brushRef="#br0" timeOffset="2">3061 12026 7863,'0'-11'-308,"4"-1"1039,-1 1 0,2 3 104,-1 1 1,-1 4-332,4-1 0,1 3 182,3 1 1,6 6-242,2 6 0,1 4 170,-1 7 0,3 4-157,-3-1 1,3 5-96,0-4 1,1 4-245,0 0 0,0 0-169,0 0 0,-4-3 54,0-5 1,-1-2 172,1-2 1,-2 2-384,-1-6 1,-4-1 91,4-7 0,-4 4-432,0-4 405,-1-2 1,-1 2 105,-2-4 0,-2-1 250,-2 1 473,-3-1-329,4-7 0,-5-3-100,0-7 0,0 1 207,0-5 1,-3 0-50,-1-4 1,0-1-401,4-3 0,-1-2 184,-3-5 1,3 2-384,-3-2 1,2 6-87,2-6 1,2 3-240,2 1 1,-3 2-250,3 5 0,-2 0 345,2 0 0,-3 5-794,3 3 336,-3 3-1211,-1 0 158,0 6-3,0 1 1925,0 5 0,5 5 0,2 1 0</inkml:trace>
  <inkml:trace contextRef="#ctx0" brushRef="#br0" timeOffset="3">4043 12015 8163,'0'-12'347,"-5"1"1,4 3-20,-3 1 0,1 0 195,-1 0 1,2 0-113,-6 4 0,5 1 128,-5-2 1,0 3-137,-3 1 0,-4 0-18,-1 0 0,-4 9-68,1 3 0,-2 8-30,-2 3 0,1 5-109,3 6 0,-1 0 95,5 0 0,3 1-399,4-1 1,6 0 147,-2 0 0,7-3-397,0-1 0,11-4 173,2 0 1,4-3-87,3-4 0,3-4 133,1-7 0,4-3 52,-5-5 0,8 0 31,-3 0 0,4-5 65,-4-3 1,2-7 57,1-4 0,-3-2-68,-1-2 0,-6 0 131,-1 0 1,-1-5-52,-7-2 0,-4 1-38,-3-2 1,-6 1-70,2-5 0,-8-3-126,-3 0 1,-10 4 23,-6 4 1,-1 4-250,-6-1 0,-1 10-179,-3 5 0,1 6 203,3 6 1,2 0-363,5 0 0,6 5 236,6 3 1,1 3-290,6 4 0,0-1 786,4 5 0,0-5 0,0 3 0</inkml:trace>
  <inkml:trace contextRef="#ctx0" brushRef="#br0" timeOffset="4">4705 11946 8045,'-3'-15'0,"-1"0"689,0-6-252,4 14 189,0-8 0,1 10 1755,3-3-1851,-3 3 1,4 10-221,-5 3 0,4 7 6,0 4 0,1 4-85,-1 3 1,-3 3-134,3 6 1,1-1-43,-1 0 0,3 1-176,-3-1 0,4-1 19,-4-3 0,3-2-350,-3-5 1,1-5-282,-1-3 337,-3-2-1118,9-2 538,-8-5-39,3 0 0,-5-12 247,0-1 0,-2-3-477,-1-2 1244,-4 1 0,-9-6 0,-2 0 0</inkml:trace>
  <inkml:trace contextRef="#ctx0" brushRef="#br0" timeOffset="5">4408 11889 8023,'-5'-11'917,"4"-1"1,1 2-325,8 3 1,3-2 268,4 5 0,4-1-335,8 1 0,2 1 490,6-4 0,8 4-327,2-1 0,6-1-54,-5 2 0,2-1-544,-6 4 1,-3 0-200,-1 0 0,-7 0-757,-5 0 1,-3 0 659,-4 0 1,-2 0-4148,-6 0 2361,-4 0 1990,-2 0 0,-16 0 0,-1 0 0</inkml:trace>
  <inkml:trace contextRef="#ctx0" brushRef="#br0" timeOffset="6">5882 11889 8066,'0'-11'335,"-5"-1"0,3 1-34,-1-1 1,1 5 1069,2-1-171,-5 6-522,4-8 0,-4 10-132,5 0 1,0 6-163,0 9 0,0 3-18,0 5 0,0 5-119,0 2 1,1 3-168,3 1 1,-1 1 116,4-1 0,-3 0-447,4 0 0,-2-1-212,2-2 0,0 1-523,-4-6 1,1-4 251,-1-7 1,-3-2-471,3-2 0,-3-3-550,-1-1 982,6-4 771,-5 2 0,4-10 0,-5-1 0</inkml:trace>
  <inkml:trace contextRef="#ctx0" brushRef="#br0" timeOffset="7">6167 11901 8066,'7'-12'0,"-2"6"0,-2-4 499,1 2 1,0 2 356,-4-2 577,5 6-513,-4-4-599,5 6 1,-8 6-60,-2 1 1,-2 8 96,-5 4 0,-6 4-176,-2 4 1,-2-2-151,-2 6 1,-4-1-151,0 4 1,-3-3-12,3-1 1,1-4-275,3 0 0,5-3 164,3-4 1,6-1-30,1-3 185,6-2 1,-2 3 60,8-4 1,2-2 15,6-2 1,4 0 182,3-4 0,3 1-64,1-1 1,3-3-72,1 3 1,3-2-61,-3-2 0,3 0 53,-3 0 1,-2 0-623,-6 0 1,2 0 246,-6 0 0,1 0-415,0 0 1,-7 0 753,2 0 0,-2 0 0,2 0 0</inkml:trace>
  <inkml:trace contextRef="#ctx0" brushRef="#br0" timeOffset="8">6590 11866 8050,'0'-17'0,"-4"-4"0,0 6 0,0 4 1281,4 3-380,0 5 662,0-2-1044,0 15 1,0 7-99,0 10 1,0 6-194,0 1 0,2 1-151,1 7 0,0-1-44,5 1 1,-6 1 146,2-5 0,1 0-749,-1-4 0,1-2 289,-1-5 0,-3-2-720,3-10 0,-3 1 104,-1-5 1,4-3-1257,0-1 2152,0-4 0,-4 2 0,0-5 0</inkml:trace>
  <inkml:trace contextRef="#ctx0" brushRef="#br0" timeOffset="9">6567 11878 8050,'0'-7'1291,"0"2"-615,0 5 1,5 7 111,3 4 1,2 3-264,1 9 1,6-3-149,2 7 0,2 1-256,2-2 1,4 6 87,0-1 1,4 0-152,0 0 1,-2 0 110,1-4 1,0-2-243,0-5 0,-2-4 52,-5-5 0,0 1-46,-1-1 1,-3-3 151,0-1 0,-5-4 75,2 1 417,-4-3-188,0-1 98,-1 0 1,-4-5-138,-4-3 0,-1-7 7,-2-4 1,0-2-167,0-2 1,0-1-105,0-3 1,-4-2 68,0-5 0,-4-2-251,5-2 1,-2 4-266,1-1 1,2 2 230,-1 7 1,1-1-393,2 4 0,0 2 213,0 2 1,-1 2-262,-3 6 0,3 3-321,-3 1-952,3 4-194,1-2-374,0 5 2410,0 5 0,-5 1 0,-1 6 0</inkml:trace>
  <inkml:trace contextRef="#ctx0" brushRef="#br0" timeOffset="10">7583 11923 7993,'0'-6'-473,"-3"-4"189,-1 2 1074,0-2 0,0-1-136,0-1 0,-3 5-9,3-1 0,-5 2-194,2-2 0,0 3-34,0 5 0,-5 0-67,-3 0 0,0 1-110,3 3 0,-3 4 88,0 7 0,-4 7-88,4 4 0,-1 6-13,5-2 0,5 3-42,2 2 0,2 1-181,2-1 0,2 1-107,2-5 1,3-3-229,8-2 1,-1-1 67,5-3 1,0-4 69,4-3 1,0-3-25,0-5 0,1-1-13,3-6 1,-3-2 339,2-2 1,2-3-19,-1-8 0,3-3 98,-3-5 0,-2 0-74,-5 0 1,-4 0 130,-5 1 0,0-2-282,-4-3 0,-2-1 62,-5-2 1,-5-7-228,-2 2 0,-9-1 72,-3 1 1,-7 1-741,-5 0 1,-2 6 94,-1 5 1,1 7-149,3 8 1,-2 3 351,5 5 1,6 1-47,5 3 0,9 7 615,3 8 0,3 3 0,1 1 0</inkml:trace>
  <inkml:trace contextRef="#ctx0" brushRef="#br0" timeOffset="11">7960 11878 8068,'-5'-18'248,"4"-4"0,-8 6-117,5-3 0,1 2 120,3 6 0,0-1 274,0 1 1,0 3 1504,0 1-1516,0 4 1,0-1 3,0 8 1,1 4 9,3 7 1,-2 4-170,6 8 0,-4 2-113,3 5 0,1 4 17,3 0 0,-1 4-293,-2-4 0,2 2-33,-2-2 0,2-4 51,1 0 1,-3-2-207,0-9 1,-1 1-881,5-9 506,-1 0 380,0-3 1,-3-6 325,0-2 0,-6-4-100,2-4 1,-3-2 329,-1-6 0,4 1-107,0 0 0,0-5 25,-4 1 1,0-5-20,0 1 0,0-3-88,0-1 0,0 1-212,0-1 1,3 0 64,1 0 0,1 5-203,-1 3 60,-3 2-50,10 7 1,-6 2-6,2 8 1,3 4 122,-2 7 0,3 3-32,5 4 0,1 3-6,6 1 0,-4 0-164,0 4 0,0-5 120,4 2 1,0-7-130,0-1 0,0-6 45,0-1 0,-4-2 354,0-7 0,-2 1 84,2-4 0,-2-4 126,-6 1 1,1-6-126,-1 1 1,-1-7 79,-2-4 0,-2 1 269,-2-1 1,-3-1-173,3-7 1,-6-1-101,-2-2 0,-4-3-21,4 2 0,-4-7-388,0-4 1,2 2-250,-2-2 1,5 5-304,0-1 1,-2 8 149,1 3 0,0 8-1012,4 4 315,0 7 426,0 3 1,5 6 59,3 3 739,2 7 0,6 7 0,2 5 0</inkml:trace>
  <inkml:trace contextRef="#ctx0" brushRef="#br0" timeOffset="12">8908 11718 7998,'-6'-12'898,"-4"1"-416,3 0-415,1 4 1,1 7 742,5 8 1,0 2-251,0 1 0,4 10-140,0 2 1,1 7-195,-1 0 1,-2 7-163,6 1 1,-6 4 117,2-4 0,1 4-135,-1-4 1,0-1-90,-4-7 1,1 2-253,3-5 0,-3-2 127,3-6 1,1 2-113,-1-6 0,0-4-284,-4-3 1,3-4 1,1 3-1051,0-4 1099,-4 2 1,0-10-32,0-3 0,0-2 72,0-1 1,0-2 471,0-2 0,-5-3 0,-1-15 0,-6-3 0</inkml:trace>
  <inkml:trace contextRef="#ctx0" brushRef="#br0" timeOffset="13">8863 11855 7998,'0'-12'29,"0"1"0,0 0 578,5 4 1,1-2-163,5 6 0,-3 0-12,0 7 1,3 7-163,4 8 1,2 4 137,-2 4 1,2-2-51,2 6 0,2-1-138,-2 4 0,1-1-102,0-2 1,0-3-133,-5-5 1,4-1-113,-4 1 0,2-5 137,-2-3 1,-2-6-6,2-1 0,-2-6 141,-2 2-30,0-3 0,1-1 46,-1 0 0,-3 0 181,0 0 1,-1-1-93,5-3 0,-5-2 86,1-6 0,-4 0 89,3-3 0,-4-3-65,1-5 1,-2-1-22,2-3 1,-3-2-117,3-5 0,-3-6-111,-1-1 0,-4-4 54,1-1 1,-2 5-169,1-1 72,3 5 1,-6-2-318,3 4 206,3 6 1,-5 5-1681,2 5 834,3 5-2485,-4-3 1827,5 11 1542,0 6 0,-5 6 0,-2 6 0</inkml:trace>
  <inkml:trace contextRef="#ctx0" brushRef="#br0" timeOffset="14">10119 12083 8007,'-8'-4'-1,"1"1"99,4-6 0,-6 6 261,5-4 1,-1 4 937,2-1-286,1 3-616,-3 1 0,6 0-46,3 0 0,4 0-81,7 0 0,3 0-47,5 0 1,5 0-51,2 0 1,4 0-1,4 0 1,4 0-41,8 0 1,-6 0 53,6 0 1,-1-1-398,8-3 1,-3 1 273,-1-4 0,-4 4-135,5-1 0,-6-1 38,1 2 0,-3-5-139,-4 4 1,-3-1-6,-4 1 1,-8 3 36,-4-3 1,-1 3 14,-7 1-58,0 0-251,-3 0 627,-6 0-556,-1 0 55,-5 0 1,-1-4-64,-3 0 210,3 0 1,-8 3 17,5-3 1,-5 3 17,2-3 0,-3-1 126,-2 1 0,1-1-87,-1 2 1,0 1 166,-4-2 0,4 2-20,-4-2 483,4 3 78,0-9 20,1 8-92,5-8-378,0 9 1,12-4-80,1 5 0,5 0 69,3 0 1,3 0-135,4 0 0,-3 4 57,0 0 1,1 4-65,2 0 0,1 1 4,0-1 1,-1 2-8,-3-3 0,1 0-10,-5 0 1,0 0-13,-3 0 30,-6-2 70,-1 0 35,-5-3 0,-6 4-93,-6-2 1,-1-3-110,-10 3 1,1 1-211,-8-1 0,4 5-443,0-2 0,3 0-960,4 0-1013,2 1 2699,11-2 0,11-1 0,8-5 0</inkml:trace>
  <inkml:trace contextRef="#ctx0" brushRef="#br0" timeOffset="15">12220 11604 8065,'-7'-12'392,"-1"1"170,0 4 1,1 1 497,-1 2 136,6 3-685,-3-4 1,5 10-135,0 3 1,0 3-13,0 4 0,0 8 125,0 8 1,0-2-164,0 1 1,3 4-143,1 5 1,4-1-144,-4-4 0,3-1 77,-3-3 1,0 2-48,-4-5 1,1-1-474,3-3 0,-3-4 225,3 0 1,-3-9-414,-1 2 194,0-3-23,0-3 196,0-1 621,0-5-205,5 0 1,2-4-37,4 1 0,1-5-112,-1 4 0,2-1 51,2 1 1,3 3-28,5-3 0,-1-1 2,1 1 0,4 0 9,0 4 0,-1 0-169,-3 0 1,0-1-119,0-3 1,-2 3-227,-2-3 0,-2 3-105,-6 1 0,-1-1-85,-2-3-611,2 3 1,-10-4 92,0 5 1140,-5-5 0,-6 3 0,-1-3 0</inkml:trace>
  <inkml:trace contextRef="#ctx0" brushRef="#br0" timeOffset="16">12186 11912 7971,'-5'-11'590,"4"-1"1,-3 5-142,8-1 0,2 5 54,5 0 1,2 1-146,2 2 0,3-4 210,5 1 1,0-2-133,0 1 0,5 1-16,2-4 1,-1 3-237,2-4 0,-6 6-244,2-2 0,-7-1-899,-1 1 0,-5 0 606,1 4 1,-7-1-2460,-4-3 1524,-3 3 1288,-6-4 0,-7 0 0,-5-2 0</inkml:trace>
  <inkml:trace contextRef="#ctx0" brushRef="#br0" timeOffset="17">12209 11615 8102,'-5'-16'0,"0"3"704,-3-2-400,3 2 0,6 3 337,3 2 0,-1-1-197,4 5 1,5-4-134,3 0 0,7 3-60,0 1 0,5-2-15,3-2 0,3 3-142,-2 1 1,4-1-197,0 1 0,2 1-854,-7 3 0,-2 0 541,-1 0 1,-3 0 414,-2 0 0,1 0 0,0 0 0</inkml:trace>
  <inkml:trace contextRef="#ctx0" brushRef="#br0" timeOffset="18">13191 11501 8050,'-6'-12'0,"-3"5"654,5-1-270,-5 6 538,3-9 0,-6 9-353,1-6 1,3 6-190,1-2 1,-1 3-90,-3 1 0,-1 0-29,1 0 0,-2 4-156,-2-1 0,1 6 113,-5-1 0,4-2-122,-4 2 1,0-1 133,-4 5 1,5-1-214,3 1 0,2 0-54,2 4 0,1-4-10,2 3 1,3-2 97,5-1 1,0-1-166,0 0 0,5 1 163,3-1 1,7 1 9,4-1 0,4 4-26,3 1 1,4-1 10,4-4 1,0 2-104,0 2 0,-3-2 46,-1 2 1,-4 2-109,0-2 1,-2 1 83,-1 0 1,-5-4-23,-3 3 0,-3-2 12,-5-1 1,-2-1 9,-5 0 1,0 2-32,0 2 1,-10-2 30,-5 2 1,-7-2 52,-4-2 1,-1 1-17,-7-1 0,1-3 5,-9-1 0,3 0-75,1 0 1,-1-2-109,9-5 1,6 4-1148,1 0 516,8 0 47,3-4 0,9-4 15,6 0 746,4-5 0,14 3 0,3-5 0</inkml:trace>
  <inkml:trace contextRef="#ctx0" brushRef="#br0" timeOffset="19">13774 11546 8082,'-6'-6'241,"4"-3"600,-6 5 282,6-4-297,-3 6-309,0-3 0,3 8-84,-1 4 0,1 6 76,2 10 0,0 5-85,0 2 1,0 3-135,0 2 0,4-1-229,0 0 0,4 0 116,-5 1 0,2-5-350,-1 1 0,-1-10 189,4 2 1,-4-8-523,1 0 1,1-2 60,-1-2-1238,-1-4-10,-3-2-529,0-5 1646,0-5 0,-5 2 576,-2-4 0,-9-6 0,-1-5 0</inkml:trace>
  <inkml:trace contextRef="#ctx0" brushRef="#br0" timeOffset="20">13454 11558 8027,'0'-12'0,"0"1"0,1 0 448,3-1 1,2 2-190,6 2 0,0 0 836,4 4 1,3-4-415,7 4 1,3-3-240,6 3 1,0-1-172,3 1 0,-5 2-42,5-6 1,-5 4-136,5-4 0,-6 6 118,-1-2 1,-6-1-677,2 1 1,-7-3-729,-1 3-991,-5 0 1373,2-1 0,-8 4-1562,0-3 2372,-6 3 0,3 6 0,-5 1 0</inkml:trace>
  <inkml:trace contextRef="#ctx0" brushRef="#br0" timeOffset="21">14185 11455 7997,'0'-6'888,"0"2"-274,0 8 0,0-2 138,0 6 0,0 5-263,0 6 1,0 4-17,0 3 1,0 0-174,0 4 1,0 0-75,0 5 1,0 3-257,0 0 1,1-1 107,3-7 1,-3 2-125,3-6 0,-2-3 107,2-4 1,-3-5-27,3 2 1,-1-4-190,1 0 1,-3-5-972,3 1-2654,-3-6 1869,-1 3 1910,0-5 0,-5-10 0,-1-2 0</inkml:trace>
  <inkml:trace contextRef="#ctx0" brushRef="#br0" timeOffset="22">14390 11512 8059,'0'-15'0,"0"0"0,0 0 1034,0 8-221,0-3-185,0 9 78,0-4 26,0 5-95,5 0-463,-3 5 1,7 6 98,-6 8 0,6 7 110,-1 0 0,-2 10-288,2-2 0,-2 8 137,2 0 1,1 1-301,-6-1 0,3 1 103,-3-5 0,0-4-549,4-3 1,-4-10 66,1 2 1,1-8-698,-1 1 325,-1-4-413,3-5-991,-5-2 1610,4-5 1,-5-5 612,0-3 0,-5-7 0,-2-3 0</inkml:trace>
  <inkml:trace contextRef="#ctx0" brushRef="#br0" timeOffset="23">14470 11535 8041,'-1'-10'192,"-3"2"1,3-2 587,-3 3 54,3 1 0,1 0 164,0 2-537,5 3 1,1 1-205,6 8 1,-1 6-28,0 1 1,1 4 102,-1-4 0,2 5 13,2-1-115,-2-2-383,3 5 191,1-10 58,-4 5-464,3-6 316,-4 1 1,3-2-324,0-3 1,0-2 205,-3-5 0,-1 0-28,0 0 0,1-1 80,-1-3 1,1 2-11,-1-6 1,-3-1 104,-1-6 0,0 2 114,0-2 0,4-3-43,-4-1 1,-1 2 202,2-2 1,-2-1-92,2-2 0,1 3 129,-5 0 1,3 8 50,-3 0 1,1 3 172,-1 1-404,-3 2 1,8 11 58,-5 5 0,4 3-70,-5 9 0,6-1 83,-1 8 1,-2 1-14,2 3 0,-2 4-107,2 0 1,2 5-146,-2-1 1,-2-2-302,2-2 1,-2-4 217,2-4 1,-2-6-52,-2-5 1,1-5 56,2 2 0,-2-4-566,-5 0 0,2-6-1219,2-2-654,-3-3 2598,4-1 0,-10-5 0,-2-1 0</inkml:trace>
  <inkml:trace contextRef="#ctx0" brushRef="#br0" timeOffset="24">15441 11524 8046,'0'-12'0,"0"1"797,0-1-456,0 1 0,4 3 386,0 1 308,-1 4-650,-3-2 1,-3 11 48,-1 6 1,-5 6-53,1 8 0,2 5-100,-2 7 0,1-1-51,-5 5 0,5-4-242,-1 3 1,4-2-178,-3 2 1,4-5-196,-1-2 1,3-3-99,1-5 0,0-7 212,0 0 0,0-5-1611,0-2 625,0-6-368,0-1 1623,0-5 0,-5-5 0,-1-1 0</inkml:trace>
  <inkml:trace contextRef="#ctx0" brushRef="#br0" timeOffset="25">15361 11421 8044,'0'-12'452,"5"1"0,-4 3-77,3 1 0,-1 4 83,1-1 1,-2 4-61,6 4 1,-1 8 387,5 7 1,3 6-279,0 2 1,4 8 147,-4 0 0,6 5-293,-2-2 1,1 8-191,-1-4 1,1 3-295,-4-6 1,4 0 168,-1-1 0,-2-8-241,-2 1 0,1-7 198,-1-5 1,1 1-251,-5-4 1,-3-3-145,-1-5-696,-4 2 1,6-7-898,-5 4 800,-1-4 1,-8 2 396,-2-5 785,-3-5 0,-7-1 0,-1-6 0</inkml:trace>
  <inkml:trace contextRef="#ctx0" brushRef="#br0" timeOffset="26">15304 11889 7904,'6'-6'1151,"4"-3"-714,-2 5 0,2 0-311,2 4 0,4 0 99,3 0 0,3 0 174,1 0 1,-1 0-401,1 0 1,4-1 78,0-3 1,0 2-666,0-6 1,-3 4 376,3-3 0,-3 0-913,-1 0 0,-5-2 1123,-3 5 0,-2-5 0,-2 3 0</inkml:trace>
  <inkml:trace contextRef="#ctx0" brushRef="#br0" timeOffset="27">16001 11489 7954,'0'-11'-60,"0"0"60,0-1 867,0 1-128,0-1-76,0 6 0,1 1-207,3 5 1,-3 10-50,3 5 1,-3 7 87,-1 4 1,0 1-110,0 7 0,0-1-248,0 9 0,0-1 84,0 1 0,1 1-366,3-5 0,-1 3 127,4-7 0,-3 1-355,4-8 1,-4-4-328,3-4 84,1-5 0,-1 1-667,1-7 469,-5-3-226,2-5 1,-7-4 476,-1 0 0,0-9 562,-5 2 0,1-8 0,-5 1 0</inkml:trace>
  <inkml:trace contextRef="#ctx0" brushRef="#br0" timeOffset="28">15715 11512 7946,'5'-11'534,"-2"-2"191,4-2 0,6 6-531,6-2 1,3 3 26,0 0 1,5-2 150,0 3 0,3-2-151,-3 1 0,3-1-19,-3 5 0,3-3 47,-3 3 0,0-1-94,-4 1 1,-1 3-24,1-3 0,1 3-103,3 1 0,-5 0-291,4 0 1,-8 0 185,5 0 1,-8 0-13,0 0 1,-2 0 50,-2 0 58,1 0 1,-2 1 85,-2 3 36,2 2 1,-9 7-45,3 2 1,-3-2 181,-1 2 0,0 3-55,0 1 0,0 6-55,0 2 0,0 5-145,0-2 1,0 3 60,0 1 0,0-1-79,0-2 1,0 0-14,0-4 1,0-2-116,0-5 1,4 0 149,0-5 1,3 0 10,-3-3 0,4-1 3,-4 1 1,4-5-20,0 1 0,1-4 45,-1 3 1,3-4-24,0 1 1,1-3 82,3-1 0,2 0-28,-2 0 0,5 0-14,-1 0 1,1-1-92,-1-3 1,3 1-140,-3-4 1,-2 4-203,-2-1 0,1-1 148,-1 1 0,1-3-520,-5 3 1,-5-5 299,-2 1 0,1 2-1735,-1-2 1350,0 1 0,-9-5 801,-3 1 0,-7 0 0,-3-1 0</inkml:trace>
  <inkml:trace contextRef="#ctx0" brushRef="#br0" timeOffset="29">16275 11729 7977,'-5'-11'0,"3"3"659,-1 1 0,8 4-74,6-1 1,2 3 156,6 1 0,0-4-318,4 0 1,5-1-183,2 1 1,3 3-124,1-3 0,-1-1 119,-2 2 1,-1-5-772,-7 4 1,1-1 392,-9 1 0,1 2-1176,-5-6 1,-5 4 1315,-2-3 0,-3-6 0,-1-5 0</inkml:trace>
  <inkml:trace contextRef="#ctx0" brushRef="#br0" timeOffset="30">16263 11387 7968,'12'-17'0,"-1"4"1025,1-2 0,5 2-428,6 2 0,4 3-59,3 1 0,-1 3-123,-2-4 1,-3 2-285,3-2 1,1 0 91,-2 4 1,0 0-582,-7 4 0,1 0 206,-5 0 152,1 0 0,-5 5 0,0 1 0</inkml:trace>
  <inkml:trace contextRef="#ctx0" brushRef="#br0" timeOffset="31">17520 11318 7979,'0'-18'647,"0"7"0,0 7-191,0 8 1,0 7 316,0 8 0,0 4-303,0 4 0,1 2-84,3 5 1,-3 4-79,3 0 0,-3 2-14,-1-2 0,0-1-353,0 5 1,0-7 118,0-1 0,4 1-366,0-5 0,3-2 198,-3-1 1,4-8-910,-5-4 610,6-2 1,-6-3-523,5-3 376,-6-2 0,3-6-285,-5-3 0,0-2 14,0-5 0,0-1 456,0 1 0,-1-5 368,-3 1 0,-2-10 0,-6 1 0</inkml:trace>
  <inkml:trace contextRef="#ctx0" brushRef="#br0" timeOffset="32">17314 11387 8030,'0'-17'137,"0"4"0,0 1 205,0 4 0,5 0 446,3-3 1,3 3-285,4 1 0,-1-1 100,5-3 1,2 3-178,5 1 1,0 3-31,4-4 1,1 4-98,3-3 0,4 4-153,0-1 1,-1 3-28,-7 1 0,2 1-136,-5 3 0,-6 3 101,-6 4 1,-2 0-100,-1 1 0,-6 3-388,-2 0 0,-8 6 204,-4-2 0,-7 2-261,-4 2 0,-8 0 181,-3 0 0,-3 0-134,-1-1 1,1-3 149,2 0 1,-1-5 142,6 2 0,0-4 82,7 0 1,3-2 382,5-2-206,-1 2 1,6-8-128,2 6 1,9-6 321,6 2 1,3-3-132,9-1 0,-1 0 243,8 0 0,1 4-144,3 0 0,0 1-13,0-1 0,-1-2-193,-2 6 1,1-4-8,-6 4 1,1-1-57,-4 5 1,-5 0 101,-3 3 1,-3-1-251,0 5 1,-6-5 44,-2 2 0,-3 1-227,-1 2 1,-2-1-16,-6 1 1,-1-5 8,-10 1 1,0 2-21,-4-2 1,-3 0-112,-1-3 0,-3-5-141,3 1 0,2-4-224,6 3 330,-3-4 0,9 2-268,-2-5-42,7 0 1,3-5 386,5-3 1,2-2 390,1-1 0,4-6 0,4 0 0</inkml:trace>
  <inkml:trace contextRef="#ctx0" brushRef="#br0" timeOffset="33">18068 11272 7901,'-7'-11'224,"-1"3"21,4 1 273,0 4 187,4-2 1,0 6-213,0 3 1,1 3-24,3 4 0,2 4-142,6 0 1,3 10-74,0-3 0,4 4-22,-3-3 0,4-1-240,-1 1 1,1-1 25,-1-3 0,2 1 18,-6-5 0,4 1-449,-4-5-298,0-5 1,-3-1-1876,-1-5 1136,-5 0 50,-1 0 1399,-5-5 0,6-1 0,0-5 0</inkml:trace>
  <inkml:trace contextRef="#ctx0" brushRef="#br0" timeOffset="34">18525 11227 7961,'-2'-10'540,"-1"2"1,1 2 278,-2 2-595,3 3 141,1-5-262,0 17 1,-4-4-36,1 8 1,-10 2-208,1-2 0,-5 5-44,2 0 0,-6 1-371,2 2 1,3 0 35,0 0 0,0-4 165,1 0 0,-1-5-221,5 1 1,3-2 573,1-2 0,-1 0 0,1 0 0,-1-4 0,5-2 0,0-1 0,6 0 0,-1 0 0,4-4 0,-2 0 0,-3 0 822,4 0 444,-5 0 0,0 5-488,0 2 0,0 1 15,0 3 1,0-2-28,0 6 0,1-1-276,3 2 0,-2 0-113,1 3 0,2 2-155,-1-6 1,4 4-22,-4-4 1,1 1 20,-1 0 1,-2-4-178,6 4 0,-6-4 146,2 0 1,1-5-238,-1 1 0,1-4-281,-1 3-256,-3-4-922,4 2 767,-5-5-1660,0 0 859,-5 0 1,3-4 1538,-6 0 0,5-4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3.1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7264 8988 8083,'-7'-5'585,"2"4"-233,5-4 784,0 5 1,-4 5-797,1 2 0,-2 9-105,1 3 0,1 2 36,-4 2 0,0 1-73,0 3 1,-4 2-117,4 5 0,-3 1-19,-2-1 1,-3 5-79,0 3 0,0-3-183,3 0 1,1-4 131,-1-1 0,6-2-27,2-5 1,-1-1-14,1-7 1,1-2-118,3-2 0,0-2-243,0-2-94,0-4 15,0-2-200,0-5 1,0-5 345,0-3 0,0-2-580,0-2 979,0 1 0,5-11 0,1-2 0</inkml:trace>
  <inkml:trace contextRef="#ctx0" brushRef="#br0" timeOffset="1">7218 9000 8077,'-11'-5'307,"4"-2"1,1 0 154,2-1 839,3 5-425,-4-2 128,5 5-614,0 0 0,1 7-85,3 4 0,-2 7 145,6 9 1,0-1-155,3 8 1,2-2-189,2 6 0,-2 2 113,2-2 1,-1 4-269,1-4 0,-1 3-93,5-2 0,-4 1-128,4-6 0,-5 2 168,1-9 0,-1-1-135,2-3 0,-6-1-105,5-3 0,-9-3 116,6-4 1,-5-5-71,1 1 24,2-1-228,-3 0-48,-1-2-268,-1-5-181,-5 0 625,-5-5 1,-1 0-977,-6-3 1346,1-2 0,-11-1 0,-2-7 0</inkml:trace>
  <inkml:trace contextRef="#ctx0" brushRef="#br0" timeOffset="2">7012 9491 8029,'5'-10'773,"3"2"0,4-1-214,3 5 0,3 0-135,4 4 0,6-1 463,3-3 1,6 3-301,1-3 0,1-1-154,-1 1 0,-2 1-441,2 3 0,-7-4-371,0 0 0,-11 0 299,-1 4 80,-5 0 0,-2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3.1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19575 11044 8180,'-6'0'-1547,"-4"0"2094,9-5 1,-6 4-150,3-3 70,3 3-181,-4 1 0,4-4-109,-3 0 30,3 0 104,-4 4 32,0 0-137,-2-5 105,1 4-132,-4-4 0,3 5-34,-4 0 0,0 0-110,-1 0 1,1 0 59,-1 0 1,1 0-131,-1 0 1,0 0-29,-3 0 191,2 0-55,-9 5 1,6 0-169,-3 2 164,2 4 0,2-9-73,0 6 58,0-1 1,4 1 7,4 0 0,-3-2 9,2 2 1,2 2 24,-2-3-125,6-2 73,-9 6 1,9-6-43,-6 2 56,6 3-9,-8-3 26,8 4 6,-3 1 24,0-1 0,3 0 105,-6 1-113,5-1 1,-2 1 15,5-1 0,2-3-21,1-1 0,4 0 6,4 0 1,2 3 349,2-2-189,-2-3-94,8 5 1,-2-3 227,8 4-73,-3 0-110,4 1-28,0-1-62,-4 1 0,8-1 105,-5 1-224,-1 4 121,-3-3 1,0 5-43,0-3 1,-2-1-125,-2 5 1,-2-1-336,-6 1 156,1-3 104,-6 1 1,-1-1-527,-5 3 278,0 3 178,-5-10-470,-1 10 401,-11-4 0,-1 1-182,-4 0 3,-1-5 306,-5 2 1,2-1-145,-4 1 354,-1-1-91,2-9 0,-2 4-56,4-2 132,-5-3-149,8 0 0,-4-1 242,5 0-90,6 0 20,-5-4 121,14 0 16,-7 0-214,9 0 0,-2-4 6,1 0 1,4-1-10,-1 1-691,3-2 449,1-1 0,0 1-691,0 2 431,0 3 60,0-9-1251,5 3 1685,1-4 0,6 0 0,-1-1 0</inkml:trace>
  <inkml:trace contextRef="#ctx0" brushRef="#br0" timeOffset="1">19907 11284 8414,'-7'0'1249,"2"0"-252,5 0-826,5 0 1,-2 0 457,4 0-172,1 0-228,8 0 181,-3 0-239,9 0 1,-6 0 228,3 0 83,3 0-312,-9 0 1,8 0 171,-2 0-107,-2-5-36,4 3 0,-7-3-166,5 5 40,-5-5 0,3 4-731,-6-4 534,1 5 0,-1-1 92,0-3-1469,-4 3 504,3-4 475,-9 5-655,4 0 654,-5 0 1,-1 3 521,-3 1 0,-7 5 0,-7-3 0</inkml:trace>
  <inkml:trace contextRef="#ctx0" brushRef="#br0" timeOffset="2">19952 11478 9748,'12'0'1266,"-1"0"-824,1 0 1,3 0 12,0 0 0,5 0 504,-1 0-462,3-5 0,1 4-48,0-4-139,-1 5 1,1 0 32,0 0-536,0 0 206,-5 0 0,2 0 282,-5 0-1591,6-6 955,-9 5 0,1-4 132,-5 5-1439,-6 0 1648,8 0 0,-9 0 0,5 0 0</inkml:trace>
  <inkml:trace contextRef="#ctx0" brushRef="#br0" timeOffset="3">20500 11044 7956,'-7'-8'0,"-1"1"0,4 0 0,-3 0 0,4 0 0,-1 4 0,-1 0 0,2-5 1859,-6 6-503,7-3-289,-8 5-130,9 0-649,-4 0 1,5 1-20,0 3 1,0 4-1,0 7 0,1 3 94,3 4 0,2 3 20,6 1 1,-1 1-117,1 7 0,3-1 322,0 9-983,0-5 672,-3 7-150,-1-3 39,6 4 0,-3 0-59,5-3 1,-5-2-143,1-2 0,1-2 120,0 2 0,3-4-109,-4-3 1,0 0-253,-4-4 1,1 4 130,-1-5 1,-3 1-30,0-4 0,-5-4 128,5 0 0,-6-4 513,2 4 0,1-5-450,-1 1 1,1-3 23,-1-5 1,-3 3 38,3-2 38,-3-3 248,-1 0 962,0-5-1055,0-5-97,0-1 1,0-2-101,0 1 1,0-1-80,0-4 0,0 1 62,0 0 0,-3-1-156,-1 1 0,-4-1-18,4 1 1,-1-4 29,1 0 1,3-6-294,-3 2 1,-1-4 12,2-3 1,-5-1-116,4-7 0,-1 1 91,1-9 0,3-4-65,-3-3 0,-1-3-122,1-2 0,0 2 322,4-5 1,0 1-48,0 7 78,0-1 55,0 5 0,-3-1 150,-1 0 1,-4 5-235,4-1 497,-4 5-233,6-2 0,-8 4 38,2 1 1,0 0 82,0-1 1,-2 1-109,2 0 0,-2 3-32,-1 1 0,-1 1-31,1-2 0,3 2 4,1 3 0,3 0-83,-4-4 67,6 4 31,-3-2 0,5 6-15,0-1 1,0 1 263,0 3 1,0-1-228,0 5 1,0-1-67,0 5 226,5 0-181,-4-1 0,4 1 97,-5-1-86,0 1 1,0-1 0,0 1 17,0 0 1,0 3-16,0 0 1,0 1-57,0-5 57,0 1-28,0-1 19,0 1 0,0 5 224,0-4-215,0 8 293,0-8-225,0 9 0,0-5 210,0 2-116,0 2-66,0-3 0,0 4 101,0-3 25,0 3-119,0-4-9,0 5-120,0-5-32,0 4 80,0-4-98,0 5 95,5 0-3,-4 0 1,9 0 249,-2 0-246,-3 0-2,5 0 1,2 0-26,7 0 0,2 0-4,2 0 0,1 0-88,3 0 0,2-4 99,5 0 1,4 0-10,1 4 0,4 0-25,-1 0 0,3 0-152,5 0 0,2 0 66,5 0 1,-25 0 0,2 0-110,0 0 0,0 0 1,4 0-1,-1 0 152,0 0 0,-1 0 0,-1 0 0,-1 0 46,1 0 0,-1 0 0,-1 0 0,0 0 1,3 0 1,0 0 0,0 0 0,-1 0 12,2 0 0,-1 0 1,-3 0-1,1 0 50,2 0 0,0 0 1,-2-2-1,1 0-86,3 0 1,0 0-608,-3 0 1,1 1 702,1 1 0,0 0 1,-4-1-1,0 0-73,1 0 1,0-1 20,-1 1 1,0 0-105,1-1 1,1-1 0,-2 3 0,1 0-96,31 0 110,-32 1 0,1-2 50,0-1 1,0-1 0,31 2-90,-33-1 1,1 0-1,31 1 51,-29 1 0,-1 0 0,27 0-52,0 0 1,-9 0 53,5 0 0,-11 0 53,-1 0 0,-2 0 96,3 0 48,0 5-171,-6-4 0,5 4 132,-3-5 1,-3 0-19,-1 0 133,3 0-199,-6 5 0,5-3-30,-6 1 1,0-1 295,0-2 0,1 0-263,-1 0 1,0 0 752,0 0 0,1 0-730,-1 0 0,-4 0 285,1 0 0,-4-2-146,3-1 13,-5 1-115,3-3 1,-5 5 173,0 0 1,0-1-182,0-3 106,-1 3-111,1-4 0,-4 4 49,0-3-185,0 2 144,4-3 0,-4 5-56,0 0 1,-3 0 49,3 0 0,-2-3-147,2-1 1,2 0 69,-6 4 1,0 0-14,-3 0 0,-1 0 37,0 0 1,-3-4-4,0 0 0,-5 1 76,5 3-27,-5 0 0,6-2 128,-6-2-154,6 3 1,-6-4 84,4 5 0,-3-1-48,4-3 1,-4 3 58,3-3 77,-4 3 6,2 1-5,0 0 193,-4 0-230,4 0 14,-5 0-51,5 0 18,-3 0-260,3 0 249,-5 0-98,5 0-41,-4 0 100,4 0 338,-5 0-333,0 5 0,0-3 75,0 6-93,0 0 267,0 3-254,0 0-34,0 1 1,0-1 91,0 1 94,5-1-134,-4 1 20,4-1 8,1 0-583,-5-4 116,4 3-298,-5-9-422,0 4 266,0-5-2093,0 5 1422,0-3 1470,-5 3 0,-2 0 0,-4 1 0</inkml:trace>
  <inkml:trace contextRef="#ctx0" brushRef="#br0" timeOffset="4">20980 10245 7956,'0'-7'-98,"0"-3"117,0 9 363,0-4 1,0 5-161,0-5 0,0 3 309,0-3 2677,0 5-2971,0 5-70,0-3 0,-1 8 28,-3-3 0,-1 7 0,-3 2 0,-2 4-64,3-1 1,-4 4-116,0 3 0,0-2 147,-1 3-404,1 2 186,-1-5 0,5 8-245,-1-5 238,6-1-103,-9-3 16,10 0 64,-4 0 0,5 0 59,0 0 0,1 0-15,3-1 0,-1 0-2,4-3 0,1 3 8,3-3 1,-3-3 224,0-1-201,-1 3 4,5-5 0,-2 3 153,-3-4 6,4-1-128,-5-5 129,0 5-132,4-10 0,-7 8 42,5-5-250,-6-1 16,3-3 112,0 0-268,-4 0-355,5 0-70,-6 0-970,0-5 789,0 4 293,0-9-803,-6 9 1443,5-4 0,-9-1 0,4 0 0</inkml:trace>
  <inkml:trace contextRef="#ctx0" brushRef="#br0" timeOffset="5">21071 10393 7956,'0'-6'209,"0"-1"334,0 3 84,0 3-55,0-4-8,0 5-111,0 5-175,6 2-326,-5 4 214,9 0 1,-7 6 166,4 2-439,1 3 177,3 0 0,1 2 181,-1 3-509,0-3 242,1 4 0,-1-9-175,1 0 66,-1-5-50,1 8 1,-1-10-250,0 4 315,1-9 0,-1 3-244,1-2 187,-6-3 0,4 1-209,-2-2-10,-3-2 0,1 3-732,-2-5 507,-3 0 219,4 0 390,-5 0 0,-5-5 0,-1-2 0</inkml:trace>
  <inkml:trace contextRef="#ctx0" brushRef="#br0" timeOffset="6">21266 10416 7956,'0'-12'0,"0"5"424,0-1 0,0 1 11,0 0 482,0-3-398,0 9 178,0-4 114,0 5-478,-5 0-261,3 0 95,-8 5 0,8 2 166,-6 9-491,5-4 195,-7 10 1,4-1-398,-5 6 266,-6 0 82,4 1 0,-3-4-377,4 2 282,1-1-107,0-3-639,-1 1 510,1-5 1,-1 2-158,1-4 0,5-1-251,2-4 1,-1 1 101,1-1 649,0-5 0,-1 10 0,-1-4 0</inkml:trace>
  <inkml:trace contextRef="#ctx0" brushRef="#br0" timeOffset="7">21380 10701 8466,'0'-6'2054,"0"1"-1830,0 15 1,0-1-7,0 10 0,0-4-63,0 4-111,0-5 123,0 3 0,1-2-364,3 0 132,-3 0 0,4-3-657,-5-1 395,5 1 238,-3-1-1083,3 1 359,-5-6 813,5-1 0,-4 0 0,4 1 0</inkml:trace>
  <inkml:trace contextRef="#ctx0" brushRef="#br0" timeOffset="8">21471 10610 7956,'0'-6'1011,"0"1"-650,5 5 154,2-6-239,-1 5 1,4-5 130,-2 2-379,-3 3 139,5-4 0,-4 5-74,6 0-111,-1-5 139,1 3 0,-1-3-65,0 5 1,1-4 136,-1 1-993,1-1 563,-1 4 0,-3 0 5,-1 0-1099,-4 0 323,2 0 1008,0 0 0,-4-5 0,4-2 0</inkml:trace>
  <inkml:trace contextRef="#ctx0" brushRef="#br0" timeOffset="9">21802 10370 7629,'-5'-11'-980,"4"4"2150,-4 2-216,5 0 20,0 4-570,0-4 0,1 6 2,3 3 89,-3 2-329,4 6 1,-1 3 40,0 0-41,5 5 1,-3 2 39,6 5-131,-6-1 0,4 2 259,-2 3-594,2-3 239,1 0 0,1-6 74,-1 1-351,1 0 205,-1-5 1,0-2 78,1-4 0,-1-1 8,1 1-106,-1-1 96,1 0 52,-1-4-569,-5-2 182,-1 0 107,1-4-817,-5 4 269,4-5 320,-5 0 0,-5-5 0,-2-1 1</inkml:trace>
  <inkml:trace contextRef="#ctx0" brushRef="#br0" timeOffset="10">22008 10439 7956,'0'-18'399,"0"1"-205,0 6 1,1 0 138,3-1 152,-3 6 111,4 1 224,-5 0-382,0 3-164,0-3 1,0 7-91,0 1-112,0 9 62,-5 6 1,-1 6-80,-5 2 0,-1 0 46,1 4 1,-2-1-178,-2 2 0,1 1-95,-5-6 1,5 5-288,-1-5 1,-1-3 123,5-4 1,-3-5-58,6 1 1,0-2-432,0-2 408,3 1-257,5-6-306,-5-1 171,4-5 806,-5 0 0,6 0 0,0 0 0</inkml:trace>
  <inkml:trace contextRef="#ctx0" brushRef="#br0" timeOffset="11">21722 10290 7956,'0'-11'386,"0"4"116,0-3-42,0 9 0,4-5 209,0 2-382,5 3 0,-3-4 46,6 5 8,-1 0-161,1 0 1,-1 0 180,0 0-381,1 0 65,-1 0 0,1-4-314,-1 0 238,6 0-222,-5 4 0,9 0-333,-6 0 0,4-4 286,-4 0-1071,0 1 864,2 3 1,-4 0 506,2 0 0,-3 0 0,0 0 0</inkml:trace>
  <inkml:trace contextRef="#ctx0" brushRef="#br0" timeOffset="12">22134 10187 7532,'0'-6'2436,"0"1"-780,0 5-1342,0 5-91,0 1-1,0 6 133,0-1-188,0 1 0,3 0 222,1 4-152,5 1-70,-8 1 0,8 4 166,-5-3-293,5 2 154,-3 2 1,4 0-154,-2 0 2,2 0 0,-5 0 81,3-1 1,1 1-123,-5 0 174,4 0-507,-6 0 272,3 0 1,-1-1-101,-1 1 1,1 0-173,-4 0 1,0 0 108,0 0 0,-4-1-44,1 1 1,-6-4 14,1 0 109,3-5 66,-5 3 0,5-6-209,-3 1 135,3-1 46,0 1-391,4-1 22,-4-5-388,5-1-550,0-5 730,-5 0 681,3 0 0,-8-5 0,4-1 0</inkml:trace>
  <inkml:trace contextRef="#ctx0" brushRef="#br0" timeOffset="13">22271 10245 8065,'-7'-12'184,"2"6"-92,5-4 0,2 7-14,1-5 1,-1 5 428,1-5-150,4 5 1,-1-5 412,6 4 0,-5 0-469,1 4-232,-1 0 47,0 0 0,3 0-149,-3 0 234,4 0-141,0 0 0,0 0-110,1 0 128,-1 0 1,1 0-131,-1 0 0,-3 0 4,-1 0 0,-4 1-164,1 3 156,-3-3 0,-1 9-226,0-2 139,0 2-16,-5 7 122,-1-5 9,-6 5 9,1-6 0,3 1 13,1-1 1,0 1 6,0-1 0,0-1 41,3-2-61,3 2-7,-4-9 261,5 9-241,0-3 37,0-1 106,0-1-108,5-5-14,1 0 1,1 0 6,3 0 0,-4 0 18,6 0-255,-1 0 228,1 0 0,-1 0-138,0 0-77,1-5 0,-1 4-1093,1-3 602,-1 3 693,-5 1 0,5 0 0,-5 0 0</inkml:trace>
  <inkml:trace contextRef="#ctx0" brushRef="#br0" timeOffset="14">22659 10439 9279,'0'7'895,"0"1"-662,0 0-107,0 8 0,0-3-12,0 2 1,0 1 235,0 0-405,0 4 86,0-7 0,4 7 377,0-5-754,-1 0 287,2-3 0,-3-1-676,2 1 403,-3-1 250,-1-5 0,4 1-491,-1-3 239,1-3 162,-4 4 172,0-5 0,-5 0 0,-1 0 0</inkml:trace>
  <inkml:trace contextRef="#ctx0" brushRef="#br0" timeOffset="15">22511 10656 8065,'6'0'1880,"-1"0"-599,0 0-583,1-5-296,1 3 0,3-4 85,-3 2 1,0 3-42,0-3-25,6 3-138,0-4 1,3 3 95,-4-1-516,-1-4 173,6 6 0,-5-4-935,4 5 613,-4 0 275,0-5 0,-1 4-2187,1-3 1077,-1 3 341,-5 1 780,4 0 0,-3 0 0,4 0 0</inkml:trace>
  <inkml:trace contextRef="#ctx0" brushRef="#br0" timeOffset="16">22796 10770 8689,'6'0'1443,"-1"0"-1214,1 0-383,-5 0-326,4 0-141,-5 0 0,5 0 1,1 0-1</inkml:trace>
  <inkml:trace contextRef="#ctx0" brushRef="#br0" timeOffset="17">22910 10770 7857,'-6'-6'990,"1"0"-816,5 6-1401,0 0 1227,5 0 0,-4 6 0,4 0 0</inkml:trace>
  <inkml:trace contextRef="#ctx0" brushRef="#br0" timeOffset="18">23013 10770 7976,'0'-6'766,"0"0"0,0 5 444,0-3-546,0 3-652,0-4 1,1 5-414,3 0-894,-3 0 1295,4 0 0,-5 5 0,0 1 0</inkml:trace>
  <inkml:trace contextRef="#ctx0" brushRef="#br0" timeOffset="19">23116 10507 8129,'0'-6'1486,"0"1"-1128,5 5 0,-4 5-239,3 2 0,-3 4 98,-1 0 1,0 0-234,0 1 1,0 3 27,0 0-373,5 1 308,-3 0 0,3-3-14,-5 2 0,1-2-211,3-2-156,-3 1 0,5-2 174,-2-3 0,-3 0-1026,3-4 1286,-2-1 0,-2 3 0,0-5 0</inkml:trace>
  <inkml:trace contextRef="#ctx0" brushRef="#br0" timeOffset="20">23013 10621 7964,'0'-6'-233,"0"1"1093,0 0 1,1 4-277,3-3 0,2 3-215,6 1 1,-1 0-241,1 0 1,-1-2-128,1-2 1,3 3-98,0-3 0,4 3-365,-4 1 1,4 0-103,-3 0 1,-1 0 197,-4 0 364,1 0 0,-1-5 0,0-1 0</inkml:trace>
  <inkml:trace contextRef="#ctx0" brushRef="#br0" timeOffset="21">23527 10199 7723,'0'-7'817,"0"2"1103,0 5-1702,-5 0 111,4 0 18,-4 0-162,-1 0 0,4 4-54,-6 0 0,5 4 88,-5-5 0,4 6-59,-4-1 1,5 2-51,-5 2 0,2 0 31,-2 3 1,-1-1-24,5 5 1,-4-3-91,0 3 0,2-4 9,-2 4 1,5-1 92,0 1 1,-2 2-138,1-2 0,0-1 93,4 1-206,0 0 70,0-1 1,0 4 66,0-3 0,0-2-5,0 2 0,0-3-46,0 3 0,0-4-12,0 4 1,4-4-155,0 4 216,4-5-23,-6 3 0,4-5-96,-2 4 0,1-4 58,3 3 23,2-2 1,-5-1-3,2-1 0,2-3-5,-5-1 1,1-3-44,-1 4 0,-2-6-263,6 2 94,-5 2 1,3-4-14,-2 1-516,-3 4 320,4-6-804,-5 4-2019,0-5 3273,0-5 0,-5-1 0,-1-6 0</inkml:trace>
  <inkml:trace contextRef="#ctx0" brushRef="#br0" timeOffset="22">23538 10347 7932,'0'-11'579,"0"5"46,0-5 40,5 10 1,-2 1-343,5 8 1,-5 2-210,5 1 0,0 6 75,3 2 0,-3 2-19,-1 2 1,1 0-218,3 0 1,1 0 45,-1 0-333,1-1 280,-1 1 1,0-4 24,1 0-448,-1-5 330,1 8 0,-1-9-62,1 2 0,-5-6-69,1-2 0,-2-3-190,2 4 1,-2-6-116,-2 2-95,-3-3 254,4-1 424,-5 0 0,0 0 0</inkml:trace>
  <inkml:trace contextRef="#ctx0" brushRef="#br0" timeOffset="23">23744 10382 7932,'-6'-18'0,"1"-4"0,5 10 989,0-4-114,0 4-216,0 5-102,0 2-306,0 5 0,0 7-88,0 4 0,-2 5-86,-2 7 0,-2 1-232,-5 3 133,-1 2-531,1 6-232,-1-1 542,-4-5 1,3 3 49,-2-6 1,2 0-101,2-7 1,3-1-337,1-3 176,-1-3 0,0 5-352,1-6 805,4-4 0,-2 3 0,5-4 0</inkml:trace>
  <inkml:trace contextRef="#ctx0" brushRef="#br0" timeOffset="24">23813 10621 7922,'0'-7'611,"0"-1"-79,0 6-249,0-3 1,1 5 220,3 0-252,-3 0 0,4 1-60,-5 3 1,0 2-28,0 5 0,0 1 25,0-1 1,0 4-85,0 1 1,0-1-144,0-4 0,4 1 39,0-1 0,-1 1-265,-3-1 46,0 0 96,0 1 35,0-6 1,2 1 39,1-4-40,-1-1 83,3 3-4,-5-5 54,0 0-38,0-5 1,4 2 47,-1-5 17,1 1 1,0-5 7,0 1 0,3 0-24,-3-1 1,1 2 9,-1 2 1,-1 0 76,4 4-65,-4-5 1,3 8-103,-2-3 88,-3 3-20,4 1 0,-5 1-103,0 3 1,2 2 3,1 5 1,-1 1 21,1-1 0,-1 1 54,-2-1-501,5 0 284,-4 1 0,4 3-663,-5 0-823,5 1 195,-4-5 1485,10-5 0,-5 4 0,5-3 0</inkml:trace>
  <inkml:trace contextRef="#ctx0" brushRef="#br0" timeOffset="25">23984 10553 7943,'0'-6'509,"4"-1"102,-1 3-55,1 3-207,1-4 0,2 5-101,4 0 1,-3 0 89,-1 0 0,1-1-175,3-3 0,1 3 28,-1-3 0,1 3-101,-1 1 0,0 0-205,1 0 0,-5-2-153,1-1 1,0 1-1217,3-2 1484,-5 3 0,5-4 0,-5-1 0</inkml:trace>
  <inkml:trace contextRef="#ctx0" brushRef="#br0" timeOffset="26">24224 10290 7959,'0'-11'0,"0"3"227,0 1 563,0 4-95,0-7 330,5 9-442,-4-4-333,9 5 0,-5 1-109,3 3 0,1 2 81,-5 5 1,3 6-115,-3 2 1,5 2 55,-2 2 1,0 1-144,0 3 1,1-3-28,3 3 0,2 1-205,2-2 1,-2 1 31,2-4 1,-2 0-76,-2 0 0,1-4-127,-1 0 1,4-5 147,1 1 1,-1 0-43,-4-4 1,-1 3-124,-2-6 47,2-3-147,-3 5-286,-1-8 425,-1 3 1,-5-7-188,0-1 1,-5 0 545,-3-5 0,-2 1 0,-1-5 0,-1 1 0</inkml:trace>
  <inkml:trace contextRef="#ctx0" brushRef="#br0" timeOffset="27">24441 10370 7959,'0'-11'0,"0"-5"161,0 1 114,5 0 1,-3 7 1033,6 1-399,-6 4-678,3-2 1,-5 6-60,0 3 1,-1 8-1,-3 7 1,-1 2-38,-2 2 1,-3 4-207,2-1 0,-2 5-4,-2-4 0,1 3-271,0-3 1,0-5-265,4-2 0,-2-7 276,5 3 0,-4-4-196,5 0 1,-1-5-198,4 1 120,-5-5-206,4 2 812,-5-5 0,5 0 0,-3 0 0,3-5 0,-4-2 0</inkml:trace>
  <inkml:trace contextRef="#ctx0" brushRef="#br0" timeOffset="28">24155 10233 7959,'0'-8'0,"0"1"229,0 4 0,1-6-7,3 6 1,-1-2 201,4 1 0,-3 2 302,4-1-458,-1-4 0,5 6-54,-1-3 1,1 3 27,-1 1 0,0-4-55,1 0 0,-1 1-58,1 3 1,-1 0-343,1 0 0,0 0 174,4 0 1,-4 0-687,3 0 1,-1 0-35,2 0 1,-4 0-359,4 0 0,-4-2 1117,0-2 0,-1-2 0,0-5 0</inkml:trace>
  <inkml:trace contextRef="#ctx0" brushRef="#br0" timeOffset="29">24578 10142 7959,'0'-7'888,"0"2"1,0 4 44,0-3-301,0 3-97,5-4-315,-4 5 0,5 4 14,-2 0 0,-1 4-70,4 0 1,-4 2 23,1 2 0,1-1 14,-1 0 0,4 2-10,0 2 0,-2-1-144,2 5 0,-2-1 74,2 1 1,2 3-97,-2-3 1,1 4 17,-2 3 0,3-2-136,-2 3 1,-3-3-232,-1-1 0,1 1 177,-1 3 0,0-3-114,-4 2 0,3-5-28,1-2 1,0 0-143,-4 4 0,0-6 107,0-1 1,0 0-49,0-1 1,-1 1 123,-3-5 0,3 0 48,-3 1 1,1-5 157,0 1 1,1-4-205,-2 4-377,-2-6 61,5 3-201,-9-5 60,8 0 702,-8 0 0,9 0 0,-9-5 0,3-1 0</inkml:trace>
  <inkml:trace contextRef="#ctx0" brushRef="#br0" timeOffset="30">24669 10210 7959,'0'-6'-1082,"0"-4"1282,0 2 403,5 3 0,-2-4 317,4 5-553,-4 1 0,3-1 330,-2 0-432,-3 0 0,6 4 8,-4 0 0,0 0-115,5 0 1,-5 0-98,5 0 86,-5 5 0,5 2-203,-4 4 1,4-3 13,-4-1 1,3 1 44,-3 3 0,4 1-137,-5-1 1,3-3-28,-3-1 1,0 1-50,5 3 0,-6-3 95,2 0 1,-3-5-314,-1 5 344,0-5-13,0 7-33,0-9-4,0 9-61,-5-9 133,4 4 18,-4 1 68,5-5 7,0 9-62,0-9 0,1 8-19,3-5-248,2 0 1,6 0 93,-1-1 1,0 1-153,1-4 0,-5 0 356,1 0 0,0 5 0,3 2 0</inkml:trace>
  <inkml:trace contextRef="#ctx0" brushRef="#br0" timeOffset="31">21014 11215 8737,'0'-6'1213,"0"1"-1122,0 5 137,5 0 9,-3 0 78,8 0-276,-4 0 1,6 0 68,-1 0 0,0 0 10,1 0 1,-1-1 40,1-3 0,0 3-37,4-3 0,0 2 83,3 2 1,2 0-86,-6 0 1,5-3-10,-1-1 0,3 0 4,0 4 0,0 0-90,-3 0 1,3-4 35,-3 0 0,2 1-7,2 3 0,0 0-69,0 0 1,0-4 89,-1 0 0,1 0-32,0 4 0,0 0 3,0 0 0,1 0-3,3 0 1,-3-4-19,2 1 0,-2-1-8,-1 4 0,0 0 20,0 0 0,0 0 4,0 0 1,0 0 33,-1 0 1,5 0-34,0 0 1,3-4-7,-3 0 1,1 0-32,-2 4 0,-2 0-2,3 0 1,1 0 42,-1 0 0,3-3-11,-3-1 1,3 0-3,-3 4 0,0 0 2,-5 0 0,5 0-35,0 0 0,-1 0 28,-3 0 1,4 0-4,-1 0 1,2 0-19,-1 0 0,-2-4 0,6 0 0,-4 1 37,3 3-135,0 0 102,0 0 1,1-2-15,-4-2 0,3 3-4,-3-3 0,1 3-14,-1 1 0,-2 0 23,5 0 1,-3-4 48,4 0 0,-5 1-36,5 3 0,-2 0 4,1 0 0,3-4-6,-2 0 0,-2 0 1,1 4 1,0 0-7,0 0 1,2-1 1,-6-3 1,6 3-34,-1-3 1,-3 3 29,-2 1 0,2 0-14,-1 0 1,3-1 9,-3-3-16,0 2 14,0-3 1,-1 2 11,4-1 1,-3 0 1,3 4 0,-4-4-21,0 0 12,4 1-2,-6 3 1,4 0 74,-6 0 1,5-4-69,0 0 1,-1 0 80,-3 4 0,0 0-48,0 0 1,0-4 7,0 1 0,3-1-38,1 4 0,3-4-4,-3 0 0,1-1-53,-1 1 1,-3 3 70,2-3 1,-4 3-61,1 1 33,-8-5 6,12 4 1,-15-5 71,4 6 0,0 0-31,-1 0 0,0 0 11,-3 0 0,-1-1-55,1-3 1,0 3 2,4-3 0,-4 3-17,4 1 0,-4 0-5,0 0 0,3-1-68,0-3 0,0 3 87,-3-3 1,-1 3-25,1 1 1,-1 0 43,0 0 0,0-2 30,-4-1 9,3 1 20,-8-3-70,3 5-4880,-5 0 3316,0 5 597,0 2 1,-2 0 953,-1 1 0,-9-6 0,-6 3 0</inkml:trace>
  <inkml:trace contextRef="#ctx0" brushRef="#br0" timeOffset="32">21939 11558 7824,'0'-12'272,"0"5"173,0-1 127,0 6-349,0-3 166,0 5 362,6-5-98,-5 3-74,4-3-359,-5 5 1,4 2 13,0 1 1,1 0-42,-2 4 0,-1 1-28,1 3 1,3 1-74,-3-1 1,5 2 297,-4 2-521,0-2 137,-4 3 1,3-3 57,1 2 0,4-2-165,-4 2 267,-1-2-381,3-2 158,-5 1 1,4-5-301,-5 1 179,0-5 31,5 7 141,-4-9-27,4 4-7,-5-5 33,0 0-8,0-5 0,2 0 15,1-3 0,0-2 12,4 3 1,-3-5-22,4-3 64,-6 2-54,9-3 1,-5-1-103,5-2 1,2 3 88,2 0-23,-2-1 27,9 4 0,-6-4-11,3 6 123,-2 0-117,-6 4 0,0-2 85,1 6 0,-1-2 153,1 1 1,-5 2-78,1-1 1,-4 1 85,3 2 0,-3 0-112,4 0 1,-2 5-8,2 3 1,1 2-61,-6 2 1,2 0 2,-1 4 0,-2-2-151,1 5 0,0-4 86,1 4 0,-3-1-105,3 1 1,-2 1-1,2-5 1,-3 0 106,3-3 1,-3-1-291,-1 1 134,6-6 62,-5 4 1,4-7-967,-5 4 158,0-4-116,0 2 283,0-5 0,5 0 0,1 0 0</inkml:trace>
  <inkml:trace contextRef="#ctx0" brushRef="#br0" timeOffset="33">22568 11581 8907,'1'-7'1198,"3"4"-557,-3 1-188,4 2 110,-5 0-108,5 0-200,1 0 0,6 0-69,-1 0 1,-3 0-1,0 0 1,-1 0-73,5 0 0,-1 0 63,0 0 1,5 0-119,-1 0 1,0-1 51,-3-3 0,-1 3-161,0-3 0,1 2-52,-1-2-322,1 3 236,-1-5 1,-3 5-404,-1-3-1081,-4 3 742,2-4-467,-5 5 672,0 0 0,5 0 0,1 0 0</inkml:trace>
  <inkml:trace contextRef="#ctx0" brushRef="#br0" timeOffset="34">23104 11375 7733,'0'-7'296,"0"-1"534,0 5 212,0-2-131,0 0-324,0 4-4,0-4 233,0 5 1,0 5-731,0 3 1,2-1 149,1 5 1,-1-3-81,2 6 1,-3-1 167,-1 1-135,0-2-106,0 8 166,0-8-134,0 8 0,0-8 55,0 2 1,0 2 100,0-2-260,0 5 113,0-7 0,0 4-83,0-6 0,4 2 179,-1 2-210,1-2 0,-4 3 55,0-4-142,0-1 58,5-5 0,-3 4 53,1-2 0,-1-2-9,-2 2-63,0-5-25,0 7-2,0-9 1,3 5 105,1-2-225,0-3-109,-4 4-3407,0-5 2374,-5 0 1,2 4 129,-4 0 1196,-1 0 0,-8-4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3.1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12335 1348 7887,'1'-8'157,"3"0"-170,-3 6 158,4-3 1,-5 0 144,0-3 252,0 3-242,0-5 1,1 4-29,3-6 1,-3 5 25,3-1 0,1 0 42,-1-3-152,5-1 0,-3-3-4,6 0 0,3-1 103,0 0 1,7 2-79,1-5 1,1 2 27,6-3 1,6-1-53,5 2 1,5 1-24,4-1 1,4 4-279,-22 5 0,1 1 0,-1 0 0,-1 0 210,4-1 0,-1 1 1,0 1-1,-1 1-40,28-1 1,1-1-155,-1 5 1,-4 1 297,0 3 0,0 0-174,-3 0 1,0 5 120,0 2 1,-5 4-217,-7 0 1,1 2 119,-5 2 1,-1 3-175,-7 4 0,-2 1 12,-5 0 0,-1 1-146,-3 3 1,0 1 458,-8 2 0,3 2-237,-6-5 1,1 1 122,-2-2 1,2-2-253,-5 3 0,1-4 133,-1-4 1,-3-1-203,3-3 289,-3-2 0,1 2-51,1-8-54,-1 4-802,3-10 565,-5 4 1,-5-6-395,-3-3 0,-3 1 682,-5-4 0,-1-1 0,-6-3 0</inkml:trace>
  <inkml:trace contextRef="#ctx0" brushRef="#br0" timeOffset="1">12277 1165 7065,'0'-6'2356,"0"1"-1081,0 5 1,0 5-1018,0 2 1,0 3-135,0 2 1,0 3 121,0 0 0,-5 6-280,-2-2 1,0-3 62,0-1 1,3 2-50,-4-2 1,5 0-40,-5-3 1,5-1 119,0 1 1,1-5-84,2 1 88,0-6-12,0 3 337,0-5 0,4-1-144,0-3 0,5 2 114,-2-6 1,4 4-112,0-3 1,0 3-53,1-4 0,-1 6-51,1-2 0,-1 3 56,1 1 1,3 0-261,0 0 1,-4 0 140,-3 0-1179,0 0 0,-2 1-1378,-2 3 2473,-3 2 0,-1 11 0,0 0 0</inkml:trace>
  <inkml:trace contextRef="#ctx0" brushRef="#br0" timeOffset="2">13751 1679 6603,'0'-6'1977,"0"0"-713,0 6-1024,-5 0 1,3 6 29,-1 1 1,-3 3-39,3 2 0,-1 0 7,4 4 0,-4-2-118,0 5 1,-1 0 59,1 3 1,3-2-199,-3-1 1,3-4 78,1 4 0,0-1-25,0 1 1,5-2-54,3-1 0,-2-4-89,2 4 0,3-8-10,4 0 0,2-2 99,-2 2 0,3-3 117,5-5 0,0 0-68,-1 0 0,1-1 52,0-3 1,1-4-35,3-7 0,-4 2 147,-1-2 1,1-3-51,-4-1 0,-2-2 26,-2-2 1,-6 0-68,-1 0 1,-6 0 0,2 1 1,-3 0-181,-1 3 0,0 1 133,0 3-342,-5 2 134,-1-3-687,-1 4 23,-3 6 269,9 1 0,-3 9-62,8 0 1,1 5-1066,3-2 1669,2 8 0,1-2 0,7 4 0</inkml:trace>
  <inkml:trace contextRef="#ctx0" brushRef="#br0" timeOffset="3">14322 1736 8141,'0'-11'0,"0"4"0,0-3 0,0 2 0,0 3 1881,0-5-495,0 9-561,0-4-713,0 15 0,0 3 1,0 10 1,0-1 99,0 1 1,0 4-142,0 0 0,0 3 88,0-3 0,0 3-483,0-3 0,0-4 192,0-4 1,0-5-1086,0 1 82,0-3-318,0 0 341,0-6-170,0-1 1281,-5-5 0,-2-10 0,-4-3 0</inkml:trace>
  <inkml:trace contextRef="#ctx0" brushRef="#br0" timeOffset="4">14288 1736 8141,'0'-11'0,"5"4"0,-4-3 0,3 2 605,-3 3-288,-1 0 1,1 5 615,3 0-595,-3 0 0,8 2 99,-5 1 1,6 8-134,2 4 0,-1 5-11,4-1 1,2 3-53,-2 0 0,5 1-123,-1 0 1,3 0-42,1 0 0,-2 0-170,-2 0 1,2-6 32,-6-1 1,4-5-128,-4-3 1,4 0 127,-4-4 1,1 0 82,-5-4 1,0 0 319,1 0 0,-6-1 125,-2-3 6,2-2 1,-4-10-114,1 1 1,-1-1 15,-2 0 0,-4-1-91,0-6 1,-4-4-60,5 1 1,-6-2-194,1 1 0,2-1 103,-2-2 1,6 2-357,-2 5 1,3 1 139,1 3 1,0 3-397,0 4 0,0 5-36,0-1-501,0 6-509,5-9 255,1 10 0,5 1-1008,1 8 2273,-1 7 0,-4-2 0,-2 3 0</inkml:trace>
  <inkml:trace contextRef="#ctx0" brushRef="#br0" timeOffset="5">14927 1633 8257,'0'-6'-81,"0"-4"106,0 2 1,-4 2-51,0-2 214,1 6 0,3-5 790,0 3-178,0 3-577,0-4 0,0 6 44,0 3 0,0 8 155,0 7 1,1 2-230,3 2 0,-3 4 15,3-1 1,-3 2-213,-1-1 1,4-2 91,0 6 1,-1-6-355,-3 2 1,0-7 158,0-1 1,0-5-118,0 1 1,-1-3-100,-3-5-685,3 3-120,-4-8-515,5 3 551,0-5 214,5 0 877,-4-5 0,10-2 0,-5-4 0</inkml:trace>
  <inkml:trace contextRef="#ctx0" brushRef="#br0" timeOffset="6">15190 1702 8214,'6'-12'0,"-2"1"0,-3-1 0,3 5 0,0-1 612,0 1 374,-4 0 341,0 2-37,0 5-949,-5 5-304,3 2 149,-8 4 0,2 4 248,-7 0-672,3 6 242,-10-3 0,4 6-21,-5 2 63,1-7 1,0 8-128,3-8 1,-1-1-136,4 1 0,2-5 72,7 1 0,-3-2 105,2-2 0,3-3-22,1-1 0,3-3 57,1 4 1,0-4 65,0 3 1,1-3 7,3 4 1,2-6 10,6 2 1,3 1 10,0-1 1,6 3 14,-2-3 1,-2 1-28,2-1 0,-1-3-20,1 3 1,1-3 75,-4-1 0,-1 4-53,-4 0 0,1 0-334,-1-4 0,1 0-59,-1 0-1251,-5 0 268,-1 0 975,-5 0 0,0-5 0,0-2 0</inkml:trace>
  <inkml:trace contextRef="#ctx0" brushRef="#br0" timeOffset="7">15407 1690 8086,'0'-17'0,"-5"0"0,3 6 905,-3 4-104,5 2 198,0 5 0,0 5-535,0 3-258,5 7 0,-3 3-110,1 5 0,0 1 93,1 2 0,-3 0-104,3 4 1,1-3 89,-1 3 1,0-4-479,-4 0 0,0-3 56,0-4 0,0-2-557,0-6-17,0 1-292,0-1-153,0-5 330,0-1 1,0-6 935,0-3 0,-5-2 0,-2-5 0</inkml:trace>
  <inkml:trace contextRef="#ctx0" brushRef="#br0" timeOffset="8">15407 1736 8086,'0'-11'0,"-4"-1"166,0 1 1051,0 4-770,4 2 1,2 5 132,1 0 0,1 0-156,8 0 1,-3 7-161,6 4 1,1 2-30,-1 6 0,4-4-242,-3 4 1,3 0 101,-4 4 1,4 0-47,-4 0 1,4-1-57,-3 1 1,3-4-285,-4 0 1,0-5 148,-4 2 1,5-4-63,-1 0 1,0-2 95,-3-3 0,-1 0 87,0-3 0,-3-3 369,0 3-46,-1-3-136,0-1 0,-1 0 120,-2 0 0,-3-5 829,3-3-710,-3-2 0,-2-3 34,-3-2 0,3 1 69,-3-5 1,1 1 18,0-1-351,1-7 1,-3 7 176,5-8-628,0 3 290,0 1 0,0 0 210,0 0-1055,0 1 617,0-1 1,0 5-501,0 3 476,0 2 0,1 2-1793,3-1 1404,-2 6 0,3-1-1779,-5 4 1751,5 1 0,-3 2-1101,6 8 1755,-6 2 0,9 2 0,-5-1 0</inkml:trace>
  <inkml:trace contextRef="#ctx0" brushRef="#br0" timeOffset="9">16058 1736 8096,'-7'-11'0,"-3"4"992,9-3-166,-4 4-376,5-1 1,-1 2 399,-3 5-496,3 0 235,-10 0-265,5 5 0,-4 3 71,2 7-218,-2 3 1,4 5-78,-6 0 1,2 3 165,3 1 0,-2 3-327,5-3 0,0 1 118,4-1 1,0-5-511,0 1 1,5-4 202,3-3 0,3-4-6,4 3 0,-1-7 114,5-4 1,0-3 117,4-1 1,4-1 167,0-3 0,-1-2-112,-3-6 1,4 0 141,-1-4 1,0 0-11,-7-3 1,1-3 331,-5 3 1,-1-2-155,-6-2 1,1-1-250,-5-3 0,-6 3-231,-5-3 0,-10 3-363,-6 1 1,-1 6 17,-6 1 0,-1 5-356,-3 3 0,-4 3-42,0 5 1,1 9 880,7 3 0,2 7 0,5-2 0</inkml:trace>
  <inkml:trace contextRef="#ctx0" brushRef="#br0" timeOffset="10">16423 1736 8055,'-1'-10'0,"-3"2"0,3 3 39,-4 0 175,0 4 134,3-9 262,-3 8 21,5-3 1821,0 5-2249,5 5 0,-2 3 348,5 7-377,-6 3 1,7 9-60,-5-1 0,3 5 88,-3-5 0,4 5-267,-4-5 96,-1 6 1,1-8-7,0 3 0,1-4-219,-1-4 1,-3 1 115,3-5-240,2 1 224,-4-5 0,4-3-78,-2-1-6,-3-4 280,4 2-64,-5-5 1,1 0-58,3 0 621,-3-5-390,5-2 1,-6-4 99,0 0-33,5-1-95,-4-4 0,4 2-100,-5-5 1,1 1-95,3-1 0,1-3-253,3 3 166,2-2 1,-5 3-67,3 3-1,2 2 119,-3 2-63,-2 4 1,2 2-20,-3 5 1,-2 1-6,6 3 1,-4 3 64,3 4 0,1 6 108,3 2 1,1 1-112,-1-1-107,0 2 134,1-3-21,-1 5 1,1-4-10,-1 0 1,1-5-25,-1 1 45,5-2 0,-3-3-37,2-2 395,-2-3-203,-1-5 0,-5 0-65,1 0 664,-1 0-204,0-5 519,3-2-663,-4-9 0,2 2 185,-1-5 0,-4 4-137,1-4 1,-3 0-295,-1-4 1,0-4 151,0 1 1,-1-2-350,-3 1 1,3 2-196,-3-6 0,3 7-665,1 1 796,0 0 1,1 11-1412,3-4 1027,-3 4 1,5 2-2121,-2 2 1505,-3 3 719,4 5-2309,-5 0 2741,0 5 0,6 6 0,0 7 0</inkml:trace>
  <inkml:trace contextRef="#ctx0" brushRef="#br0" timeOffset="11">17063 1770 8071,'-7'-11'0,"2"-1"417,5 1-170,0 0 0,0 3 24,0 0-25,0 6 2,0-3 2502,0 5-2542,0 5 1,0 2-65,0 9 0,0 1 104,0 6 0,0 5-271,0 3 0,0-2 66,0 1 78,0 1 1,0-1-124,0 1 0,0-6-653,0 2 436,0-3 0,0-3-582,0-2 552,0-2 0,0-10-137,0 1-157,0-5 62,0 2-564,0-5 0,-1-4 601,-3 0 0,3-5 174,-3 2 0,-1-4 270,1 0 0,-5-5 0,3-2 0</inkml:trace>
  <inkml:trace contextRef="#ctx0" brushRef="#br0" timeOffset="12">17017 1839 8071,'0'-12'0,"0"1"746,0-1-455,0 6 1,5 1 117,3 5 0,-2 0-126,2 0 1,1 1 29,6 3 1,-2 2-51,2 6 0,1 3 97,-1 0 1,5 6-206,-5-2 1,4 2-89,-4 2 1,4-4 1,-4 0 0,1-5 1,-1 3 268,0-6-283,0 0-47,-3-4 1,-1 2 154,0-5 1,1-1 40,-1-3 1,1 0 105,-1 0 0,-3-1-95,-1-3 1,0 2 461,0-6-334,3 0 0,-7-3 34,5 0 1,-6-5-140,2 1 1,-3-5 2,-1 1 1,0-7-9,0 0 1,0-5-67,0 5 1,-4-6 30,1 2 0,-1 0-29,4 0 0,0 8-47,0-1 0,0 8-189,0 0-327,0 2-245,0 2 435,0 0-325,0 4 143,0 2 145,0 5-1975,0 5 1346,0-4 1,1 13-1967,3-2 2836,-3 7 0,9-1 0,-3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2:26.4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1325 5733 8162,'-4'-11'-29,"0"-1"47,2 1 293,0 0 1,2 3 280,0 0 210,0 1-150,0-5 235,0 1-160,0 5-538,0 0 1,0 8 13,0 2 1,0 3-80,0 8 1,-1 4 36,-3 8 0,2 2-222,-6 6 1,2 3-87,-2 0 1,-1 4 76,6-4 1,-6 5-428,1-1 0,-1 1 250,2-1 0,-4 0-154,4-8 1,0 1 60,0-8 1,3 0 279,-4-5 1,6-2-12,-2-1 0,3-5 111,1 1 1,-4-6-684,0-2 290,0-4-342,4 7 430,0-9 0,2 4-926,1-5 1191,-1-5 0,8-6 0,-4-7 0</inkml:trace>
  <inkml:trace contextRef="#ctx0" brushRef="#br0" timeOffset="1">1336 5722 8162,'0'-12'503,"0"1"1,0-4-38,0 0 0,0-1-82,0 5 0,0 3 196,0 1 442,0 4-617,0-2 0,5 11-217,3 6 0,3 6 37,5 8 0,-2 3-128,5 6 1,-2 5-238,2 6 1,2 1 90,-6 6 0,0-5-411,-3 2 1,-1-3 276,0-1 0,1-6-116,-1-2 1,-1-7 111,-2-5 1,2-3 82,-2-4 1,-2-2-50,2-6 0,-4 1 56,3-1 0,-4-3-933,0-1 397,-1-4-479,3 2 1112,-4-5 0,14 5 0,-2 1 0</inkml:trace>
  <inkml:trace contextRef="#ctx0" brushRef="#br0" timeOffset="2">1176 6224 8118,'0'-6'661,"5"-3"187,3 5 0,2-3-199,2 3 0,0-1-199,4 1 0,1 1-163,6-4 0,1 3-34,3-4 1,-2 5-490,6-5 0,-5 4-262,5-3 1,-6 4-520,2-1 1,-3-1 117,-1 1 0,1-1 899,3 2 0,-3-4 0,4-4 0</inkml:trace>
  <inkml:trace contextRef="#ctx0" brushRef="#br0" timeOffset="3">2079 5813 8214,'0'-18'-1068,"0"2"1409,0 5 1,0-1 2404,0 1-1545,0-1-251,0 1-428,0-1 0,-2 6 211,-1 2-835,1-2 1,-8 5 170,2-3 0,-2 3-250,-1 1 0,-4 5 100,-1 2 0,-5 5-158,-2 3 0,0 3 245,-3 5 1,1-4 29,3 0 1,4 0-100,3 3 0,3-2 69,5-1 0,-2-4 22,5 4 1,0-5 39,4 1 1,6-2-17,6-2 1,1 2 53,6 2 1,1-2 90,7 2 1,-3-4-132,2-3 0,2 2-15,-1-2 1,-2 1-32,-6-2 0,3 3 41,-3-2 0,-3 2-217,0 2 1,-8-5 76,0 1 1,-5-1-208,0 5 0,-1 1 10,-2 2 1,-7-3 135,-4 4 1,-6 1 88,-5 2 1,-3 2-14,-1-2 1,0 1 138,-4-5 0,5 1-82,-2-5 1,8-1-130,4-2 98,2 2-1959,2-9 1234,4 4 1,3-5 762,8 0 0,8 0 0,5 0 0</inkml:trace>
  <inkml:trace contextRef="#ctx0" brushRef="#br0" timeOffset="4">2661 5768 8068,'0'-12'1112,"0"1"-667,0-1-222,0 6 778,0-4-383,-5 9-193,4-10-267,-4 10 59,0-4-1,-2 0 47,-4 4 1,2-4 476,-3 5-253,4 0-574,-9 0 0,1 0 163,-3 0 0,-3 5-129,-1 2 0,0 7 97,0 1 1,1 5 10,-1-5 0,1 4-16,3-4 1,3 1-172,4 0 0,1-4-138,-1 4 1,6 0 109,2-1 1,3 1 16,1-5 1,1 0 68,3 1 1,4 1 47,7 2 1,4-3-27,8 4 1,-2-4 88,5 0 1,-3-1-56,4 1 1,-6-5 16,2 1 0,-5-2 81,-3 2 0,2 2-73,-6-2 1,-1 2-147,-6 1 0,-2 1 89,-2-1 0,-4 0 117,0 1 1,-5 3 23,-7 0 0,-4 6 187,-3-2 1,-8-2-154,-3 2 1,-3-1 68,-2 1 1,5-2 237,-1-6 0,10-1 211,-2-2-1515,8 2 546,-2-9-2715,11 9 1676,1-8 1365,10 3 0,6-5 0,7 0 0</inkml:trace>
  <inkml:trace contextRef="#ctx0" brushRef="#br0" timeOffset="5">2924 5905 8036,'0'-12'0,"0"5"233,0-1 55,0 5 1,0-3 596,0 2-226,-5 3 17,3-4-446,-3 5 0,5 5-251,0 3 0,-1 7 83,-3 4 0,3 8-56,-3 3 0,3 3 24,1 1 1,0 0-201,0 1 0,1-2-13,3-3 1,2 2 94,6-5 0,0-1 168,4-3 0,1-5-54,6-3 1,0-7 151,0-5 0,4-1-100,-1-2 1,6-2 225,-2-1 1,0-7 61,0-6 0,-5-4 27,2 1 1,-4-4 16,-4-4 1,-3 2-38,-4-5 0,-2-1-274,-2-3 1,1-2 89,-6-2 1,1 1-200,-4-4 1,-5 8 46,-3-2 1,2 9-617,-1-1 0,0 4-86,0 4 1,-4 7-1193,4 4 222,2 5 0,0 1 216,5 9 1419,0 6 0,0 15 0,0 1 0</inkml:trace>
  <inkml:trace contextRef="#ctx0" brushRef="#br0" timeOffset="6">3529 6213 8052,'0'-11'386,"0"-1"0,0 1 583,0-1 1,-1 1-298,-3-1 1,3-3-220,-3 0 0,3-5 211,1 1 0,0-4-202,0-4 0,0 3-358,0-3 0,-2-1-16,-1 2 1,1-1-46,-2 4 0,3 4 40,1 0 0,-1 4 299,-3-4-479,3 5 1,-4-2 37,5 4 1,0 5-338,0-1 172,0 5-399,0-7-323,0 9 144,0-4 1,0 6 391,0 3 0,1 2-52,3 6 1,2 3 358,6 0 1,3 4-27,0-4 1,5 1 101,-1-5 1,3 0-97,1 1 0,-4-6 236,0-2 1,-1-3 16,1-1 1,-2 0 108,-1 0 1,-4 0 118,4 0 1,0-1-184,-1-3 1,4-2 69,-3-6 1,-1 1-117,-4 0 1,1-5 258,-1 1 0,1-1-76,-1 0 0,-1 4 94,-2-3 1,-3 6 353,-5 1-167,5 6-713,-4-9 1,4 13-120,-5 1 1,-4 10 145,1 14 0,-6 3 76,1 8 1,2 3-107,-2 5 1,6-1 2,-2 1 0,3-5-300,1-3 0,0-8 178,0-3 0,1-4 92,3-4 0,-2-3-464,6-4 0,-4-5 233,3 1 1,-3-4-1295,4 3 839,-6-4 836,8 7 0,-8-4 0,3 6 0</inkml:trace>
  <inkml:trace contextRef="#ctx0" brushRef="#br0" timeOffset="7">3997 5733 8073,'2'-6'18,"1"2"397,-1 3-61,3 1 245,-5 0 320,5 0-243,-4 0-432,4 0 1,-5 1 14,0 3 1,4 7-27,0 8 1,0 3-162,-4 1 1,0 7 117,0 1 0,0 8-179,0-5 1,0 7-221,0-3 0,0 0-327,0-4 1,1-1 191,3-2 1,-2-3 99,6-5 1,-2-6 212,2-1 1,2 0-93,-2-1 0,2-3 329,1-5 1,1-3-98,-1 4 0,0-6 125,1 2 1,3-3-27,0-1 1,0 0-125,-3 0 0,1 0-553,2 0 1,-3-1 239,4-3 1,-4 2-906,0-6 0,3 2 1134,0-2 0,1-7 0,-5 2 0</inkml:trace>
  <inkml:trace contextRef="#ctx0" brushRef="#br0" timeOffset="8">4112 6087 8064,'-2'-7'0,"-2"-1"2506,3 6-1199,-4-9-1070,5 10 0,1-4 225,3 5 0,3 0-101,4 0 1,9 0-439,3 0 1,8-4 129,-1 0 1,2-1-604,-2 2 1,2 0 438,-5-5 1,-2 5-1438,-6-5 0,1 4 1548,-5-3 0,1-1 0,-5-3 0</inkml:trace>
  <inkml:trace contextRef="#ctx0" brushRef="#br0" timeOffset="9">3986 5836 8126,'11'-10'1192,"1"2"0,4-2-247,3 3 1,4-4-314,4 0 0,-2 0 138,6-1 1,-1 1-542,4-1 0,1 1-396,-1-1 0,-1 5-381,-3-1 1,2 6 281,-5-2 266,-1 3 0,-8 6 0,-1 1 0</inkml:trace>
  <inkml:trace contextRef="#ctx0" brushRef="#br0" timeOffset="10">5448 5665 8089,'0'-7'905,"0"2"1448,0 5-2155,0 5 1,0 7-24,0 7 1,1 8-113,3 3 1,-3 4-181,3 4 0,-2-2 162,2 2 0,-2-3-283,1 0 0,2-2 100,-1-3 1,0-3-186,-4-8 0,4 1 71,0-5 1,-1 1-61,-3-5 1,2 0-1192,2 1 531,-3-1 71,4 1 901,-5-1 0,-5-5 0,-2 0 0</inkml:trace>
  <inkml:trace contextRef="#ctx0" brushRef="#br0" timeOffset="11">5413 5985 8089,'0'-12'443,"0"6"1,2-1 5,2 4 0,-2 1-71,6-1 1,-3 1 47,6 2 1,-1 0-118,9 0 0,6-4-263,5 1 1,-1-1 90,2 4 0,-2-1-534,1-3 0,-2 3 304,-5-3 0,-4 2-1007,0 2 0,-5-3 130,1-1 970,-2 0 0,-2-6 0,1-3 0</inkml:trace>
  <inkml:trace contextRef="#ctx0" brushRef="#br0" timeOffset="12">5391 5722 8123,'5'-6'0,"-3"-1"0,6 3 316,-1 3-145,5-9 0,4 7-89,3-4 912,3 4-605,6-7 1,1 8 210,5-6-571,11 5-287,-3-7 0,8 9-799,-4-3 935,-5 3 0,-2-3-554,-5 0 1,-1 0 675,-2 4 0,-3 6 0,-5 0 0</inkml:trace>
  <inkml:trace contextRef="#ctx0" brushRef="#br0" timeOffset="13">6053 5733 8070,'-8'0'1546,"1"0"-1086,4 0 0,-3 0 5,2 0-4,3 0 0,-8 7-109,5 4 1,-3 3-276,3 9 1,0-2 132,4 10 1,0 1-156,0 6 1,1-3-117,3 3 0,1-3-259,3-5 0,6-2 139,-3-5 1,4-4-23,1 0 1,-1-9 324,8 1 0,-3-7-107,7 0 0,2-3 178,1-1 1,2-1-104,-2-3 0,2-6-21,-5-5 1,-1-2 44,-3 2 0,-5 1 330,-3-5 1,-2 0-41,-2-4 0,0-5-29,-4-2 0,-2-4-623,-5-4 0,-1 1 178,-3-5 1,-7 6-216,-8 2 1,-3 2 146,-1 9 0,-5-1-340,-2 9 1,-3 5 203,-1 6 0,-3 3-291,3 1 1,-3 6-17,6 6 0,3 4-259,2 7 1,7 5 839,3 2 0,-1 8 0,-1 3 0</inkml:trace>
  <inkml:trace contextRef="#ctx0" brushRef="#br0" timeOffset="14">6624 5699 8822,'-5'-18'1594,"0"2"-1151,-3 4 0,-1 5 991,6-1-1172,-1 6-107,4-4 0,-4 9-403,0 5 0,0 6 163,4 12 1,0 9-109,0 6 0,0 9 73,0 3 0,0-1-647,0 1 0,2-2 373,1-1 1,0-3-140,5-13 1,-6-2-91,2-9 0,1-6-281,-1-1 172,0-4 732,-4 0 0,5-6 0,1-1 0</inkml:trace>
  <inkml:trace contextRef="#ctx0" brushRef="#br0" timeOffset="15">6613 5745 8093,'6'-5'977,"-2"-3"0,3 2-748,5-2 1,1 0 5,6-3 1,3 1-49,5 2 1,4-1 48,-5 6 0,1-1-29,-4 4 0,-2 0-57,-2 0 1,-2 1-212,-6 3 1,-1 2-10,-2 6 1,1 3-243,-5 0 1,-2 5 78,-6-1 1,-3 7 107,-8 0 1,-8 10 69,-8-2 1,-3 4-187,-4 0 0,7-2 375,1 2 1,6-8-79,5-3 1,2-3 65,6-1 0,5 0-30,2 0 0,4-6 158,4-1 0,3-4 102,8 0 1,3-1-97,5 1 0,0-5-168,0 1 1,0-6 218,-1 2 1,5-3-750,0-1 1,3 0-13,-3 0 0,-1 2 454,-3 2 0,5-3 0,1 4 0</inkml:trace>
  <inkml:trace contextRef="#ctx0" brushRef="#br0" timeOffset="16">8166 5745 8044,'4'-8'212,"0"0"472,-1 6-322,-3-8 46,0 9 116,0-10 1,-1 10-120,-3-3 1,-2 2-277,-6-2 1,0 3 61,-3-3 1,-2 3 23,-2 1 1,-3 0-55,3 0 1,-2 3 41,-2 1 0,4 5-164,0-1 0,5-2 85,-1 2 0,2-1-216,2 5 0,1-1 51,2 1 1,-1-1-148,5 0 1,0 5 59,4-1 0,2 0-34,1-4 1,5 5 116,7-1 0,7 1 24,5 0 0,8-4 149,-1 4 0,2-2-149,-6 1 0,-2-3 75,-5 4 1,-1-4-40,-3 0 0,-4 0-201,-7 4 1,0-2 32,-4 5 0,-1-2 87,-7 3 0,-2 1 141,-6-2-1,-4 1-125,-3-1 1,-4 2 373,-4-6 1,2 4-127,-6-4 1,6-1 94,-2-6 1,3 2-40,1-2 0,6-3-1041,1-2 516,4-1-2372,0-2 1430,6 0 1214,1 0 0,10-10 0,1-3 0</inkml:trace>
  <inkml:trace contextRef="#ctx0" brushRef="#br0" timeOffset="17">8520 5688 8078,'0'-12'0,"0"1"0,0 3 3396,0 1-1583,0 4-1101,0-2-417,0 5-372,0 10 0,0 4-161,0 13 1,0 8 164,0 11 0,0 1-62,0 6 1,1-1-76,3 1 1,-3-3-482,3-8 0,1-4 257,-1-8 1,1-2 30,-1-5 0,-3-5-12,3-3 1,-3-2-175,-1-2 43,5-4 546,-3 3 0,3-4 0,-5 5 0</inkml:trace>
  <inkml:trace contextRef="#ctx0" brushRef="#br0" timeOffset="18">8760 5722 8070,'0'-6'3938,"0"-5"-3690,0 10 0,0-3-231,0 8 1,0 2 158,0 6 0,0 8 4,0 3 1,1 13 53,3 2 0,-3 9-311,3 2 1,1 4-270,-1-3 0,1-6-193,-1-6 0,-3-7 2,3-5 0,1-7 3,-1-3 202,5-4 193,-8 0 1,5-6-143,-2-2 122,-3-3 0,4-6 619,-5-2 1,0-5-192,0-3 1,0-4 64,0-8 0,0-2-107,0-5 0,0-1-124,0 1 1,-1-4 107,-3 0 1,3 1-54,-3 7 0,-1 6 180,1 5 0,0 5 148,4-2 76,0 9-596,0 2-237,0 5 0,0 6-261,0 6 1,2 4 265,2 7 1,2 4-69,5-1 1,6 2 89,2-1 1,4-8-50,3 0 0,0-6 34,4-6 0,1-2 215,3-5 0,-4-1 228,1-3 1,-6-6-114,2-5 0,-3-4 383,-1 3 1,-2-4-90,-2 1-167,-2-2 11,-6-7 46,1 4-18,-1-4 22,1 0 30,-1 4 0,-5-9-155,5 9 0,-10 1 790,3 7-153,-3 4-542,-1 0 0,0 7-788,0 5 1,0 12 357,0 11 0,-1 4-94,-3 8 0,1 9 157,-4 6 0,3 0-471,-4 4 0,6-9 242,-2 5 1,3-10-751,1 6 0,1-12 72,3 1 1045,2-9 0,0 6 0,-2-5 0,-3-1 0</inkml:trace>
  <inkml:trace contextRef="#ctx0" brushRef="#br0" timeOffset="19">9548 5745 7980,'1'-8'114,"3"0"1,-3 5 448,3-5 654,-3 6-333,-1-4 702,0 6-1487,0 6 0,0 6 41,0 11 1,-4 5 40,1 6 1,-5 2-24,4 2 1,0-1-127,4 4 0,0-4-515,0 1 1,2-2 265,1-2 0,0-5-72,5-2 1,-5-7 118,5-1 0,-4-5-319,3 2 0,-4-8-179,1 0-310,2 0 0,-3-1 978,4 1 0,-4-6 0,2 3 0</inkml:trace>
  <inkml:trace contextRef="#ctx0" brushRef="#br0" timeOffset="20">9456 5688 8023,'6'-12'0,"-1"5"526,2-1 1,3 4-80,-2-3 1,-2 3-549,2-4 1,0 6 273,3-2 1,4 1 427,0-1 0,7 2-303,1-6 0,0 6-104,3-2 0,2 1-152,-1 0 0,3 1 59,-3-2 0,-4 8-350,-4 4 0,-5 6 182,1 1 1,-7 5-359,-4-1 1,-3 8 187,-1 4 0,-7 0 25,-4 0 1,-5 0 76,-7-4 1,-1 4 171,-3-5 1,3-3-330,-3-4 1,3-4 133,1 4 1,5-5-834,3 2 1,3-9 990,0-3 0,1 2 0,-1 1 0</inkml:trace>
  <inkml:trace contextRef="#ctx0" brushRef="#br0" timeOffset="21">10062 5653 8073,'0'-11'0,"0"3"1576,0 1 0,-1 4 152,-3-1-1686,2 3-24,-3 1 1,5 1-112,0 3 1,0 8-22,0 7 0,0 5-53,0 6 1,0 2 111,0 10 0,0-4-81,0 4 1,0-4-362,0 4 0,0-9 136,0 1 0,0-7 36,0-1 1,0-3 156,0-4 0,0-2 703,0-6-347,0 0 0,0 1 222,0-1 0,2-4 139,1-4 1,0 2-229,5-1 1,-1 1-159,5-1 1,4-3 62,3 3 0,3-2-257,1-2 0,1 0 72,2 0 0,0 0-812,4 0 0,-4-2-108,0-2 1,2-1 878,-1-2 0,-1-8 0,-3 2 0</inkml:trace>
  <inkml:trace contextRef="#ctx0" brushRef="#br0" timeOffset="22">10519 5710 7977,'-5'-11'0,"3"0"0,-3 3 1259,5 0 1,0 5 156,0-5-470,0 5-680,0-2 0,0 7-157,0 1 0,1 10-134,3 10 0,1 5 83,3 6 0,2 9-247,-2 3 0,1 3 128,-2 1 1,0-7-126,-4 3 0,-1-6 62,1-2 1,-1-2-154,-2-13 0,0 1-37,0-9 0,0 2 13,0-2 1,4-6-646,-1 2 43,1-2 1,-3-1 902,3-1 0,3 1 0,4 3 0</inkml:trace>
  <inkml:trace contextRef="#ctx0" brushRef="#br0" timeOffset="23">11170 5733 7937,'-2'-7'-375,"-1"-1"1,1 0 3986,-2-3-1620,3 0-1381,1-1 0,0 5 233,0-1-464,-5 5 0,-1-2-107,-6 5 0,-3 0-356,0 0 1,-10 9-75,-2 3 1,-5 10-75,-2 1 1,0 9-294,-1 2 1,6 4 182,3 4 0,6 3-491,5-3 0,4 1 335,3-1 1,3-3 123,5-5 0,5-5 109,3-2 1,6-3 311,1-1 0,4-5-14,-4-3 0,6-4 11,-2-3 0,6 1 180,2-5 1,3-1-12,-3-3 1,3 0-432,-3 0 1,3-3 147,-3-1 0,3-5-878,-3 1 0,0-3 947,-4-4 0,-1-3 0,1-5 0</inkml:trace>
  <inkml:trace contextRef="#ctx0" brushRef="#br0" timeOffset="24">11512 5688 7971,'0'-12'868,"0"1"1280,0-1-1220,0 1-327,0 5-191,0 0 0,0 8-124,0 2 0,0 4-472,0 11 0,0 7 43,0 12 1,0 4-64,0 7 0,0 0-7,0 4 0,0-4-262,0 5 0,0-7-158,0-2 1,0-8 260,0-7 0,0-8-124,0 1 1,0-8 89,0 0 1,2-2 405,1-2 0,-1 1 0,3-1 0</inkml:trace>
  <inkml:trace contextRef="#ctx0" brushRef="#br0" timeOffset="25">11969 5768 7934,'0'-18'15,"0"0"973,0 3 1,0 6 221,0-3-974,0 4 234,0 1 118,0 2-490,0 20 1,4 4 81,0 16 1,3-1-247,-3 0 0,4 4 78,-4 0 0,3 4-432,-3-4 0,4-1 206,-5-6 1,2 0-587,-1-4 0,-2-4 272,1-4 0,-1-5-595,-2 1 75,5-2 1048,-4-2 0,4 1 0,-5-1 0</inkml:trace>
  <inkml:trace contextRef="#ctx0" brushRef="#br0" timeOffset="26">11741 5722 7984,'0'-12'1883,"0"1"-1219,0 0-542,0 4 0,1 2 244,3 5 132,2 0-193,5 0 0,3 0-42,5 0-66,6 0 0,10 0-194,3 0 1,5-4 88,3 1 1,1-1-217,-9 4 0,-1 0 29,-7 0 1,-3 0-1078,-8 0 680,3 0-374,-10 0 528,5 0 0,-10 0-116,1 0 413,-5 0-315,2 0 424,0 0 0,-3 0 2,6 0-34,-6 5 1,5-3-32,-3 6 0,-3-4 47,3 3 1,-3 1-74,-1 3 0,0 1-10,0-1 0,0 5-85,0-1 1,0 4 75,0-4 1,0 4-156,0-4 0,1 0 86,3-3 0,2-1 153,6 1 1,4-6-130,3-2 0,3-3 404,1-1 0,3 0-13,1 0 1,5-5 143,-2-3 0,-1-2-50,2-1 0,-2-4-114,1-1 1,-2-3 343,-5 4 1,-1-1-190,-3 0 0,-3 4 11,-4-3 1,-5 3-90,1 5 1,-6 0 487,2 3-391,-2 3-545,-2-4 1,-7 15-120,-4 5 0,-3 7 261,-9 5 0,-1 6-209,-7 5 1,0 5-11,4-1 0,0 6-148,5 1 1,4-4 106,3-7 1,2-4-343,1-3 0,5-5 125,-1-7 1,6 2-409,-2-6-1194,3 0 1081,1-4 941,5-4 0,1 3 0,5-4 0</inkml:trace>
  <inkml:trace contextRef="#ctx0" brushRef="#br0" timeOffset="27">13751 7092 7834,'0'-6'591,"0"1"1,1 5 47,3 0 44,-3 0-302,4 0 1,-5-1 55,0-3 0,4 1-86,0-4 1,3-5-22,-3-3 1,5-7-81,-1 0 1,6-6-190,1-7 0,5-5-2,-1-6 1,3-1-376,1-6 0,-2-2 344,-2-6 0,-1 2-120,-10 27 0,-1-1 0,6-30 54,-5 30 1,-1 1 0,-2-1 0,-1 0 42,4-28 0,-5 0-128,5 4 0,-5 6-54,0 6 0,-1 4 116,-2 7 1,0 10 68,0 5 0,0 5 240,0 2-484,0 6-51,0 1 0,0 6 265,0 3 0,0 3-213,0 9 0,0-2 50,0 5 1,0-4-14,0 4 0,3-5 85,1 1 1,5-2 22,-1-2 0,-2-3 156,2-1-48,-1-4 0,5 2 208,-1-5 1,1 0 4,-1 0 0,-1-1-55,-2-3 0,6-4 268,-3-7 1,3 1-165,-2-5 0,0 4 87,3-4 1,-2 0-43,2-4 0,-2 1-159,-1 3 0,-1 0 50,0 8 0,-3-3-17,0 6 0,-5 3-30,5 1-38,-5 3 1,5 6-500,-4 3 1,4 8 234,-4 7 0,-1 5 5,-3 6 0,0 10 76,0 1 0,-3 3-141,-1-2 1,0-5-89,4-3 0,-4-6-97,0-2 0,1-8-9,3 0 0,0-6-125,0-1 1,3-2-240,1-2 1,5-1 750,-1-2 0,7 2 0,3-4 0</inkml:trace>
  <inkml:trace contextRef="#ctx0" brushRef="#br0" timeOffset="28">14642 6064 7981,'0'-11'607,"0"3"307,0 1-635,0 4 1,0-3 706,0 2-186,5 3-592,1-4 0,5 4 16,1-3 1,4 2 16,3-1 1,0 0 3,4-1 0,-2 2 2,5-6 0,3 4-140,2-3 0,1 0 88,-2 0 0,-1-2-454,-2 5 0,-7-4 179,3 5 1,-8-5-4,0 4 0,-3-1 12,-5 1-1721,4 3-70,-10-4-321,4 5 2183,-5 0 0,-5 0 0,-1 0 0</inkml:trace>
  <inkml:trace contextRef="#ctx0" brushRef="#br0" timeOffset="29">14710 6213 12528,'11'0'1020,"2"0"-667,2 0 1,3-4 78,5 0 1,4-3-52,-1 3 0,6-4-312,-2 4 0,2-3 108,-1 3 1,-2-4-631,-2 5 1,-6-2 101,6 1 1,-10 3-190,6-3 1,-7 2-225,-1 2 1,-1-3-1878,1-1 2641,-2 0 0,3 4 0,-4 0 0</inkml:trace>
  <inkml:trace contextRef="#ctx0" brushRef="#br0" timeOffset="30">15669 5870 8000,'-6'-5'0,"-3"3"492,5-6 578,1 6-546,-2-4 39,3 6-149,-3 0 103,0 0 57,4 0-234,-9 0-489,3 6 207,-4 5 0,-1 7 188,1 5-225,-5 5 43,3-4 1,-2 5-164,7-3 52,-2-1 1,9 4-87,-3-3 1,3-1-270,1 1 1,5-3 119,2-4 0,5-1 74,3-3 0,4-6 161,8 2 0,3-7-68,8 0 0,-1-3 452,5-1 1,0-6-6,3-6 1,-3 1 148,0-4 1,-5-3 33,1-1 0,-4-3 271,-3 0 0,-5-3-202,-7-1 0,2-3-197,-6-6 0,-1-3-153,-7 0 1,-1-2 6,-6 5 0,-7-5-308,-4 5 0,-12 4-130,-11 4 0,-7 9-184,-8 7 0,-14 6-465,28 6 0,-2 2 0,-2 2 1,1 2 541,-3 4 1,2 1 0,2 3 0,1 2-1311,3 1 1,2 2 1613,1 6 0,3 1 0,3-3 0,2 2 0,-1 5 0,0 2 0,0 0 0,0-1 0</inkml:trace>
  <inkml:trace contextRef="#ctx0" brushRef="#br0" timeOffset="31">1530 7561 8124,'-5'-12'0,"4"5"573,-3-1-95,3 0 38,1-3 1,-4 3 258,0 1 213,1 4 17,3-7-125,0 9-407,0-4-143,0 5 1,1 6-152,3 5 1,2 6 155,5 6 0,2 1-96,2 3 0,-1 0-177,5 4 1,0 2-161,4-3 0,0 0-301,0 0 1,1-1-244,3 2 0,-3 2 334,2-3 0,-2-2 22,-1-1 1,-1-3 62,-3-1 0,-3-2-269,-4-2 1,-1 2 74,1-6 1,-1-4 530,1-3 0,-6-4 60,-2 3 141,2-4-737,-5 2 197,4-5-492,-5 0 473,-5 0 0,3-4 244,-6 0 0,-5-10 0,-4 2 0</inkml:trace>
  <inkml:trace contextRef="#ctx0" brushRef="#br0" timeOffset="32">1930 7526 8025,'0'-11'238,"-4"3"-1,1 1 0,-1 3 396,4-4 1,-2 6-20,-1-2-64,1 3-229,-3 1 0,4 0 215,-3 0-365,-2 10 1,-6 4-124,1 12 1,-2 5 77,-2 7 1,1 1-177,-5 3 0,4 3 114,-4-4 1,1 0-65,-1 1 0,-3-5-47,3 1 1,2-8-118,-2-3 0,5-4-79,-2-4 1,8-3-42,0-4 0,4-2-462,-3-3-504,4-1-447,-7-6 1697,4 0 0,-6-6 0,1 0 0</inkml:trace>
  <inkml:trace contextRef="#ctx0" brushRef="#br0" timeOffset="33">1382 7229 8095,'0'-6'0,"0"1"1729,0 5-890,5 0-511,-4 0 0,9-1 290,-2-3 1,6 3-201,1-3 0,9 3 52,-1 1 1,8 0-65,-1 0 1,3-4-181,1 0 1,2-1 9,2 1 0,-4 2 96,0-6 0,-4 4-167,-8-4 0,1 2-143,0-1 1,-6 0-1133,-6 3 644,1 3-2710,-11-4 3176,4 5 0,-5 0 0,0 0 0</inkml:trace>
  <inkml:trace contextRef="#ctx0" brushRef="#br0" timeOffset="34">2513 7698 8251,'-7'0'0,"1"-2"897,2-1 141,3 1 85,-4-3-216,5 5-404,0 0-246,5 0 1,-3 0-6,6 0 0,0-1-141,3-3 1,0 3 124,1-3 1,1 3-131,2 1 0,-3 0-163,4 0 1,-4-4-286,0 0 0,3 0-530,0 4 1,0-3 19,-3-1-1243,-1-5 819,1 8 1276,-1-4 0,-4 5 0,-2 0 0</inkml:trace>
  <inkml:trace contextRef="#ctx0" brushRef="#br0" timeOffset="35">2444 7858 8477,'11'0'667,"1"0"-203,-1 0 1,6 0-86,2 0 0,2 0 339,2 0 1,1 0-250,3 0 0,-2-2-182,6-2 0,-6 3-4,2-3 0,-3 3-529,-1 1 0,0-4-182,0 1 0,-6-3-478,-1 3 1,0 1-53,-1-1 0,0 1 958,-3 2 0,-1-5 0,1-1 0</inkml:trace>
  <inkml:trace contextRef="#ctx0" brushRef="#br0" timeOffset="36">3392 7344 8159,'0'-23'171,"-4"5"43,0 3 1,1 2-129,3 2 802,0-1-523,0 6 1,-2-3 192,-1 5 409,1 0-89,-3 4-242,5-5-624,0 4 55,0 6 0,0 5 21,0 13-32,0 8 0,0 9-169,0 6 0,1 5-27,3 2 1,1 5-63,3-1 0,2 3 95,-2-7 1,-2-6-754,2-1 1,-5-5 364,5-3 0,-5-5-49,0-10 0,2-2-306,-1-2-96,0-2-47,-4-6 347,0-5 646,0-1 0,-5-10 0,-1-1 0</inkml:trace>
  <inkml:trace contextRef="#ctx0" brushRef="#br0" timeOffset="37">3358 7446 8129,'0'-21'0,"0"2"0,0 2 0,0 6 0,0-1 1130,0 1-12,0 5 70,0 1-763,0 5 0,6 6-171,5 5 1,2 6-184,6 6 0,4 8 107,4 4 1,4 7-107,0-1 0,-2 4-115,2 1 1,-1-2-471,4-2 1,-1-4 44,-2-8 1,-3-2-132,-6-5 1,1-5 742,0-3 0,-4-3-105,0-5 0,-5 2 1113,1-5-509,-2 0 210,-1-4 0,-6-5-86,-2-3 0,-3-2-117,-1-2 0,0-4-111,0-3 1,-5-8-5,-3-3 0,-2-5-445,-1-3 1,-1-2 109,1-6 0,-2-1-296,-2-2 1,6 2 133,-2-3 1,3 8-219,0 4 0,2 7-4,2 0 1,3 7-72,-3 1 1,3 2-130,1 5 1,0 1-284,0 4 0,0 3-675,0 0 0,1 6 567,3-2 0,-2 3-693,6 1 1,4 9 701,3 2 1,4 9 765,-4 3 0,5 0 0,-2 5 0</inkml:trace>
  <inkml:trace contextRef="#ctx0" brushRef="#br0" timeOffset="38">4077 7526 10329,'-5'7'527,"4"4"19,-3 1 0,-1 0-125,1 7 0,-3 2-304,3 5 1,-4 0-32,4 4 0,-3 1-186,3 3 1,0-4 46,4 1 0,1-6-269,3 2 1,3-4 47,4-4 0,0-3 109,1-4 0,3-5-23,0 1 0,6-6 53,-2 2 1,-2-4 469,2-4 0,0-2-142,4-5 0,0-6 564,0-2 1,-4-3-74,0 0 1,-5-3 167,1-1 1,-2-2-345,-2-3 0,-4-2-199,-3 3 0,-4-7-476,-4-1 0,-4 1 215,-7 7 0,-3 7-700,-5 8 1,-5 3 381,-2 5 1,-3 4-1095,-1 11 1,4 1-767,4 10 1,7 4 2129,4 3 0,2 1 0,1-4 0</inkml:trace>
  <inkml:trace contextRef="#ctx0" brushRef="#br0" timeOffset="39">4443 7675 8128,'0'-12'779,"0"6"-555,0-4 1,1 9 44,3-3 1,-3 1 612,3-1-576,-3 3 1,0-4 443,3 5-538,-3 0 0,5 1-1,-6 3 1,5 3-33,2 4 1,0 2 59,0 2 1,1-1-194,3 5 1,-3-1 64,-1 1 0,0 2-263,0-2 1,0-2 58,-3-2 1,-3 2-29,3-2 1,-3-4-52,-1-3-139,0-1 506,0 0-145,0 3 467,-5-9-328,-1-1 1,-2-6 72,0-6 1,6 0-39,-2-4 1,3-1-76,1-6 0,0-5-37,0-3 1,5-3-37,2-4 1,7 1-252,2-5 1,4 9 72,-1-1 1,1 9-255,-1 2 1,3 5 139,-3 7 1,-3 4-878,0 4 0,0 1 85,-1 2 0,1 7-229,-5 4 1,-3 2 1236,-1 6 0,1 5 0,3 5 0</inkml:trace>
  <inkml:trace contextRef="#ctx0" brushRef="#br0" timeOffset="40">4945 7629 8066,'-5'-11'1891,"4"-1"-1031,-4 1-311,5 5 0,0-1 773,0 3-576,0 3-250,0-4-550,0 15 0,0-1 106,0 10 0,0-4-166,0 4 1,1 0 123,3 4 1,-2-4-365,6 0 1,-4-5 37,3 1 1,-3-2-23,4-1 1,-4-5 202,3 1 63,1-6 0,3 3 138,1-5 0,-1-1-70,1-3 1,-1-2 287,0-5 0,1 2-66,-1-3 1,-1 3 74,-2-6 1,2 1 6,-2-1 1,-2 1-113,2-5 1,-6 4-103,2-4 0,-1 6 61,0 2 0,-1-1-76,2 5 167,-3 2-857,-1-1 458,0 6 1,1 8-218,3 0 0,-3 8 81,3-4 0,-2 3 63,2 0 0,-1-1 55,4 5 1,-3-5-239,4 1 410,-1-2 1,5-3-69,-1-2 0,1-3 102,-1-5 0,1 0-105,-1 0 1,2 0 172,2 0 0,-2-4-99,2 0 0,1-5 121,0 2 0,-1-3-78,-4-2 1,1 1 128,-1-1 0,0 1 25,1-1 0,-4 0-102,-1-4 1,-1 4 109,2-3 1,-2 3-48,-2 5 350,-2-4-181,3 5-197,-5 0 0,0 2-329,0 8 1,0 3 109,0 9 1,0-3-244,0 7 0,0-1 143,0 3 0,0 1-831,0 0 0,0-4 462,0 0 1,3-1-265,1 1 1,4-3-54,-4-4 879,5-1 0,2 1 0,7-1 0</inkml:trace>
  <inkml:trace contextRef="#ctx0" brushRef="#br0" timeOffset="41">5859 7675 8066,'4'-15'635,"0"-1"0,-1 1-172,-3 4 0,0-1 115,0 1 1,0-1 211,0 1 503,0 0-413,0-1-634,-5 1 0,-1 4-385,-6 4 0,-3 3 215,0 3 0,-5 4-428,1 4 1,1 4 245,-1 1 1,1 4-586,-1-1 1,3-1 299,4 1 0,6 0-372,2 4 1,3-4 176,1 0 1,1-5 123,3 1 0,2-4 372,6-3 0,-1 1-108,0-5 0,1-1 362,-1-3 1,1-1-180,-1-3 1,4 2 468,1-6 1,-2 1-252,-7-5 0,3 1 357,-2-1 1,-2 1-124,2 0 1,-6 3 430,2 0-523,-3 1 0,-1-1 225,0 0-412,0 6 17,0-3 0,0 6-709,0 3 1,0 4 314,0 7 1,0 1-154,0 3 0,0 3 36,0-3 0,0 2-83,0 2 1,0-4 75,0 0 0,4-5 53,0 2 1,5-4 241,-1 0 0,2-6-99,1-2 1,1-3 430,-1-1 1,4-1-164,0-3 1,4-2 89,-3-6 1,4 1 1,-1-1 0,-1-4 16,1-3 1,-1 1 29,1-1 0,-2 0-93,-1-4 1,-4-1 164,4-3 1,-5-2-68,-3-5 0,2-2 123,-3-2 0,0-2-49,0-6 0,-3 0-58,4 1 0,-6-1-115,2 0 0,-1 2-20,0 2 1,-1 0-104,2 8 1,-3 0 235,-1 11-136,0-3 145,0 14-422,0-5 0,0 16 60,0 5 1,0 10-301,0 5 0,1 7 146,3 5 1,-2 8 127,6 7 1,0 1-318,3 6 0,-3-1 193,-1 1 1,-3-2-30,4-5 0,-6-5 70,2-3 1,-3-4 289,-1-4 0,4-2-55,0-5 1,0-5 53,-4-3 0,0 2-368,0-2 0,0-4-387,0-3 1,0-1-1778,0 5 2494,0-6 0,0 4 0,0-3 1</inkml:trace>
  <inkml:trace contextRef="#ctx0" brushRef="#br0" timeOffset="42">6910 6932 8129,'0'-6'80,"0"0"399,0 2 320,0 3-233,0-4 235,0 5 1,0 5-376,0 2 1,-4 9-86,0 3 1,-5 7-32,2 5 0,-5 7-58,-3 4 0,2 3-13,-2 5 1,-2-3-184,2 2 1,1-2 111,7-1 0,-2 0-465,5-1 0,0 1 292,4 0 1,0-5-460,0 1 1,0-4 226,0 4 1,5-6-178,3-2 0,2-1 144,1-6 0,0-1 71,-4-3 0,3-1-14,-2-3 0,2-1 56,2-3 1,-1-6-209,0 2 1,-3-3 253,0-1 0,-1 2-557,5-5 1,-5 0-29,1-4 696,-1 0 0,5 0 0,-1 0 0</inkml:trace>
  <inkml:trace contextRef="#ctx0" brushRef="#br0" timeOffset="43">7298 7469 8032,'0'-16'0,"0"-3"0,0-8 0,1 3 817,3-3 0,-3 4-251,3 4 0,-3 7 617,-1 4-690,0 6 0,-5-3-14,-2 5 1,-9 10-437,-3 5 0,-6 10 38,-2 6 0,-4 7-14,0 4 1,7-2 117,1 2 1,8-5-575,0 1 1,7-2 240,4-2 1,4-4-837,4 1 1,8-11 371,7-1 1,2-5 175,2-3 0,1-4 585,3-3 1,2-8-164,5-4 1,1-7 164,-1-4 1,-1-3-91,-3 0 1,2-3 641,-5-1 0,-2 0-258,-6-4 0,-2-4 263,-6-4 0,-5-6-408,-2 3 0,-3-4-385,-1-1 1,-6 6-377,-5 2 1,-6 7 316,-6 5 0,-5 8-523,-2 6 1,-1 6 303,-3 6 1,6 6-179,-6 6 0,7 9 90,1 10 1,7 3-1107,3 4 1557,9 3 0,-3 10 0,3 1 0</inkml:trace>
  <inkml:trace contextRef="#ctx0" brushRef="#br0" timeOffset="44">7629 7800 11695,'4'12'621,"0"-1"1,3 2-370,-3 2 0,5-1 88,-1 5 0,-3 2-116,-1 5 0,-2 0-389,2 4 0,-3-3 181,3 3 0,-4-6-813,-4-1 1,2-1 340,-6-7 0,2 4-249,-2-4 1,-2-3 704,2-5 0,-2 1 0,-1 3 0</inkml:trace>
  <inkml:trace contextRef="#ctx0" brushRef="#br0" timeOffset="45">8292 7172 8063,'-2'-10'1075,"-2"3"0,2 1-462,-6 6 1,5 0-310,-5 0 1,4 0-140,-4 0 0,1 2-241,-5 2 0,1 2 2,0 5 1,-5 6 8,1 2 1,0 4 46,3 3 1,1 0 87,0 4 1,4-1-289,4 2 1,1 1 45,2-6 0,0 1-134,0-4 0,2-4 30,1 0 0,4-5 126,4 1 0,2-6 178,2-2 1,-1-4-89,5 1 0,-4-3 136,4-1 1,-4-1-86,5-3 1,-7-2 115,3-6 1,-4-3-63,0 0 0,-5-4 271,1 3 1,-5-4-72,0 1 0,-1-2-140,-2-2 0,0-4-105,0 0 0,-2 1 89,-1 3 1,0 0-178,-5 0 0,2 5 88,-2 3 1,-2 3-92,3 0 0,0 2 102,0 2 0,3 2 75,-4 2-160,6 3 20,-3-4-92,5 5 0,1 1 87,3 3 1,2-3 187,6 3 0,3-3-94,0-1 0,5 0 140,-1 0 0,2 0-109,-2 0 0,5-1 71,-5-3 1,4 2-17,-8-6 0,0 4 91,-3-3 0,-1 4-217,0-1 1,-4 2 107,-3-2 1,-2 3-353,2-3 107,-3 3-285,4 1 0,-6 0 161,-3 0 1,2 0-1501,-6 0 1766,5 0 0,-7 5 0,4 1 0</inkml:trace>
  <inkml:trace contextRef="#ctx0" brushRef="#br0" timeOffset="46">8897 6898 11144,'0'23'814,"0"0"0,-5 5-474,-3 2 0,-6 10-120,-1 5 1,-5 2-780,1 7 1,1 3 634,-1 4 0,10-29 0,0 0-612,-10 29 0,-1-2 294,5-2 0,1-12-429,6 5 1,-1-11 464,5-1 0,-3-4-108,3-3 0,0-7 97,4-5 1,0-5-33,0 1 1,0-2-278,0-2 526,0 1 0,5-6 0,1-1 0</inkml:trace>
  <inkml:trace contextRef="#ctx0" brushRef="#br0" timeOffset="47">8943 7344 7927,'6'19'1135,"-2"0"1,1 4-291,-1 3 0,4 2-690,0-1 0,1 2 47,-1 5 1,2-3-242,-3-1 0,3-1 79,2 2 1,-1-5-447,1-7 1,-5 2 226,1-6 1,-2 0 39,2-3 1,-2-6 188,-2-2 1,-3-2 34,3 2 157,-3-3 116,-1 4 1,0-6-157,0-3 0,-1-2-33,-3-5 0,2-2 29,-6-2 0,4-1-31,-3-6 1,0 0-252,0-8 1,-2 3-56,5-4 1,0 0-73,4-7 1,2-3 40,1-5 1,5 6-83,7 2 1,3 3 30,5 5 0,0 2 136,0 5 0,3 5 111,1 3 0,5 3-104,-2 0 1,7 5 88,1-1 1,0 5-69,-4 0 1,6-3 142,1 3 1,-3-2 32,-3 1 0,-2 3-82,-7-3 1,1-1 44,-4 1 0,-5-1-53,-3 1-1029,-2 3 446,-2-4 554,-5 5 0,-1 5 0,-5 1 0</inkml:trace>
  <inkml:trace contextRef="#ctx0" brushRef="#br0" timeOffset="48">9342 7504 7968,'-6'0'1267,"1"0"0,5 1-750,0 3-280,0 2 1,0 5 295,0 1 1,0-1-164,0 1 0,4 0-293,-1 4 1,3-4-113,-3 3 0,-1 2 117,1-2 1,2 0-544,-1-3 378,0-1 0,-3-1-402,3-2 163,-3 2 147,5-9 165,-6 5 250,0-6-60,5-6 0,-3 4-34,6-6 1,-3-3 6,6-4 1,-2-6-64,6 2 1,-1-4 26,2-3 1,-4 2-23,3-3 0,-2 8-121,-1 4 0,-2 2 200,-3 2 0,2 3-48,-5 0 73,0 6 0,0-2-60,-1 8 1,3 6-190,-3 5 0,0 6 91,4-2 1,-3 2-141,4 2 1,-4 4-101,3-1 1,0 1-232,0-4 1,3-2 24,-2-2 0,-2 2-166,2-6 1,-4-4 115,3-3 0,-3-2 65,4 2 1,-4-3-808,3-5 1197,-4 0 0,7 0 0,-4 0 0</inkml:trace>
  <inkml:trace contextRef="#ctx0" brushRef="#br0" timeOffset="49">10028 6773 7871,'-4'-12'651,"0"1"0,0-1 306,4 1 261,0 5-463,0-5 1,1 10-301,3-3 0,3 4-57,4 4 1,2 2-106,2 6 1,-1 4 76,5 3 1,1 4-146,7 4 1,-3 2-23,3 5 0,-3 2-14,-1 2 0,-2 3 13,-2 4 1,1 0-189,-4-3 0,-1 2-102,-4-2 1,1 4 267,-1 3 1,-5-2-43,-2 2 1,1-3-523,-1-4 0,0 1 228,-4-5 0,-4 0-199,0-3 1,-5-6 131,2-3 1,-3-1-21,-2-3 0,1 1 167,-1 0 1,1-1 0,0-3 0,-1-3-377,1-4 0,-1-1 325,1 0 0,3 0-2274,1-4 2401,-1 3 0,2-3 0,1 4 0</inkml:trace>
  <inkml:trace contextRef="#ctx0" brushRef="#br0" timeOffset="50">1599 9011 8065,'-5'-11'-315,"-1"-1"262,-6 1 1,4 1 1794,1 2-1131,4-2 1,-6 7-102,6-4 1,-2 4 526,1-1-331,2 3-36,-8 1-408,9 0 0,-4 5 36,5 3 1,0 3-66,0 4 0,1 3 167,3 5 1,2 4-235,6-1 0,1 6 0,2-1 1,-1 2-90,5 1 1,0 0 94,4 0 0,-1 2-621,1 2 1,-4-3 278,0 4 0,-1-4-493,1-1 0,1-4 208,-4-4 1,-1-2-38,-4-1 0,1-5 234,-1-3 0,-1-2 274,-2-2 0,1-3-59,-5-1-269,5-4-362,-8 2 293,4-5-812,-5 0 0,-5-1 1193,-3-3 0,-2-2 0,-1-6 0</inkml:trace>
  <inkml:trace contextRef="#ctx0" brushRef="#br0" timeOffset="51">1930 9022 7964,'0'-16'9,"-4"2"251,1-5 1,-1 5 399,4-1 0,-4 6-115,0 1 1,-1 6 742,1-2-295,3 3-639,-9 1 0,3 6-149,-4 5 1,-4 11 34,0 8 0,-6 9-130,2 2 0,-2 5-52,-2 4 0,-1-2-97,-3 5 0,7-1-202,-3 1 1,4-2-277,0-5 0,2-5-49,6-3 1,1-8 277,2-3 1,-1-4-300,5-4 0,1-3-175,3-5-330,0 1 1092,5-6 0,1 4 0,6-3 0</inkml:trace>
  <inkml:trace contextRef="#ctx0" brushRef="#br0" timeOffset="52">2079 9548 7971,'1'-7'2892,"3"4"-2297,-3 1-188,4 7 1,-1 2 257,0 4 1,-1 4-281,-3 1 1,0 4-124,0-1 1,-3 6-243,-1 2 1,0-4 64,4-4 0,0-4-254,0 4 167,0-5 1,0 3-49,0-6-856,0-5 366,0 0-517,5-6 0,-2 0 484,4 0 0,-3-6-1633,4-1 2206,-6-3 0,8-7 0,-3-1 0</inkml:trace>
  <inkml:trace contextRef="#ctx0" brushRef="#br0" timeOffset="53">2113 9365 7973,'-6'-11'328,"-5"3"408,4 0-490,2 1 850,0 1-215,5 0-648,0 1-688,0 4 0,1-3 213,3 8 242,2-3 0,11 10 0,0-5 0</inkml:trace>
  <inkml:trace contextRef="#ctx0" brushRef="#br0" timeOffset="54">2387 9331 7986,'-13'-5'0,"-2"2"0,7-4 0,3-1 0,0 2 3251,5-4-2130,0 8 1,2-3-587,1 5 0,4 0-316,4 0 1,2 4 19,2 0 1,3 0-150,5-4 0,-1 0 85,1 0 1,0 0-274,0 0 1,0 0-189,0 0 0,-4-4-299,0 0 0,-7-1-752,0 1 0,-1 3-86,-3-3 1423,-3 3 0,5-4 0,-4-2 0</inkml:trace>
  <inkml:trace contextRef="#ctx0" brushRef="#br0" timeOffset="55">2958 9034 8030,'0'-22'0,"0"3"0,0 3 647,0 4 709,0 1 67,0 0 877,0 4-831,0 2-1023,5 20 0,-2-1 47,4 13 0,-3 1-138,4-1 0,-1 4-229,5 0 1,-1 3 102,1 4 1,0-1-212,3 5 0,2-4-691,2 4 0,-1-8 378,-3 4 1,-2-10-594,2 2 0,-2-4 364,-2-3 0,-1-6 76,-2-1 1,1-8-317,-6 0 6,6 0 12,-7-2-220,3-1-1203,-5-5 2169,0 0 0,-5-5 0,-2-1 0</inkml:trace>
  <inkml:trace contextRef="#ctx0" brushRef="#br0" timeOffset="56">3255 9114 7864,'-5'-23'8,"2"1"1002,-4 3 1,4-1-363,-1 5 0,3 0-135,1 3 1,0 5 683,0-1-399,0 5-497,-5 9 1,-6 11-57,-8 14 0,-4 7-228,-4 4 0,-6 7 31,14-22 1,0-1-1,1 2 1,2 0-500,-15 29 0,6-6 349,-2-5 0,8-3-915,4-9 1,2-3-474,2-12-47,5 2-67,0-8 1604,6-2 0,6-11 0,0-6 0</inkml:trace>
  <inkml:trace contextRef="#ctx0" brushRef="#br0" timeOffset="57">2935 8817 8033,'-11'-18'0,"-1"-2"1730,1 5-692,5-1-632,6 5 1,6 1 28,5 2 1,1-1-139,-1 6 0,6-5 546,2 4 0,9-4-209,6 5 1,10-1-20,10 4 1,0 0-546,-1 0 1,2 0 159,-5 0 0,-4 0-355,-7 0 0,-3 0 185,-9 0 0,-5 0-914,-7 0 703,-3 5 151,-5 1 0,-12 11 0,-8 1 0</inkml:trace>
  <inkml:trace contextRef="#ctx0" brushRef="#br0" timeOffset="58">3917 9331 8061,'0'-8'632,"0"1"37,0 4 179,0-2-101,0 5 278,0-5-444,0 4-58,0-4-92,5 5-199,2 0 1,4 0-164,1 0 1,-1 0-91,0 0 1,5 0-205,-1 0 1,1 0-126,0 0 0,-2 0-401,5 0 0,-5 0-501,1 0 1,-2 0 98,-2 0 1153,-5 0 0,4-5 0,-3-2 0</inkml:trace>
  <inkml:trace contextRef="#ctx0" brushRef="#br0" timeOffset="59">3872 9502 7988,'-7'-11'-181,"2"3"1094,5 1 0,5 4-353,3-1 1,2-1 349,2 1 1,-1-1-355,0 1 1,6 2-228,2-6 0,1 6-89,-1-2 0,3 1-211,-3 0 1,2 1-254,2-2 0,0 3-390,0 1 0,-4 0-1034,0 0 1,-1 0 1647,1 0 0,7-5 0,-1-1 0</inkml:trace>
  <inkml:trace contextRef="#ctx0" brushRef="#br0" timeOffset="60">4877 8897 8055,'-10'-18'484,"2"3"-120,-2-3-401,9 5-182,-5-3 1748,6 10-395,0 0-696,0 6 1,2 7-153,2 4 0,-3 7-92,3 9 1,-3 3 51,-1 8 1,4 5-431,-1 3 1,1 6 59,-4-6 0,0 2-80,0-2 1,0-4-715,0-1 1,0-5 400,0-2 0,0-6-342,0-9 1,0-2-224,0-6 1082,0 0 0,5 1 0,2-1 0</inkml:trace>
  <inkml:trace contextRef="#ctx0" brushRef="#br0" timeOffset="61">4854 8874 8015,'-18'-18'0,"-2"-2"0,5 5 709,-1-1 0,9 6-226,-1 3 0,6 0 618,-2 4-243,3 1-751,6 12 0,1 8 141,5 13 0,6 3 29,2 0 0,4 6-457,3 5 0,4 0-34,4-3 1,0 1 45,0-5 1,1-4 125,-1-4 1,-5-5-403,-2-3 0,1 0 195,-2-7 0,-3-1 148,-4-6 1,-5 1 121,1-6 1,-2 1 355,-2-4 598,1 0-500,-1 0 1,-4-1 21,-4-3 0,3-2-144,-3-6 0,1-4 247,-4-3 0,0-3-154,0-1 0,0-4-85,0-4 0,-4-2-204,1-1 1,-3-4-79,3 0 0,0-5-221,-5 1 0,6-3 139,-2 0 1,-1 1-150,1 6 0,0 2 79,4 9 1,0 2-562,0 6 1,0 2 271,0 6 0,0 3-2172,0 0 1286,6 6 0,-4-3 1248,6 5 0,-1 5 0,5 1 0</inkml:trace>
  <inkml:trace contextRef="#ctx0" brushRef="#br0" timeOffset="62">5733 9034 7979,'-6'-12'0,"-4"2"381,2 3-170,-2-3 0,-5 4 212,0-1 1,-2 2-63,2 5 1,1 0 102,-5 0 1,0 0-37,-4 0 0,4 5-165,0 2 0,1 4-57,-1 0 0,1 6 54,3 2 1,2 3-225,-2 5 1,8-2 128,3 6 1,-1-6-285,1 2 0,1 1 82,7-1 1,2-2-379,6-6 1,3 1 189,0-5 0,7-1 10,1-6 0,1-3 133,6-5 0,0 0-5,0 0 0,2-5 308,-6-3 1,1-6-105,-4-1 1,-5-4 163,-3 4 1,-4-5-81,-3 1 1,-3-3 52,-5-1 1,0 0-159,0 1 1,-5-3-251,-3-1 1,-2-2-82,-1-3 1,-1 3 133,1 6 1,3 0-564,1 3 1,3 3-124,-4 4-1539,6 6 2326,-3-4 0,10 13 0,1-1 0</inkml:trace>
  <inkml:trace contextRef="#ctx0" brushRef="#br0" timeOffset="63">5939 9011 8103,'-4'-11'-160,"0"-1"1,0 1 569,4-1 694,0 1-357,0 5 1,0-1 220,0 3-591,0 3 0,2-3-125,2 8 0,-2 6-129,6 6 0,-5 4-14,5-1 0,-4 6-70,3 2 0,-3 1-297,4-1 1,-6-3 199,2 2 0,1-5-271,-1-2 0,0-5 41,-4 1-97,0-3 283,0-5 223,0-2-188,0-5 296,0-5 0,0-2 53,0-4 1,0-5 25,0-3 0,4-3 30,0-1 1,4-4-127,0 1 0,6-10-363,1 2 0,6-3 111,-2 3 1,2 1-171,2 3 1,0 7-129,0 7 0,-2 5-167,-2 3 0,3 3-176,-3 5 1,-1 5-1212,1 3 1892,-5 7 0,2 8 0,-4 6 0</inkml:trace>
  <inkml:trace contextRef="#ctx0" brushRef="#br0" timeOffset="64">6430 9022 8144,'0'-11'-532,"0"0"1,0 3 831,0 0 1,0 5 254,0-5 1,0 4-127,0-3 0,0 3 590,0-4-587,0 6 0,-1-3-308,-3 5 0,3 5 78,-3 2 0,3 8-48,1 4 0,0 3-3,0 1 0,0-2-64,0-1 1,0 0-255,0-5 1,0 4 9,0-4-170,0 6 1,0-9 10,0 4 138,5-9 1,1-2 79,5-5 1,-3 0 72,0 0 0,0-5 28,8-2 0,-4-4 148,4 0 0,0-2-20,-1-2 0,1 1-120,-5-5 1,0 4 207,1-4 0,-1 0-66,1-4 0,-5 5-100,1 3 1,-6 2 28,2 2 1,-1 3 344,1 1-397,-3 4-166,4-2 0,-5 10 49,0 3 1,0 2 121,0 1 0,1 2-200,3 2 1,-3-2 97,3 2 0,-1-1-84,0 1 1,0-6 47,5 3 0,-2-4 98,2 4 0,2-6 45,-3-2 1,0-3-78,0-1 1,1 0-22,3 0 1,1 0 32,-1 0 0,1 0-72,-1 0 0,4-5 72,0-2 0,1-2 66,-5 1 0,1-2-79,-1 2 1,4-2 139,0-1 1,1-4-25,-5-1 0,0 1 76,1 4 0,-5-5-79,1 1 1,-2 4 1,2 3 97,-3 6-114,0-9 0,-4 11-69,3 0 1,-4 7 62,-4 8 0,-1 3-4,-2 5 0,-3 1-241,2 2 0,2-1 76,-2 1 0,6-2-757,-2-1 0,4-1 402,4-3 0,-2-3-565,6-4 0,3-5-9,4 1 1044,6-6 0,-4 9 0,6-5 0</inkml:trace>
  <inkml:trace contextRef="#ctx0" brushRef="#br0" timeOffset="65">7424 8965 8039,'0'-11'0,"-4"0"649,0-1 1,-4 1-181,5-1 0,-3 5 36,3-1 1,-4 2-134,-4-2 1,-1-1 21,1 5 1,-4 1-158,0 3 1,-2 0-179,2 0 1,-3 5 36,-5 2 1,4 9-173,0 3 1,1 2-413,-1 2 0,3 1 303,4 3 1,2-3-490,3 2 1,2-3 274,5-4 1,1 2-171,3-6 1,2-1 119,5-7 0,6 2 233,2-5 0,-1 0 101,1-4 0,0-4 187,4 0 0,-4-5 358,0 2 1,-1-5-262,1-3 1,-3 3 282,-5-4 1,1 2-174,-1-1 1,-1 2 51,-2-2 1,1-1-10,-5 0 1,1 1-126,-1 4 0,-3 3 36,3 1 148,-3 4-854,-1-2 389,0 15 1,-4 3-171,0 10 1,-3-1 123,3 1 0,-4 1-238,5 3 0,-1-3 75,4 3 0,1-8-36,3-4 0,2 0 148,6-3 1,-1 0 28,0-8 0,5 0 319,-1-4 0,5-1-99,-1-3 0,3-4 87,1-7 0,-1 1-42,1-5 0,0 0 103,0-4 1,-4 0 79,0 1 0,-5-3 0,1-1 1,-2-2-44,-2-3 1,-1-5-71,-2 1 1,1-3 59,-5 0 0,0 1-99,-4-4 1,3 4 162,1-1 1,0 2-123,-4 2 0,0 1 62,0 2 0,0 9 118,0 6-54,0 4-658,-5 5 0,2 14 232,-4 12 1,3 9 43,-4 10 1,6 7 84,-2 9 0,3 2-602,1 1 0,1 4 359,3-1 1,-2-1-537,6-10 1,0-6 186,3-12 1,-1-3 42,-2-5 1,2-6-22,-2-1 0,-2-4 556,2 0 0,-1 4 0,5 2 0</inkml:trace>
  <inkml:trace contextRef="#ctx0" brushRef="#br0" timeOffset="66">8394 8314 8095,'0'-11'610,"0"0"405,0 4-504,-5 2 1,-1 6-112,-6 3 0,1 9-38,0 10 0,-1 5-84,1 6 1,-4 5 77,-1 3 0,-3 4-174,4 3 1,-4 0-302,4 4 1,-2 4 136,2 4 0,4 1 69,-1-1 1,2-3-409,6 3 0,0-11 198,4-5 0,0-7-335,0 1 0,6-5 196,1-4 1,0-2-54,0-5 0,1-4 50,3 0 0,1-6-41,-1-2 1,4 1-391,0-5 1,1-2 541,-5-1 1,6-3-1243,2-1 1396,-3 0 0,6 0 0,-5 0 0</inkml:trace>
  <inkml:trace contextRef="#ctx0" brushRef="#br0" timeOffset="67">8646 8954 8091,'-2'-28'0,"-1"5"0,0 0 0,-5 4 0,6 3 0,-2 1 0,1 3 0,0 5 0,0-2 0,-4 5 0,-1 1 0,-4 7 0,0 8 1895,-3 7 0,2 7-886,-2 5 0,2 2-874,2 1 1,4 0-249,3 0 1,4-3-362,4-1 0,6-5 247,6-3 0,8-1-184,-1-10 0,3 2 116,1-9 1,2-2 27,5-6 0,1-2 479,-1-5 1,-1-6-154,-3-2 1,2-3 328,-5 0 1,-5-5-54,-2 0 1,-7-4 100,3 0 0,-9-3-220,-3-4 0,-3 1-48,-1-5 1,-6 1-667,-5 0 1,-2 1 298,-6 6 1,-5 2-329,-7 6 0,0 5 206,0 14 0,-2 4-241,3 11 0,1 4-46,-2 11 1,9 5-196,0 3 1,6 7 802,1 4 0,2 7 0,2 3 0</inkml:trace>
  <inkml:trace contextRef="#ctx0" brushRef="#br0" timeOffset="68">8954 9125 9401,'11'0'1417,"1"0"1,-1 5-758,1 3 1,-1-2-206,0 2 1,5 3-112,-1 5 1,-1 4-63,-6-1 1,0 2-182,-4 2 1,0 5-262,-4 3 1,-1 0-366,-3 0 1,-2 1-71,-6-6 1,-1 1-827,-2-4 1,-1-2 1420,-3-2 0,-8 3 0,3-4 0</inkml:trace>
  <inkml:trace contextRef="#ctx0" brushRef="#br0" timeOffset="69">9685 8771 7967,'-1'-7'422,"-3"-1"133,3 5 142,-5-7-398,6 9 1,-1-4-52,-3 5 0,-2 2-176,-5 6 1,-2 1 132,-2 10 0,-3 1-156,-5 7 0,2-2 69,1 6 0,1-5-204,8 5 0,-2-6-32,10 2 1,-1-4-48,4-4 1,1 1-73,3-5 0,3 1 93,9-5 1,1-1 62,6-2 1,0-3 66,0-5 0,0-1 100,0-3 0,-1-3 67,1-4 1,-1-2 170,-3-2 1,-3 2-86,-4-2 1,-5-1 89,1 0 0,-5-4-268,0 1 0,-1 0 92,-2-4 0,-5 3-267,-3-7 0,-2 3 90,-2 1 1,1 4-60,0 0 1,-1 5 51,1-1 1,-1 6-228,1 2 97,-1 4 1,5-6-9,-1 5-142,6 1 1,-3 4 97,5 3 1,1 1 272,3 2 0,7 2-153,8-5 0,3 4 397,1-5 0,1 1-170,2-4 0,0-1 125,4-3 0,-4 2 47,0-6 0,-5 4 71,-2-3 0,-6 4-534,3-1 1,-7 3 111,-2 1 0,-4-1-1703,1-3 871,-3 3 877,-1-4 0,0 5 0</inkml:trace>
  <inkml:trace contextRef="#ctx0" brushRef="#br0" timeOffset="70">10290 8668 8126,'-11'-17'636,"-1"1"0,2 4 330,3 0-95,2 1-271,5 5-164,0 0 1,1 9 21,3 5 0,3 2-151,8 13 0,-1-2 92,5 10 0,0 3-97,4 4 1,0 4-320,0-4 1,0 5-132,0-1 0,-6-3-183,-1-1 1,-4-2-19,0-2 1,-2-6 169,-2-5 0,-2-2-15,-2-5 0,-3-1-153,3-4 635,-3-4-273,-1-2 925,0-5 1,-1-5-612,-3-3 0,1-7-85,-4-4 1,0-4-46,0-4 0,-2-3-204,5-8 0,-3-4 58,3-8 1,-5 1-709,1-8 0,2 2 417,-2-6 1,6-2-316,0 30 1,0 1 0,1-29 207,1 4 1,0 10 30,0 9 1,5 3 323,2 0 0,5 6-119,3 3 1,-1 7 92,5 3 1,0 4-87,4 0 1,1 2 353,3 2 1,-1 3-252,9 5 1,-2 0 38,8 0 0,5 0-68,4 0 0,0 4 39,0 0 0,1 0 109,2-4 1,3 0-106,-3 0 1,5 0 106,0 0 0,5 0-79,-6 0 1,3 0-58,-3 0 1,-6-2 37,-6-1 0,0 1-9,-7-1 0,0 1 98,-4 2 0,-1-3 127,-2-1 0,0 0-102,-4 4 0,-2-4 69,-6 0 1,2 0-279,-6 4 0,-4 0 550,-3 0-1212,-6 0 575,9 0 1,-11 0-2201,0 0 2358,-6 0 0,-15 11 0,-3 1 0</inkml:trace>
  <inkml:trace contextRef="#ctx0" brushRef="#br0" timeOffset="71">10690 8531 8031,'-6'-11'74,"1"0"38,5-1 0,0 5-28,0-1 1,0 4 485,0-4 1169,0 6-603,5-3-635,-4 5-41,9 0-448,-9 0 1,8 6 52,-5 6 0,0-1-26,-4 4 1,1 3 30,3 1 0,-3-1-247,3 1 1,-3-1-195,-1 1 1,0 1 136,0-5 1,0 0 5,0-3 1,4-5 22,0 1 386,0-5-189,1 2 0,-3-5 233,6 0 44,-6 0 1,7-5-69,-5-3 1,1-2 46,-1-2 1,-2 1-10,6 0 1,-4-5-77,4 1 0,-5-1-15,5 0 1,0 4-227,3-4 0,-3 5 58,-1 3 1,-3 3 33,4 5 0,-5 0-170,5 0 1,-4 2 36,3 1 1,-3 4-10,4 4 0,-4 1 48,3-1 0,0 4-183,0 1 0,3 0 58,-2-1 0,2-3-442,2-1 1,-2 1 35,-3-5 1,4-2-124,-4-1 0,3-1 34,2 0 700,-6-1 0,4 3 0,-3-5 0</inkml:trace>
  <inkml:trace contextRef="#ctx0" brushRef="#br0" timeOffset="72">11181 8566 8022,'-11'-7'195,"0"-3"-195,4 3 2031,2 1-579,5 1 260,0 5-1539,5 0 1,1 0-70,6 0 1,-1 0 138,0 0 0,5 0-704,-1 0 0,4 0 330,-4 0 1,0 0-1227,-3 0 1,-1 0 135,1 0 1221,-1 0 0,0 5 0,1 2 0</inkml:trace>
  <inkml:trace contextRef="#ctx0" brushRef="#br0" timeOffset="73">11467 8406 8026,'-4'-14'680,"0"2"1,0 3 343,4-2-196,0 5-370,0-4 225,0 8 0,0-2-303,0 8 1,0 8-171,0 7 1,0 4-241,0 3 0,1 3 86,3 6 1,-3-2-782,3-3 1,-2 2 475,-2-5 1,0-5-453,0-3 1,0-5 41,0 2 659,0 1 0,-11-4 0,-1 4 0</inkml:trace>
  <inkml:trace contextRef="#ctx0" brushRef="#br0" timeOffset="74">10667 8874 7992,'0'-11'280,"1"0"225,3 4 829,3 2 457,4 5-1270,0 0 1,1 0-79,-1 0 0,2 0-137,2 0 1,0 0 26,8 0 0,-3 0-72,7 0 1,2 0-59,2 0 1,7 0-62,4 0 1,2-2-126,2-1 1,0 1-267,-1-1 1,1 0 146,0-1 1,-2 2-366,-2-6 0,1 6 215,-5-2 1,-4-1-473,-3 1 0,-10 0 295,2 4 0,-8 0-2027,1 0 1331,-9 0 1125,-2 5 0,-10 1 0,-1 6 0</inkml:trace>
  <inkml:trace contextRef="#ctx0" brushRef="#br0" timeOffset="75">11101 9022 7951,'-18'-5'0,"2"3"1886,4-6-715,6 6-278,1-3-468,5 5 0,0 1 704,0 3-917,0 2 0,0 5 9,0 1 1,4 3-177,0 0 1,3 1 126,-3-5 1,4 0-400,-5 1 1,5-1 200,-4 1 1,1-2-1059,-1-3 371,-3 4 362,9-10 1,-3 4 127,4-5 1,0 0 77,1 0 0,-1-1 212,1-3 1,-1-2-82,0-6 0,1 1 310,-1-1 0,2-3-125,2 0 0,-6 0 242,3 3 0,-4 1 317,4-1-270,-6 1 1,1 5 305,-4 2-508,-1 2 0,4 4-172,-2 2 0,-3 2 104,3 5 0,-2 5-348,2-1 1,-1 1 134,4 0 1,-3-3-482,4 6 0,-4-1-258,3 1 1,1-1-614,3-3 0,1-3-730,-1-1 2105,6 1 0,0-6 0,6 5 0</inkml:trace>
  <inkml:trace contextRef="#ctx0" brushRef="#br0" timeOffset="76">12232 8246 7966,'0'-12'156,"0"1"0,0 0 72,0-1 1,-4 5 758,0-1-197,0 0-379,4-3 0,-1 1 756,-3 2-311,3 3 29,-4 0-139,5 4-451,0-4 170,0 5-300,0 5 1,5 2 78,3 9 0,3 1 111,4 6 0,3 4-107,5-1 0,1 6 0,3-1 0,-3 5-189,2 3 1,2 5-2,-1 2 0,-2-2-45,-6 2 0,3 3 115,-3-3 1,-3 7-315,0 0 0,-5-2 124,-3-1 0,-3 2-370,-5 1 1,0-6 160,0-1 0,-1-4-12,-3-1 1,-3 3-65,-4-6 1,0-5 61,-1-7 0,-3-2 261,0-1 0,-4-1-168,3-3 0,-3-3 218,4-4 1,0-1-141,3 1 1,5-2-131,-1-3 1,4-2 73,-3-5-555,4 6 725,-2-5 0,5 4 0</inkml:trace>
  <inkml:trace contextRef="#ctx0" brushRef="#br0" timeOffset="77">7070 8097 7980,'-12'-5'608,"1"4"-345,-1-4 1,5 1 574,-1 0-156,5 1-194,-2 3 4,5 0 1,2 3-284,1 1 1,5 0-38,7-4 0,-1 4-12,5 0 1,-3-1-161,3-3 0,0 0 73,3 0 1,1 0-117,0 0 1,-1 0 99,-3 0 0,1 0-141,-5 0 1,4-1 28,-3-3 81,-1 3-7,-4-4 0,-3 4 28,-1-3 394,-4 3-332,2-4 1,-10 5-130,-3 0 0,2 0 176,-2 0-569,1 0-771,-5 0-717,1 0 1901,5 0 0,-5 5 0,5 1 0</inkml:trace>
  <inkml:trace contextRef="#ctx0" brushRef="#br0" timeOffset="78">8497 9559 8220,'0'-6'-1007,"1"1"1549,3 5 1218,-3-5-964,5 3 0,-1-3-278,2 5 0,3-3 139,2-1 0,-1 0-192,1 4 0,3-4 184,0 0 0,4-1-104,-4 2 0,4 1-72,-3-2 0,3-1-324,-4 2 0,0-3 56,-3 3 0,-1 1-825,0-1 1,2 1 508,2 2 0,-2 0 111,2 0 0,-2 0 0,-2 0 0</inkml:trace>
  <inkml:trace contextRef="#ctx0" brushRef="#br0" timeOffset="80">1896 10736 7965,'0'-12'-543,"0"5"380,0-1 0,0 0 901,0-3 1,0 3-209,0 1 0,0 3 168,0-4 1,0 4-242,0-3 0,0 3-13,0-4 1,-1 5-36,-3-5 1,1 5-121,-4 0 0,-1-2-99,-3 1 1,-2 0 64,-2 4 1,-7 5-246,-5 3 1,-4 3 127,0 4 1,-3 3-219,-4 5 0,6 1 13,-2 3 0,4 2-30,-1 5 0,2 2-9,2 2 0,4 1-185,1 3 1,0-1 104,7-3 1,1-2 133,6 6 1,3-5-52,5 1 1,1-2 19,3-2 0,0-5-153,7-2 0,3-1 152,9-3 1,-3 1-25,3-8 0,3-1 149,8-4 1,2 1-71,2-1 0,-3-5 191,3-2 1,-2-2-62,-2-2 1,-1 0 11,-3 0 1,2-6 32,-5-1 1,-1-3 37,-3-2 1,-4 1-90,0-1 1,-5 1-30,2 0 0,-5-5 18,-3 1 1,0 0-21,-4 3 1,0 5 225,-4-1-166,0 1 174,0-5-120,0 6-192,0 1 16,-5 5 1,4 5-143,-3 3 1,3 2-35,1 1 0,0 0 107,0 1 1,1-1-150,3 1 1,3-1 91,9 1 0,1-2-60,6-3 0,0 2 87,0-5 0,4 0 66,-1-4 0,5 0 12,-5 0 0,5-5 148,-5-3 0,1-6-95,-4-1 1,0-2 145,0 2 1,-6 1 99,-1-5 0,-5 5-85,-3-1 1,-3-3 68,-5-1 1,-3 2-67,-5-3 1,-5 5-122,-14-4 1,-4 5-94,-7-1 1,-4 7-238,-7 5 1,1 4 59,-6 6 1,11 2 218,1 10 0,7-3-74,4 3 1,9 0-118,6 4 1,9-1-176,3 1 0,8 0-434,3 0 774,14 5 0,-7-4 0,7 4 0</inkml:trace>
  <inkml:trace contextRef="#ctx0" brushRef="#br0" timeOffset="81">2547 11147 8024,'0'-12'0,"0"0"222,0-4 1,0 8 359,0-4 1,0 3 373,0-2-329,0 4 662,0-3-859,0 9 0,0-1-199,0 9 0,0 2 12,0 10 1,0 1-2,0 7 0,5-3-100,3 3 0,2 1-152,1-2 1,1 1-5,-1-4 0,0 0 14,1-1 1,-1-4-381,1-3 0,-2-2 196,-3-1 0,4-2 14,-4-3 1,-2 0 30,-1-3 574,2-3 22,-4 4 1,7-10 292,-6-3 0,2-3-135,-1-4 0,-1-3-170,4-5 0,1-1 142,3-3 1,1-2-185,-1-5 0,1-2-364,-1-2 1,1 4-13,-1 0 1,0 2-132,1 9 0,-5 0-283,1 12 0,-4-2-1759,3 9-587,-4 0 1,6 6 2732,-5 2 0,5 7 0,-3 7 0</inkml:trace>
  <inkml:trace contextRef="#ctx0" brushRef="#br0" timeOffset="82">3483 10290 8014,'0'-7'164,"0"-1"505,0 5-56,0-2 284,0 5 1,-3 7-665,-1 4 1,-5 6 198,1 5 1,-3 4-143,-4 4 0,1 6 40,-5 10 1,3 3-184,-3 0 0,4 6 267,-4-2 1,5 3-522,-1 1 0,2 0 211,2 1 1,3-1-173,1 0 1,4 0 119,-1 0 1,3 0-355,1 0 1,1-6 91,3-5 1,-1-2-63,4-6 1,1-4 65,3-3 1,1-6 15,-1 2 1,4-7 319,1-1 0,-1-5-164,-4 1 1,1-2 446,-1-2 1,4-3-393,0 0 1,-1-5 187,-6 5 0,2-5-169,-2 0 0,-2-1-535,2-2-97,-6 0-144,3 0-623,-5 0 68,0-5 0,0-2 1291,0-4 0,0-1 0,0 1 0</inkml:trace>
  <inkml:trace contextRef="#ctx0" brushRef="#br0" timeOffset="83">3826 10781 7976,'-1'-10'-603,"-3"3"1,3-4 880,-3 4 0,3 0-20,1 0 1,-2 4 311,-2-1 1,3 2 420,-3-2-493,3 3 1,0-4 172,-3 5-73,3 0 80,-4 0-212,5 0-90,0 5 0,0 2-89,0 9 1,5 1 56,2 6 0,5 1-144,3 3 0,-1 1-88,5 2 1,-4 3 56,4-2 0,-3 1-107,3-2 0,-4-1-248,4-2 1,-5-3 138,1 3 1,-1-7-205,1-1 0,-2-1 126,2 1 1,-6 1-49,-1-5 0,-2 2 29,2-2 0,0-2 43,-4 2 0,4-2-3,-4-2 0,0-3-7,-4-1 1,0-3-337,0 4 199,0-6-404,0 3 1,-2-5 250,-2 0 1,2 0-1737,-6 0 1082,6 0 1055,-8 0 0,3 0 0,-4 0 0</inkml:trace>
  <inkml:trace contextRef="#ctx0" brushRef="#br0" timeOffset="84">4191 10861 7950,'-11'-24'0,"1"-1"308,2 10 0,-1-1 487,6 5 1,-1-1-327,4 1 0,-1 1-63,-3 2 0,2 2 687,-1 2-248,-4 3-522,1-4 1,-5 6-92,-1 3 1,1 3-174,-1 9 1,-3 7 98,0 7 0,-9 6-57,1 5 0,-6 0-336,2 5 0,-3-1 285,3-3 0,-1-1-295,1 1 1,4-5 132,1 1 0,0-4-317,7-4 1,0-3 206,3-8 0,6 1-672,2-4-285,-2-1-439,4-4 324,-3-4 673,5-2 1,2-5 620,1 0 0,-1-11 0,3-1 0</inkml:trace>
  <inkml:trace contextRef="#ctx0" brushRef="#br0" timeOffset="85">3792 10621 8079,'-7'-22'0,"-2"4"417,6 3 0,-1 2-37,4 1 1,5 1 133,3 0 1,2-1-97,1 1 0,2-1 161,2 1 0,4 1-147,8 2 1,-2-2-57,6 2 0,-1 3-126,4 2 1,1-3-15,-1 3 1,0-1-114,0 4 0,-1-1-9,-2-3 1,-3 2-405,-5-1 1,-1 1 199,1 2 0,-5 0-2991,-3 0 1674,-2 5 1407,-7 7 0,4 6 0,-3 5 0</inkml:trace>
  <inkml:trace contextRef="#ctx0" brushRef="#br0" timeOffset="86">4363 11295 7914,'11'5'4152,"-3"0"-3371,-1 3 0,-4 2-245,1-2 1,-3 3-60,-1 4 1,4-1-287,0 5 0,-1 0 54,-3 4 0,-1 0-733,-3 0 1,2 0 388,-6 0 0,4-4-1242,-3 0 0,3-5 180,-4 1 1161,6-2 0,-8 3 0,3 2 0</inkml:trace>
  <inkml:trace contextRef="#ctx0" brushRef="#br0" timeOffset="87">4934 10690 8083,'0'-8'11,"0"1"0,0 3 201,0-4 184,0 6 1,0-5 170,0 4-93,0 1 0,1-1-90,3 6 1,-2 7-8,6 6 0,0 5-80,3 2 0,0 4-11,1 3 1,4 7-89,3-3 1,-1 4 13,1 0 1,-1-3-178,1-1 1,3 0 127,-3-3 1,-2-3-262,2-2 0,-3-2 98,3-1 0,-5-1-500,1-3 0,-2-3 249,-2-4 0,-3-1-1663,-1 1 416,-4-1 80,7 0 1418,-9-4 0,9 3 0,-3-4 0</inkml:trace>
  <inkml:trace contextRef="#ctx0" brushRef="#br0" timeOffset="88">5254 10701 8115,'-7'-17'-78,"3"1"1,3 4 607,1 0 901,0 6-210,0 1-799,0 5 0,-1 6 70,-3 6 0,-2 7-120,-6 11 1,1 6-295,-1 9 1,-4 2-27,-3 3 0,-3-2-234,0 5 1,-1-6-144,0-1 1,1-3-429,3-9 0,3 2 10,4-10 1,2 1 289,3-4 0,1-4-1336,6 0 1789,0-5 0,-5 8 0,-1-5 0</inkml:trace>
  <inkml:trace contextRef="#ctx0" brushRef="#br0" timeOffset="89">5379 11250 7948,'0'-7'2255,"0"-3"-1440,0 9-556,0-4 0,0 6 322,0 3 0,0 2-154,0 6 1,0 4-52,0 3 1,0-1-274,0 1 0,0 0-152,0 4 1,0-4 210,0 0 0,4-5 60,0 1 0,1-4 277,-1-3-172,-3 2-319,4-9 1,-4 5-594,3-6 585,-3 0 0,4 0 0</inkml:trace>
  <inkml:trace contextRef="#ctx0" brushRef="#br0" timeOffset="90">5448 11044 8156,'-8'-1'412,"1"-3"1,4 1 900,-1-4-338,3 4-899,1-2-890,0 5 1,5 0-1276,3 0 2089,-3 5 0,5-4 0,-4 5 0</inkml:trace>
  <inkml:trace contextRef="#ctx0" brushRef="#br0" timeOffset="91">5688 11010 8004,'-8'0'298,"0"0"0,6-2 1208,-2-1-1265,3 1 0,2-7 0,3 6 1,-2-1 223,6 4 1,-3-4-105,6 0 1,-2-1-158,7 1 1,0 2-28,-1-6 1,6 6-185,-2-2 0,2-1 122,2 1 0,-1-4-88,-3 5 0,2-5-597,-2 4 1,2-3 338,-2 3 1,-3 0-955,-4 4 0,-1 0-188,0 0 1373,-4 0 0,3 0 0,-4 0 0</inkml:trace>
  <inkml:trace contextRef="#ctx0" brushRef="#br0" timeOffset="92">6202 10656 8073,'-6'-18'0,"4"0"0,-6 3 0,6 6 1017,-2-2 179,3 2 604,1 2-1332,0 2 1,0 7-178,0 1 1,3 9-46,1 7 0,5 7 17,-1 5 1,6 6-110,1 1 0,1 5 80,0-1 0,0 1-390,3-1 0,3 1 164,-3-5 1,-1 0-766,1-4 1,-5-1-60,1-2 1,-2-3 436,-2-5 0,0-6 32,1-1 0,-2-4-223,-2 0-85,2-1 137,-9 1-766,4-1 496,-5-5 788,0-1 0,0-5 0,0 0 0</inkml:trace>
  <inkml:trace contextRef="#ctx0" brushRef="#br0" timeOffset="93">6498 10667 8113,'-6'-16'0,"-3"3"0,5-2 1734,1 2-1118,3 7 0,-2 1-76,-1 5 0,0 7-184,-5 8 0,0 8 19,-8 12 1,2 5-338,-5 6 0,0-1-192,-4 5 0,-1 2-377,-2 1 0,5-6 372,-1-1 0,6-12-315,1 0 0,2-8 17,2-3 1,1-2-250,2-6 0,2-3-530,2-4-185,3-6 1421,-4 3 0,5-5 0,0 0 0</inkml:trace>
  <inkml:trace contextRef="#ctx0" brushRef="#br0" timeOffset="94">6042 10507 8176,'0'-18'136,"0"2"68,0 5 1,5-1 420,2 1 0,3 3-153,2 0 1,-1 6 212,1-2 0,0-1-226,4 1 0,-2-1 138,5 1 0,5 2-177,6-6 1,3 6-165,1-2 1,-1-1-102,-2 1 1,2 0-173,-3 4 1,-2-1-595,-1-3 0,-4 3 441,-4-3 0,-3 4-3046,-4 4 3216,-1 2 0,1 6 0,-1-1 0</inkml:trace>
  <inkml:trace contextRef="#ctx0" brushRef="#br0" timeOffset="95">3369 11729 7866,'-6'-5'1173,"1"4"-87,5-9-366,0 8 0,1-3-230,3 5 1,2-3 71,6-1 1,3 0-107,0 4 1,5-4-126,-1 0 1,3-1-119,1 1 0,0 2 28,-1-6 0,1 6-169,0-2 0,-1-1 94,-3 1 1,1-1-250,-5 1 66,1 3-1362,-5-4 627,-5 5 0,-1-1-1448,-5-3 30,0 3 2170,-5-5 0,-1 1 0,-5-1 0</inkml:trace>
  <inkml:trace contextRef="#ctx0" brushRef="#br0" timeOffset="96">3369 10359 8001,'1'-7'166,"3"4"0,-1 1 81,4 2 1,1-4 206,3 1 0,1-2-148,-1 1 0,2 3 484,2-3 0,3 1-130,5-1 0,0 3 9,-1-3 1,3 2-138,1-2 0,-2 3-145,3-3 1,-3 1-192,-1 0 0,0 1 50,0-2 0,-6 2-114,-1-2 0,-4 3 61,0-3 1,-1 3-694,1 1 0,-5-4-1585,1 0 2085,-6 0 0,8 15 0,-3 1 0</inkml:trace>
  <inkml:trace contextRef="#ctx0" brushRef="#br0" timeOffset="97">6944 10187 8264,'0'-6'1785,"0"1"-761,0 5 1,5 0-731,3 0 0,2-4 177,1 0 1,2 1-115,2 3 1,-1-2 47,5-2 1,0 3-146,4-3 1,0 3-106,0 1 1,-4 0 246,0 0-305,-5 0 0,2 0 149,-4 0 42,-6 0-468,-1 5 0,-5-2 87,0 4 0,0-3 20,0 4 1,0 4 132,0 8 0,-5 2 129,-3 5 0,-1 7-46,2 8 0,-3 8 21,2 3 1,-1 4-236,2 4 1,-2-1 196,6-28 1,2 0-1,-3 29-228,4 4 1,0-7 171,0-1 0,5 3-296,3-7 0,2 1-23,1-9 1,1 0 398,-1-3 1,1 1-51,-1-5 0,0-1 61,1-7 1,-2 2-82,-2-6 1,0 1-36,-4-4 0,0-4 8,-4 0 0,0-5 73,0 1 0,-1-2 164,-3-2 0,-2 1-308,-6-1 1,5-3-2,-1-1 0,0 0 47,-3 0 0,0 0-10,-1-3 1,-3-3-86,0 3 1,-2-3 90,2-1 0,2 0-329,-2 0 1,-1 0 104,0 0 0,2-1-696,7-3 277,-3 3-792,8-10 1,-1 5 91,6-5 1319,9 4 0,16-8 0,7 2 0</inkml:trace>
  <inkml:trace contextRef="#ctx0" brushRef="#br0" timeOffset="98">7778 10850 7989,'-5'-12'335,"-2"6"727,1 1-29,1 5-666,5 0 0,5 0 221,2 0 1,9 0-162,3 0 0,2 0 17,2 0 1,4 0-31,-1 0 0,5 0-217,-4 0 1,3-4-29,-3 0 1,-1-3-84,-3 3 0,-5-1-779,-3 1 0,-2 3 148,-2-3-2548,-4-2 1603,-2 4 1490,-10-3 0,-7 10 0,-6 2 0</inkml:trace>
  <inkml:trace contextRef="#ctx0" brushRef="#br0" timeOffset="99">7812 11033 9029,'11'0'893,"1"0"-448,-1 0 1,4 0 629,1 0 0,0 0-486,-1 0 0,3-2 8,5-2 0,0 2-191,0-6 1,-1 5-1096,1-5 1,-1 5-344,-3 0 1,2-3 1031,-1 3 0,-4-1 0,0 4 0</inkml:trace>
  <inkml:trace contextRef="#ctx0" brushRef="#br0" timeOffset="100">8943 10393 8069,'-6'-11'0,"5"4"356,-4-3 0,5 8 437,0-6 139,0 5-22,0-2-301,0 15 0,1 3-6,3 10 0,-3 1-157,3 3 0,-2 2-62,-2 5 0,0 6-151,0 1 1,-2 4-29,-2 1 1,2 3 42,-6 0 1,5 4-508,-5-8 0,2 3 80,-2-6 0,3-6-114,5-2 1,-4-7 43,0-1 1,0-3 71,4-4 1,0-2 205,0-6 0,0 1-15,0-1-2,0-5 446,0 5 22,0-10 396,0 4-417,0-5 1,2-4-298,2 0 0,-2-1-144,6 1 0,-1 2 92,5-6 1,-1 6-87,1-2 0,4-1 75,3 1 1,4-1-20,4 1 0,2 2-99,5-6 1,-4 2 82,1-2 0,-1-1-200,5 5 0,-5-5 129,1 2 1,-10 2-576,2 1 0,-8-1-817,0 1-811,-2 0 761,-1 4 593,-6 0 1,-6 0-483,-8 0 0,-3 0 1338,-4 0 0,-3 0 0,-5 0 0</inkml:trace>
  <inkml:trace contextRef="#ctx0" brushRef="#br0" timeOffset="101">8885 10861 8069,'6'-11'87,"1"-1"1,3 2 724,2 3 0,0-2-275,4 5 0,0-4 301,3 5 0,3-1-244,-3 4 0,6 0-77,2 0 1,1 0-277,-2 0 0,-2 0 21,3 0 1,-3-2-754,-1-1 0,-5 1 362,-3-1 1,-2 1-1967,-2 2-26,1 0-521,-6 0 2642,-1 0 0,-10-5 0,-1-1 0</inkml:trace>
  <inkml:trace contextRef="#ctx0" brushRef="#br0" timeOffset="102">8885 10404 8125,'9'-17'150,"3"1"0,-2 4-100,9 0 0,5 5 897,6-1 1,3 2-219,2-2 0,-1-2-65,0 2 1,1 3-405,-1 1 1,-5-1-348,-2 2 0,-3-1-248,-1 4 1,-6 0 326,-1 0 1,-4 0-2618,0 0 2625,-1 5 0,-5 1 0,0 6 0</inkml:trace>
  <inkml:trace contextRef="#ctx0" brushRef="#br0" timeOffset="103">9765 10073 8144,'-5'-11'0,"3"-1"1628,-1 1-498,1 0-147,2-1-664,0 6 0,-3 6 335,-1 7 0,-1 10-160,1 6 0,3 7-2,-3 12 0,-1 2 17,1 14 1,0 2-604,4-24 1,0 1 0,0 0 0,0 1 13,0 1 1,0 2 0,0-1 0,0 1 103,0 1 1,0 0-1,-2 0 1,0 1-274,1 0 0,-1 1 0,-1-2 0,0 0 178,1-4 1,1 0 0,0-3 0,-1-1-396,-5 26 1,4-6 163,-1-5 0,2-8-37,-2-7 0,1-2 118,-4-9 1,3 2 202,-4-6 0,6-2 188,-2-2 0,-1-6 73,1-2 1418,-5-4-1185,8 2 459,-4-5-350,0 0-332,3 0 1,-3-1-29,5-3-328,0 3-210,0-4 1,2 5 187,1 0 1,4-2-88,4-2 0,2 3 1,2-3 1,3 2 92,5-2 0,-4 3-52,0-3 0,-4-1-6,4 1 0,-5-4-466,1 5 1,-2-5 229,-2 4 0,-3-3-2069,0 3 1380,-6-5 1101,3 3 0,-5-6 0,0 1 0</inkml:trace>
  <inkml:trace contextRef="#ctx0" brushRef="#br0" timeOffset="104">9811 10085 8163,'0'-23'449,"0"1"62,0 3 544,0 3-117,0 4 461,0 1-846,0 4 1,5-1-153,2 4 1,8 0-342,4 4 0,4 0 55,4 0 1,3 0-475,8 0 1,-1 5-227,5 3 0,-8-2-680,5 2 1,-12 1 1264,4 6 0,-1 3 0,0 4 0</inkml:trace>
  <inkml:trace contextRef="#ctx0" brushRef="#br0" timeOffset="105">10393 10644 8050,'0'-16'0,"0"-1"0,0-2 0,4 3 0,0 4 0,-1 1 0,-3-1 0,0 1 0,0 3 2274,0 1 337,0 4 0,0-1-1849,0 8 1,5 4-396,3 7 0,-2 3-177,2 5 0,0 5-2,3 2 1,1 4-73,-1 4 0,0-1-262,1 5 0,-1 3 147,1 0 1,-1 3-286,0-6 0,-3-2 126,0-2 1,-1-4-454,5-4 0,-2-5 162,-3-6 1,4-5-46,-4 1 0,0-4-13,0-3 0,-3-2-685,4-2-1263,-6-3 1149,3 4 1306,0-5 0,-3-10 0,3-3 0</inkml:trace>
  <inkml:trace contextRef="#ctx0" brushRef="#br0" timeOffset="106">10747 10541 7979,'0'-19'365,"0"0"0,0 5 583,0-1 1,5 4-66,3 3-612,-3 3 1,0 6 231,-5 3 1,-1 8-135,-3 7 0,-8 9-44,-7 6-143,-2 5 1,-7 8-1791,-3 3 1624,13-22 1,-2 1 0,1 0 0,-1 0 6,-1 1 0,0 1 0,-1 0 0,0-1-262,1-1 0,0-1 1,-19 23-474,2-9 1,9-7 379,6-1 1,6-6-686,5-9 257,1-2-310,4-11 377,2-1 1103,10-5 0,2-5 0,4-1 0</inkml:trace>
  <inkml:trace contextRef="#ctx0" brushRef="#br0" timeOffset="107">10416 10439 8017,'-12'-17'551,"6"4"-276,1-3 0,5 5 226,0-1-258,5 1 1,-4 3 57,3 0 941,2 6-754,-4-8 0,9 9 235,1-3-22,-1-3-374,11 6 0,0-4 119,9 5 27,-3 0-166,10 0 0,-8 0-492,8 0 147,-2 0 0,-3-4-273,-3 0 0,3 1 333,-2 3 0,-7 0-2985,-1 0 2963,-3 0 0,-7 5 0,-3 1 0</inkml:trace>
  <inkml:trace contextRef="#ctx0" brushRef="#br0" timeOffset="108">11432 10039 8130,'7'-11'-20,"3"-1"0,-9 4 319,3 1 591,2 4-531,1-7 1,0 9 64,1-3 1,-6 2 255,2-2 221,-3 2-613,-1-3 1,0 7-50,0 1 1,-5 0 139,-2 5 1,-5 4-64,-3 7 0,1 4 86,-5 4 1,0 0-109,-4 7 0,-3-1 47,-1 9 0,3-3-100,1 7 0,6-3-205,-5 6 1,6 0-4,1 0 0,4-2 64,3 2 1,-1 2-418,5-1 1,1-1 213,3-3 0,0 0-630,0-1 1,1-3 341,3 0 1,-2-9-2,6 1 0,-1-7 211,5 0 1,-5-3 45,1-1 1,0-2 349,3-2 0,1 1-165,-1-4 0,0-1 517,1-4 0,-1 1-361,1-1 1,-1 1 129,0-1 0,-3-3-265,0-1-329,-1-4 1,1 6-99,0-6-43,-6 1 1,4-4-2673,-2 0 1320,-2 0 1754,3 0 0,-10-10 0,-2-3 0</inkml:trace>
  <inkml:trace contextRef="#ctx0" brushRef="#br0" timeOffset="109">11638 10484 7989,'-12'-29'0,"5"3"0,-1 6 1123,6-1 0,-3 8 201,5-2-255,0 7-121,0 3-518,0 5 0,3 7-114,1 4 1,5 11 83,-1 8 0,3 4-226,4 4 1,-1-2 51,5 2 1,0 1-266,4-1 1,-4 3 111,0-7 1,-3 2-366,3-10 0,-5 1 72,1-4 0,-3-1-26,0-3 0,-1-3-82,1-4 1,-5-2-790,1-3-1090,-6 3 965,9-3-242,-10-1 761,4-1 723,-10-5 0,-1 0 0,-6 0 0</inkml:trace>
  <inkml:trace contextRef="#ctx0" brushRef="#br0" timeOffset="110">11889 10404 7972,'0'-29'379,"0"3"1,0 5 245,0 2 0,0 5-195,0-1 0,0 6 1245,0 2-1171,0 4 1,-1-1-56,-3 8 0,-4 7-140,-7 8 1,0 14-305,-8 9 1,3 4-78,-7 7 1,2-3-239,-2 3 1,7-3-531,-3 3 1,8-5 478,0 2 1,2-9-1012,1-2 1,6-8 549,2 0 0,-1-10-242,1 2 1064,1-8 0,3 7 0,0-4 0</inkml:trace>
  <inkml:trace contextRef="#ctx0" brushRef="#br0" timeOffset="111">12060 10918 7941,'4'-7'0,"0"-1"0,0 4 2428,-4-3-1637,0 4 0,4-3 267,-1 2-180,1 3-277,-4 1 1,0 10-450,0 5 1,0 4 32,0-4 0,0 6-156,0-2 0,2 2 60,1 2 1,-1-1-498,1-3 0,-1 1 130,-2-5 1,0 1-488,0-5-230,0-5 135,0 4 0,1-8-1878,3 1 2738,-3-1 0,9-2 0,-3 0 0</inkml:trace>
  <inkml:trace contextRef="#ctx0" brushRef="#br0" timeOffset="112">12163 10644 7986,'-11'0'0,"-1"-4"1799,1 1-819,5-1-584,1 4-919,5 0 0,5 0 238,2 0 285,3 5 0,2-4 0,-1 4 0</inkml:trace>
  <inkml:trace contextRef="#ctx0" brushRef="#br0" timeOffset="113">12380 10667 7996,'0'-11'1152,"0"4"-693,0-3 0,0 8 456,0-6-631,5 5 0,-2-5 120,4 4 1,1 0-58,3 4 0,1 0 148,-1 0 0,6 0-117,2 0 1,4 0-30,3 0 0,-2-1-71,3-3 0,-2 3-97,2-3 0,-7 1-169,3-1 0,-4 3-285,0-3 1,-2-1-2731,-6 2 1521,1-1 1482,-6 4 0,-1-5 0,-5-2 0</inkml:trace>
  <inkml:trace contextRef="#ctx0" brushRef="#br0" timeOffset="114">12860 10382 7968,'0'-12'0,"0"1"0,1 3 181,3 0 1,-3 5 896,3-5 129,2 6-758,-4-4 0,7 8 97,-6 2 0,6 2-129,-1 5 0,2 7 38,1 5 0,1 1-102,-1 6 1,4 1-106,1 3 0,4 0-88,-1 1 1,3-2-134,0-3 1,1 3-504,0-2 1,-4-3 337,0-2 0,-5-6-804,1 0 1,-2-7 415,-1 3 1,-2-4-526,-3 0 0,-2-5 149,-5 1 1,4-4 901,0 3 0,-5-4 0,-6 2 0</inkml:trace>
  <inkml:trace contextRef="#ctx0" brushRef="#br0" timeOffset="115">13271 10427 8008,'0'-18'332,"-4"2"105,0 5 0,1-1 352,3 1 634,0 4-857,0 2 1,-5 7-177,-3 1 1,-3 13-70,-5 6 0,-1 13-80,-6-1 1,-5 8-229,-3 0 0,-2 1-32,-1-1 0,1 1-610,3-5 0,2-1-11,5-7 0,0-2-362,0-5 0,7-5-877,4-3 733,1-2 437,10-7 709,-5-1 0,12-5 0,0 0 0</inkml:trace>
  <inkml:trace contextRef="#ctx0" brushRef="#br0" timeOffset="116">12848 10199 8006,'0'-18'637,"0"3"0,2 2-186,2 2 1,2 1-149,5 2 1,1-1-43,-1 5 1,1-3 521,-1 3 0,2-4-154,2 4 1,3-3 23,5 3 1,-1-1-256,1 1 0,4 3-167,0-3 0,0 2-538,0-2 1,-7 2 253,3-1 1,-2 1-354,1 2 0,-4 0 245,-3 0 1,-2 0-1495,-2 0 0,-3 0 227,0 0 1428,-6 5 0,3 2 0,-5 4 0</inkml:trace>
  <inkml:trace contextRef="#ctx0" brushRef="#br0" timeOffset="117">13465 10050 8119,'0'-11'766,"0"0"1,0 3-128,0 0 1,1 6-62,3-2 0,-1 3-161,4 1 1,-3 0 75,4 0 1,-1 1 291,5 3 1,3 7-283,0 8 0,6 3 6,-2 1 0,4 8-147,3 4 0,-2 6-40,3 1 0,-3 3-9,-1 0 1,-2 6-639,-2 3 1,-3 0 260,-9-1 0,-2 1 3,-5-9 0,0 4-724,0-8 0,-6 4 435,-5 1 0,-2-6-279,-6-2 1,1-2 212,-1-2 0,-2-5-29,2-2 0,-3-4 61,-1-4 1,2-3-51,1-4 1,5-1-1212,8 1 84,-4-6 1561,10-1 0,1 0 0,7 1 0</inkml:trace>
  <inkml:trace contextRef="#ctx0" brushRef="#br0" timeOffset="118">13865 9993 8025,'0'-7'0,"0"-1"0,0 0 0,0-3 0,0 0 0,0 3 0,0 0 4,0 6 2,0-3 1717,0 5 1,5-2-744,3-1 1,3 1-514,4-1 0,-1 1-303,5 2 1,0 0 24,4 0 1,-4 0 5,0 0 0,-4 0 9,4 0 1,-5 0-47,2 0 0,-4-3-34,0-1 146,-1 0-325,1 4 114,-6 0-166,-1 0-38,-5 0 173,0 5 1,0 1 18,0 6 0,0 5-14,0 6 1,0 5 86,0 7 0,0 0-62,0 3 0,0-1-173,0 5 0,0 1 114,0 6 0,0-2-312,0 3 0,0 1-183,0-2 1,0 3-13,0-6 1,0 6 195,0-6 1,0 6 67,0-3 1,0 1 312,0-5 0,1-3-197,3 0 0,-3-5 481,3 1 0,1-4-209,-1-3 1,0-3 173,-4-6 1,1 1-127,3 0 1,-3-5 49,3-3 1,-3-2-297,-1-2 294,0 1 0,0-5 1,0 1-128,0-6 277,0 3 0,-5-5-93,-2 0 1,-4 0-33,0 0 1,-4-3-314,0-1 0,-4 0-259,3 4 0,-3-4-476,4 0 0,0 1-2229,3 3 3012,6 0 0,-4 5 0,4 1 0</inkml:trace>
  <inkml:trace contextRef="#ctx0" brushRef="#br0" timeOffset="119">8006 12403 7905,'-11'0'756,"-1"0"-426,1 0 1,3 0 497,1 0-322,-1 0 0,0 0 573,1 0-176,4 0-276,-2 0 891,5 0-1158,5 0 0,-1 0-100,7 0 0,0-4-61,8 0 0,1 1-46,7 3 1,-2 0-173,5 0 0,1-4-69,3 0 1,-3-1-335,-1 1 1,-5 3-242,2-3 1,-7 3 362,-1 1 0,-8-4-2759,0 0 1357,-7 0 1702,1 4 0,-5 5 0,0 2 0</inkml:trace>
  <inkml:trace contextRef="#ctx0" brushRef="#br0" timeOffset="120">7926 12597 8080,'12'0'1022,"-1"-1"-587,0-3 1,2 3 661,2-3 0,0-1-487,8 1 0,-5-1 511,9 1 1,-6 3-453,6-3 1,-4-1-216,-4 1 0,1 1-1330,-5 3 1,4 0 598,-3 0 1,-1 0-1650,-4 0 0,1 1 1926,-1 3 0,-5-3 0,0 4 0</inkml:trace>
  <inkml:trace contextRef="#ctx0" brushRef="#br0" timeOffset="121">8931 12220 8053,'0'-7'851,"0"-1"286,0 6-286,0-4 2611,0 6-3097,-5 6 1,4 1 56,-3 8 0,1 4-267,0 8 1,0 2 105,-5 6 0,5 4-229,-5 3 1,4-2-68,-3 2 1,3-4-61,-4 4 1,6-4 29,-2 4 1,3-9-152,1 1 0,0-8-155,0-3 1,3-2 127,1-6 0,0 1 222,-4-5 0,4 0-167,0 1 319,-1-6 0,-3 1 186,0-4 140,0-1-317,0 3 1,-1-5 312,-3 0-201,3 0-17,-4 0-336,5 0 213,-5 0-355,4 0 60,-4 0 180,5 0 0,5 0 47,2 0 0,3 0 94,2 0 1,1-4-124,2 0 0,-1-1 127,5 1 0,4 2-72,3-6 1,2 6-32,-1-2 0,2-1 34,5 1 1,1-4-137,-1 4 0,-4-3 32,1 3 1,-2-1-151,1 1 0,-2 3 43,-5-3 0,-1-1-85,-3 1 1,-3-1-731,-4 1 297,-6 3-1204,4-4 1298,-9 5 1,-1-4-878,-7 0 0,-3 1 1439,-2 3 0,-9-6 0,-3 0 0</inkml:trace>
  <inkml:trace contextRef="#ctx0" brushRef="#br0" timeOffset="122">8954 12586 7989,'0'-8'395,"0"1"1,0 3 356,0-4-59,0 6 0,1-3-41,3 5 1,6-4 139,5 0 1,6-1-63,-2 1 0,6 3-290,2-3 0,-1 3-174,-3 1 0,3-4-27,-4 0 1,6 0-212,-9 4 0,4-1 93,-7-3 0,3 3-753,-4-3 1,0-1-1064,-4 1-1459,-4 0 2134,-2-1 1020,-5 4 0,0-9 0,0 4 0</inkml:trace>
  <inkml:trace contextRef="#ctx0" brushRef="#br0" timeOffset="123">8897 12163 8076,'7'-11'-183,"1"-1"1,4 2 510,3 3 0,5-4 664,-1 4 0,4-3 34,4-2 0,-2 2-445,5 3 0,-3-4-49,3 4 1,0 0-156,0 0 0,2 3-833,-5-4 0,-2 6 359,-6-2 1,1 3-473,-5 1 1,1 0 568,-5 0 0,6 0 0,0 0 0</inkml:trace>
  <inkml:trace contextRef="#ctx0" brushRef="#br0" timeOffset="124">9913 11946 8066,'0'-11'498,"0"-1"1,-1 1 248,-3 0-328,3-1 45,-9 1 1,7 1 1043,-4 2-595,4 3 0,-3 5-384,2 0 1,3 5 3,-3 3 1,1 8-127,0 7 0,1 1 199,-2 6 1,3 5-164,1 3 1,0 5 1,0-1 1,0 3-368,0 5 0,0 2-195,0 5 0,0 4-357,0 0 0,0 1 376,0-1 1,0-8-879,0 1 0,1-6 434,3-2 1,-2-6 77,1-2 0,-1-4 191,-2-3 0,0-3 311,0-5 0,0-6 34,0-1 1,0-4-99,0 0 785,0-1 1,0-3-105,0-1 10,-5-4-79,3 2-594,-3-5 1,4 0 24,-3 0-139,3 0 38,-4 0 0,4 0 154,-3 0-136,2 0 91,-3 0-302,5 0 307,5 0 0,2 0 36,4 0 1,1-1 62,-1-3 0,4 1-72,1-4 1,4 4-70,-1-1 0,1-1 48,-1 2 0,1-5-287,-4 4 1,-1-3-52,-4 3-1331,1 0-173,-1 4-679,-4-5-87,-2 4 2572,-5-4 0,0 5 0,0 0 0</inkml:trace>
  <inkml:trace contextRef="#ctx0" brushRef="#br0" timeOffset="125">10073 12974 7816,'0'0'0</inkml:trace>
  <inkml:trace contextRef="#ctx0" brushRef="#br0" timeOffset="126">9822 12072 7899,'0'-22'-982,"0"3"0,1 1 2183,3 3 1,2 6 351,6-2-1067,-1 2 0,4-2 22,1-1 0,0 5 226,-1-1 1,4 2-203,8-2 1,-2-1 21,6 5 1,-6 1-82,2 3 0,-2-4-132,2 0 1,-7 0-282,3 4 0,-8 0 115,1 0 1,-4 0-1767,0 0 1109,-6 0 482,-1 0 0,0 5 0,2 2 0</inkml:trace>
  <inkml:trace contextRef="#ctx0" brushRef="#br0" timeOffset="127">10576 12118 8017,'-2'-11'156,"-1"4"0,0-2 137,-5 5 1,6-1 235,-2 1-77,-2 3 0,5-5-61,-3 2 0,1 3 442,-1-3-250,3 2-372,-4 2 0,5 2 17,0 2 1,0 2-15,0 5 1,0 6 6,0 2 0,1 2-101,3 2 0,1 0 34,3 0 1,2 4 44,-2-1 1,6 2-169,1-1 0,1-2 132,-1 6 0,-1-2-172,5 1 0,-3 2 47,3-5 1,-1 3-186,1-3 0,-2-1 0,-1-3 0,-4 0-15,3 0 1,-2-2 146,-1-1 0,-1 0-32,0-5 1,1 0 5,-1-3 0,-1-1-10,-2 1 0,1-5-28,-5 1 1,0-4 26,-4 3-824,5-4-95,-4 2-434,4-5 897,-5 0 1,-4-1-778,0-3 372,-5-3 1,3-4 912,-5 0 0,-1-1 0,1 1 0</inkml:trace>
  <inkml:trace contextRef="#ctx0" brushRef="#br0" timeOffset="128">10873 12186 7904,'0'-18'343,"0"3"1,0 2-58,0 2 0,0 0 653,0-1-544,0 1 1,0 3 502,0 0-294,0 6 169,0-3-518,0 5 1,-2 9-65,-1 2 0,0 13-127,-5 3 1,-3 5 114,-4 2 0,-6 5-185,2 3 1,-1 1 65,1-1 0,-2 1-71,2-5 1,1 4-21,-1-4 0,5-3-262,-1-5 1,2-5 63,1 2 0,1-4-49,0-4 0,3-1-406,0-3 455,1-2 0,-1 2-711,0-8 221,6-1-871,-3-6 597,5 0 171,0-6 822,0 0 0,5-10 0,1-2 0</inkml:trace>
  <inkml:trace contextRef="#ctx0" brushRef="#br0" timeOffset="129">10599 11889 7913,'0'0'0</inkml:trace>
  <inkml:trace contextRef="#ctx0" brushRef="#br0" timeOffset="130">10599 11889 9209,'0'-6'1247,"0"1"0,5 5-872,2 0 1,0 0-101,0 0 1,1 0-41,3 0 0,-3-4-53,-1 0 0,2 0 43,7 4 0,-4 0-112,4 0 0,-3-4 83,3 1 0,-2-2-241,5 1 1,-4 3-159,4-3 1,-5-1-142,1 1 0,-1 0-54,1 4 0,-2-4-418,2 0 1,-6 1-661,-1 3 1476,-6 0 0,8 0 0,-3 0 0</inkml:trace>
  <inkml:trace contextRef="#ctx0" brushRef="#br0" timeOffset="131">10918 11843 8023,'-11'0'0</inkml:trace>
  <inkml:trace contextRef="#ctx0" brushRef="#br0" timeOffset="132">11181 12483 7849,'0'-6'-684,"0"-1"1264,0 4 274,0 1 1,0-4 60,0 2 1,1 3 122,3-3-550,-3-2 0,6 4 373,-3-1-65,-3 1-529,4 2-1083,-5 0 634,-5 0-2002,4 0 1023,-5 0 675,6 0 1,0 5 0,0 2 0</inkml:trace>
  <inkml:trace contextRef="#ctx0" brushRef="#br0" timeOffset="133">11478 12095 7934,'-1'-18'132,"-3"3"1,3 2 308,-3 2 0,3-1 474,1 1-629,0-1 1,0 1 442,0-1 0,0 5 204,0-1 205,0 6-233,0-3-388,0 5 0,0 5-224,0 2 1,5 7-1,2 2 0,0 4-57,0-1 0,5 6-140,3 2 0,1 5 79,0-2 0,1 3-336,6 1 1,-1 2-66,-3 2 0,2-6-224,-2 2 1,2-7 146,-2-1 1,1-2 112,-5-1 1,2-1-110,-2-3 1,-2-1 72,2-3 1,-6-6 78,-2 2 0,0-2-20,0 2 1,2-3-541,-5 0 324,0-6 1,-3 3-686,3-5-652,-3 0 655,4 0 427,-5 0 1,-1-4 223,-3 1 0,-1-6 414,-2 1 0,-9-7 0,4-3 0</inkml:trace>
  <inkml:trace contextRef="#ctx0" brushRef="#br0" timeOffset="134">11912 12038 7872,'0'-25'-33,"0"6"0,-1 2 276,-3 1 1,3 1 377,-3 4 0,3 3 482,1 1-271,0 4-263,-6-2 1,1 11-149,-2 6 0,-5 5-84,1 10 0,0 2-65,-5 6 0,0 3-48,1 0 1,-6 7-132,2-3 1,-2 5-175,-2-5 0,0-1-447,0 1 1,0-6 387,0 2 1,1-3-43,-1-5 0,1-2-6,3-5 1,3-4-55,4 0 1,1-5-93,-1 1 0,6-2-72,2-2 1,3-3-558,1 0 422,0-6 0,1 3-239,3-5 1,2 0 278,6 0 1,-1 0 500,1 0 0,4 0 0,2 0 0</inkml:trace>
  <inkml:trace contextRef="#ctx0" brushRef="#br0" timeOffset="135">12060 12483 7977,'0'-11'1438,"2"4"-383,2 3 48,-3-2-716,9 5 1,-8 0 24,6 4 0,-5 6-74,0-1 1,-1 6-54,-2 1 0,4 2-79,-1-2 0,1 3-28,-4 4 0,0-3-131,0 0 0,1-3 146,3 3 0,-3-5-154,3 1 1,-1-1 100,1 1-317,-3-2 1,5 3-131,-2-4-146,-3-6-692,4 4 498,-5-9-1293,0 5 735,0-6 45,0-6 0,0 4 1160,0-6 0,0-4 0,0-6 0</inkml:trace>
  <inkml:trace contextRef="#ctx0" brushRef="#br0" timeOffset="136">12163 12209 7841,'-5'-12'1062,"0"1"-520,-3 0 799,3-1-437,5 6-89,0-4-243,0 8-2303,0-3 1057,5 5 674,2 0 0,9 5 0,2 2 0</inkml:trace>
  <inkml:trace contextRef="#ctx0" brushRef="#br0" timeOffset="137">12494 11855 7959,'-6'-14'307,"2"2"0,3 4-123,1-4 1,1 5 207,3-1 1,-1 4-79,4-3 0,-3 3 538,4-4 1,-5 2-291,5-2 1,0-1-125,3 5 0,2-1-177,2 2 1,-2 1 27,2-2 0,1 3-194,0 1 0,3 0 85,-4 0 0,4 0-118,-4 0 0,4 0 97,-4 0 1,2 0-85,-2 0 0,-2 0 237,2 0-305,-2 0 0,-2 0 20,1 0 1,-6 1-89,-2 3 0,-3 6 261,-1 6 0,-1 9-46,-3 2 1,-2 7-44,-6 8 0,1-3-3,-1 11 0,2-2-343,3 5 0,-2 3 352,5-3 1,0 3-339,4 1 1,5-1-65,3-3 1,-2-2-70,2-5 0,-1-4-16,5 0 0,-1-9-153,1 1 1,-5-7 314,1-1 1,-2-6-5,2-1 1,-2-5 633,-2 2-382,-3-4 582,4 0-439,-5-6 1,0 0 174,0-2 0,-5-2 90,-2 1 0,-4-1-172,0-2 0,-2 0 10,-2 0 0,0 0-129,-8 0 0,3 0-562,-7 0 0,-2 0 250,-2 0 1,5 0-489,3 0 0,1 0 22,7 0-2358,5 0 2979,5 0 0,10 5 0,1 1 0</inkml:trace>
  <inkml:trace contextRef="#ctx0" brushRef="#br0" timeOffset="138">13260 12403 7995,'0'-6'2332,"0"1"-1161,0 5-594,5 0 0,-3 0-136,6 0 1,-4 0-99,3 0 0,1 0-78,3 0 0,2 0 110,2 0 1,-2 0-110,2 0 1,2-4-219,-2 0 0,0 0-247,-3 4 0,-1-4-981,0 1-2250,1-1 1962,-1 4 1468,-4 0 0,3 0 0,-4 0 0</inkml:trace>
  <inkml:trace contextRef="#ctx0" brushRef="#br0" timeOffset="139">14219 11958 7997,'0'-12'266,"-4"5"589,0-1-287,1 5 1,1-2-123,-2 5 0,2 0-206,-6 0 1,5 5-15,-5 3 0,2 3 571,-2 5 1,-1-2-280,5 5 0,0 0-128,4 4 0,0 3-170,0 1 0,0 1 20,0-2 1,4-1-127,0 1 0,4 2 89,-5-1 0,5 3-282,-4-3 0,4 5 115,-5-2 0,1-1-571,-4 2 1,0-5 181,0 5 1,0-6 0,0 2 1,-1-3-2,-3-1 0,2-4 76,-6 0 0,4-5 464,-4 1-198,6-2 0,-4-2 579,2 1-115,3-6 153,-5 4-202,6-9 37,0 4 27,0-5 1,6-1-440,1-3 1,-1 3-164,2-3 1,4-1-30,3 1 1,5 1-39,-1 3 0,3-4 28,1 0 1,-2 0 107,-2 4 1,3-1 28,-3-3 0,6 2-42,2-6 1,-1 4 226,-3-3 0,-1 3-53,-3-4 0,1 4-13,-5-3 1,1 3-270,-5-4 1,0 6-253,1-2 0,-6 1-653,-2 0-794,-3 1 888,-1-3 0,-1 5 997,-3 0 0,3-5 0,-4-1 0</inkml:trace>
  <inkml:trace contextRef="#ctx0" brushRef="#br0" timeOffset="140">14162 12335 7883,'0'-12'995,"0"6"1,5 1-321,3 5 0,3 0-123,4 0 0,2 0 69,2 0 0,4 0 0,-1 0 1,1 0-207,4 0 1,-2-4-327,2 0 0,-7 0 153,3 4 0,-6 0-273,2 0 0,-5-4-269,1 1 1,-3-1-333,0 4 0,-4-4-808,-1 0-1455,-4 0 97,2-1 2798,-5 4 0,-10-9 0,-3 4 0</inkml:trace>
  <inkml:trace contextRef="#ctx0" brushRef="#br0" timeOffset="141">14162 11958 7986,'0'-18'-147,"0"3"1,5 6 420,3 1 1,3 2 564,4-2 1,3-2 51,5 2 0,5 0-373,2 0 0,3-2-23,1 2 0,-1-1-190,-2 2 0,-3-2-402,-5 5 1,-4-1-102,0 1 1,-5 3-421,1-3 23,-7 3 1,-2 2 594,-2 3 0,-3 2 0,4 6 0</inkml:trace>
  <inkml:trace contextRef="#ctx0" brushRef="#br0" timeOffset="142">14996 11798 7970,'-5'-12'0,"3"1"0,-2-1 0,3 1 0,1 3 0,0 1 0,-5 4 0,4-2 2099,-4 5 0,5 5-912,0 3 0,0 7-625,0 4 0,1 8-6,3 3 0,-3 5-217,3 3 1,-3 3-117,-1 9 1,0-2-162,0 6 0,-1-5 175,-3 4 1,3 1-633,-3 3 0,3-1 441,1-3 0,0-4-553,0-7 1,1 1 94,3-5 1,-3 0-50,3-3 0,-3-6 233,-1-2 1,0-3-16,0-1 1,0-4 379,0 0 0,0-5-326,0 1 836,0-3-453,0 0 124,0-6 73,0-1 1080,0-5-1442,0-5 1,0 3 238,0-6-327,0 6 1,1-5-268,3 3 7,-2 3 1,8-8 57,-3 5 1,3-1-112,2 2 0,3 1-53,0-2 0,4-1 98,-3 2 0,3-2-60,-4 1 0,1 2 30,0-1 1,-4-2-490,3 1 1,-6-1-14,-1 1 859,-5 3 0,7-10 0,-4 5 0</inkml:trace>
  <inkml:trace contextRef="#ctx0" brushRef="#br0" timeOffset="143">14904 11798 7846,'0'-18'491,"0"3"0,0 2-96,0 2 1,0-1-109,0 1 1,0 3 606,0 1-222,5-1 0,2-2-47,4 2 1,2 2-185,2 2 0,-1 3-416,5-3 1,0 3 89,4 1 1,0 0-513,0 0 0,-1 5 302,1 2 0,0 0-1328,0 0 0,-4 0 377,0 0 0,-4 6-781,4-5 1827,-5 4 0,3-5 0,-6 4 0</inkml:trace>
  <inkml:trace contextRef="#ctx0" brushRef="#br0" timeOffset="144">15510 11946 8013,'-2'-7'0,"-2"-1"0,3 4 968,-3-3 0,4 4-124,4-1 0,-3 2 912,3-2-1283,-2 3 0,-2-3-15,0 8 0,5 6-46,2 5 1,0 5-171,0-1 1,1 7 143,3 0 0,1 10-110,-1-2 0,6 3-278,2-3 0,-2 2-55,2 2 1,-5-3-59,2 3 0,0-3 85,-1-5 0,-1-2-170,-6-5 0,2-2-261,-2-1 1,-2 0 169,2-5 0,-5-4-658,5-3 314,-5 0-1170,2-2 43,-5 4-342,0-9 1531,0 5 0,0-8 573,0-2 0,-5-7 0,-2-7 0</inkml:trace>
  <inkml:trace contextRef="#ctx0" brushRef="#br0" timeOffset="145">15818 12003 7857,'0'-16'6,"1"2"190,3-5 0,2 5 251,6-1 0,-5 2 571,1 2 745,-5-1-633,2 6-722,-5-4 1,-2 13-387,-1 1 0,-8 10 76,-4 5 1,-6 8-55,-2 3 1,-1 6 4,-7 6 0,1 1-416,-5 10 0,5-3 315,0 3 1,4-9-285,-1 2 0,7-8 81,1 0 1,4-7 98,-4-5 0,9-2 125,-2-1 1,3-5-69,-2-3-96,5-2 1,1-5-445,5-1 128,-5-4-582,3 2-408,-3-5 1501,5-5 0,5-7 0,2-5 0</inkml:trace>
  <inkml:trace contextRef="#ctx0" brushRef="#br0" timeOffset="146">15498 11786 7854,'-6'-5'0,"-1"4"204,4-3 153,1-2 1,-3 3 760,5-4-248,0 4 414,0-2-837,0 5 1,5-4 153,3 0 1,2 1-105,2 3 0,0 0-61,3 0 1,3 0-18,5 0 0,4-4 123,-1 0 0,2 0-143,-1 4 1,-2-4-125,6 1 1,-6-5-845,2 4 0,-3 0 446,-1 4 1,-5-3-1729,-3-1 0,-6 0 146,-2 4 1705,-4 0 0,-3 5 0,-7 1 0</inkml:trace>
  <inkml:trace contextRef="#ctx0" brushRef="#br0" timeOffset="147">16126 11718 7989,'-4'-8'208,"1"1"0,-1 3 150,4-4 1,0 4-76,0-3 1,0 3 95,0-4 1,0 5-125,0-5 0,4 4 13,-1-4 1,5 5 321,-4-5-30,5 6-329,-3-9 1,4 9 7,-2-6 1,2 6-95,-2-2 0,-2 1 95,2 0 0,-1 1 103,5-2-73,-1 3-287,0 1 47,1 0 1,-2 5-181,-2 3 1,-3 3 10,-5 5 0,0 1 148,0 6 0,-5 0-134,-3 0 1,-3 1 91,-5 3 0,4-3-288,-4 2 0,4 2 96,0-1 0,1-4 21,0-4 1,0-5 23,4 1 118,2 3 0,5-6 219,0 4-235,0-9 528,0 3-304,0-8 1,1 7 483,3-6-370,2 1 0,6-4-27,-1 0 1,0 0 35,1 0-166,-1 0 0,1 0-279,-1 0-662,0 0-1409,1 0 1658,-1 0 0,-3-4-804,0 1 0,-6-3 1393,2 3 0,-3 1 0,-1-3 0</inkml:trace>
  <inkml:trace contextRef="#ctx0" brushRef="#br0" timeOffset="148">16423 11775 7908,'0'-12'-1293,"0"6"2640,0-4-853,0 4 1,4-2 800,0 0-320,0 6-499,1-8 1,-3 8-105,6-1 0,-1 0-155,5-1 1,-1 3 108,1-3 1,-1 3-83,1 1 1,-1 0-25,0 0 1,5-1-4,-1-3 1,0 3-107,-3-3 0,-5 3 134,1 1 79,-1 0-176,5 0 0,-5 0 79,1 0-247,-5 0 187,2 0-319,-5 0 148,0 5 1,0-3 105,0 6 1,3-1 5,1 5 0,0-1-2,-4 1 0,0 4 39,0 3 0,0-1-55,0 1 1,1 0-71,3 4 1,-3 0 102,3 0 0,-3-1-184,-1 1 0,0 4 81,0 0 0,0-1-195,0-3 1,-3 4-29,-1-1 1,-1 1-28,1-4 0,3 0 113,-3-1 0,3 3-50,1 1 1,0-2-7,0 3 0,0-3 68,0-1 0,0 0-185,0 0 1,0-1 48,0 1 1,0-4 30,0 0 1,0-3 119,0 3 0,3-5 128,1 1 0,0-2-184,-4-2 220,5 0 0,-4 1 38,3-1 0,-1-3-102,1-1 170,-3 1-157,4 3 64,-5 1 0,4-1-146,-1 1-46,1-6 1,-2 3 11,1-5-206,-1 5 246,3-8 12,-5 9 0,1-7-70,3 4-17,-3-4 159,4 7 0,-5-8 27,0 6 249,0-5 31,0 2-291,0-5-90,0 5 125,0-4-88,0 4 1862,0-5-1411,-5 0-323,4-5 1,-9 4 87,2-3 1,2 1-22,-2 0 1,0 1 135,-3-1 0,0 0-26,-1-1 1,1 3-79,-1-3 1,-4 3-171,-3 1 1,1 0 112,-1 0 0,5 0-911,-1 0 602,2 0 0,2 0-1120,-1 0-978,6 0 2243,-4 0 0,3 5 0,-4 1 0</inkml:trace>
  <inkml:trace contextRef="#ctx0" brushRef="#br0" timeOffset="149">7846 14447 7776,'-6'-1'306,"2"-3"68,-2 3 1,3-4 172,-5 5-200,6 0 0,-4 0 148,2 0 634,3 0-273,-5-5 1,6 4-154,0-4 91,6 5-426,0 0 0,5 0-97,1 0 1,-5 0-63,1 0 1,-4 0-6,3 0 0,1 0 8,3 0 1,1 0-3,-1 0 1,1 0-1,-1 0 1,4-4-17,1 0 1,0-1 9,-1 1 0,2 3-186,2-3 0,1-1 121,-5 1 1,4-1-205,-3 1 0,3 3 62,-4-3 0,0 2-82,-4-2 0,1 3-139,-1-3 1,-3 2-678,0 2 63,-1 0 1,1 0-109,-1 0-1509,-4 0 1095,2 0-839,-5 0 1386,-5 0 1,-3 6 151,-7 1 1,2-1 660,-2 2 0,-8 5 0,-1 5 0</inkml:trace>
  <inkml:trace contextRef="#ctx0" brushRef="#br0" timeOffset="150">7800 14642 7776,'-6'0'2251,"10"0"-1864,7 0 0,3 0 426,-2 0 0,0 0-265,4 0 1,1-2-32,6-2 1,1 2 133,3-6 1,-3 6-269,3-2 1,1-1 74,-2 1 1,1-4-119,-4 5 0,-4-2-162,0 1 1,-5 3-170,1-3 0,-6 2-511,-1 2-511,-1-5-1300,0 4-668,-2-4 2981,-5 5 0,5 0 0,1 0 0</inkml:trace>
  <inkml:trace contextRef="#ctx0" brushRef="#br0" timeOffset="327">18068 17862 7755,'0'0'0</inkml:trace>
  <inkml:trace contextRef="#ctx0" brushRef="#br0" timeOffset="351">13842 6978 8002,'-11'-5'0,"-1"4"250,1-3 260,-1-2-139,1 4 1,3-7 193,1 6 672,4-1-110,-2 4-84,5-5-574,0 4-2,0-5-119,0 6 0,5 0-88,3 0 1,7 0-101,4 0 0,9-1 70,6-3 1,7 2 170,8-6 1,5 4-565,7-3 0,-29 3 0,0 0 178,4-1 1,1-1 0,-1 0 0,0 0 9,4 1 0,0-1 0,-3 0 0,1 1 55,4-1 1,0 0-1,-3 0 1,0 1-29,3-1 0,0 0 0,0 1 0,1-1 4,-1 0 0,0 0 0,-2 1 0,0-1-51,-2 0 1,0 1-1,-4-1 1,-1 1 38,1 2 0,1-1 0,-3-1 1,0 0-84,1 1 1,-1 0 0,31-2 15,-2-2 0,-3 4-62,-1-3 1,-2 0 8,-5 0 0,-1 0 122,-3 4 1,-5 0 112,-3-5 0,-4 6-125,-3-2 1,-7-1 177,-5 1 1,-5 0 45,1 4 287,-2 0 754,-2-5-1032,-5 4 0,1-4 252,-4 5-195,-1 0-240,3 0-6289,-5 0 6205,-5 0 0,-7 0 0,-5 0 0</inkml:trace>
  <inkml:trace contextRef="#ctx0" brushRef="#br0" timeOffset="353">10679 4123 8106,'-35'0'0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9788 13945 7990,'0'-6'0,"0"-5"0,0 5 0</inkml:trace>
  <inkml:trace contextRef="#ctx0" brushRef="#br0">10028 13911 8107,'0'0'0</inkml:trace>
  <inkml:trace contextRef="#ctx0" brushRef="#br0">9982 13922 8098,'0'-6'568,"-5"-4"1,0 7-273,-3-5 1,-2 6 104,2-2 1,-2 3-121,-1 1 1,-2 0 8,-2 0 1,2 0-25,-2 0 0,1 0 88,-1 0 1,2 0-59,-2 0 1,2 1-11,2 3 1,-2 2-78,-2 6 0,2-1-1,-2 0 1,2 5-153,2-1 1,3 5 44,1-1 0,0 3-236,0 1 0,-2 0 99,5-1 1,0-3-223,4 0 0,0-1-6,0 1 0,1-1-53,3-3 0,2-2 86,6 2 1,3-2-37,0-2 0,6-4 146,-2-4 0,2 2-6,2-1 1,-1 0 118,-3-4 1,2-1-125,-2-3 1,3 1 174,1-4 0,0-1-24,-1-3 1,-3-1 70,0 1 1,-5-2 9,2-2 0,-5 2-78,-3-2 1,-3-1 120,-5 0 0,-1-4-130,-3 1 1,-3-1 28,-4 1 1,-6-3-9,-2 3 0,-2 1-124,-2-1 0,0 5 137,0-1 1,2 2-7,2 2 0,2 3 121,6 1 8,-1 4-1,6-7-93,1 9-175,5-4 0,5 5 103,3 0 1,7 0 69,4 0 1,2 0-15,2 0 1,1 0-10,3 0 1,-3 0 41,3 0 0,-3 0-57,-1 0 1,0 0 134,-1 0 0,-2 0-115,-1 0 0,-6 0 83,3 0 0,-4 0 30,0 0-147,-1 0-53,1 0-302,-6 0-917,4 0 638,-9 0-677,5 0 1,-8 0 82,-2 0 1206,3 0 0,-9 5 0,4 1 0</inkml:trace>
  <inkml:trace contextRef="#ctx0" brushRef="#br0">10370 13728 8042,'0'-12'-238,"0"1"198,0 0 0,0 3 689,0 0 0,1 1-82,3-5 1,-1 5-43,4-1 0,1 4-194,3-3 1,1 0 54,-1 0 0,1 2-285,-1 5 0,1 0 86,-1 0 1,0 0-144,1 0 0,-1 1 115,1 3 0,-1 2-139,0 6 1,0-1-26,-4 0 1,-2 2 56,-5 2 0,0-1-86,0 5 0,-1 0 75,-3 4 0,-2 0-91,-6 0 0,-3-4 73,0 0 0,0-5-74,3 1 0,6-2 103,2-2 0,-1-3 133,1-1 2,1-4-91,8 2 1,1-5 214,5 0 1,1 0-56,-1 0 0,2 0-107,2 0 1,-1-1-3,5-3 0,-4 3-415,4-3 0,-5-1 177,2 1 0,-2 0-754,1 4 0,-3 0-93,4 0 0,-7 0-1494,-2 0 2432,1 0 0,-2 5 0,-1 2 0</inkml:trace>
  <inkml:trace contextRef="#ctx0" brushRef="#br0">11078 13648 8022,'0'-8'0,"0"1"858,0 4-92,0-7 300,0 9-137,0-4-376,0 5-173,-5 5 0,-1 2-91,-6 9 0,1 3 35,0 7 1,-5 0-82,1 4 1,-5 4 111,1 4 0,-3 7-89,-1 1 0,-3 0-443,-1 8 0,-1-1-260,1 4 1,3 0 329,-2 0 0,7-8-288,3-4 1,4-7 213,0 0 1,6-7 9,2-4 1,3-5 38,1-3 1,0 2 74,0-6 0,0 0-76,0-3 0,0-5 271,0 1-257,0-1 196,0 5-1436,0-1 566,0-4-1350,0-2 899,0-5 437,5 0 807,1-5 0,6-2 0,-1-4 0</inkml:trace>
  <inkml:trace contextRef="#ctx0" brushRef="#br0">10964 14276 8027,'1'-18'378,"3"3"1,-3 2-91,3 2 1,1 0 1089,-1-1-891,0 6 1,-4-1 1186,0 4-1208,0 1 1,1-1-197,3 6 1,-3 4 24,3 4 0,-1 6 133,0 2 0,-1-2-357,1 2 0,-1 1 46,-2 2 1,4 0-203,-1-3 0,1 1 154,-4-5 0,0 2-502,0-2 0,4-2 218,0 2 1,0-6-394,-4-1 3,0-1-102,0 0 708,0-2-73,5-5 1,0-2 417,2-1 0,7-5-182,-2-7 1,3-3 1,0-5 1,3 0-57,5 0 0,0-3-95,-1-1 0,-3 1 34,1 3 1,-1 0-19,3 0 0,-3 5 4,0 3 1,-3 4-12,3 3 0,-5 3 51,1 5 0,-2 0-54,-2 0 1,0 9 138,1 2 0,-5 7-58,1-3 1,-4 7 15,4 1 0,-6 1-79,2 6 0,-3-4-1,-1 0 0,0 2-578,0-1 0,0-4 244,0-4 1,0-5-807,0 1 0,0-3 471,0 0 1,0-4-1885,0-1 2515,0-4 0,-5-3 0,-1-7 0</inkml:trace>
  <inkml:trace contextRef="#ctx0" brushRef="#br0">13225 14071 8005,'2'-7'857,"1"3"1,3 2 50,1-2 0,3 3-341,-2-3 1,6-1-128,1 1 1,2-1-175,-2 1 1,-1 3-110,5-3 0,0 2 69,4-2 1,-3 2-28,3-1 0,-3 1-52,7 2 1,-7-3-92,-1-1 1,-1 0-372,1 4 0,1-4 193,-5 0 0,1-3-1367,-5 3 749,1-5-1581,-6 8 2321,-6-4 0,-12 5 0,-5 0 0</inkml:trace>
  <inkml:trace contextRef="#ctx0" brushRef="#br0">14824 13534 8100,'0'-12'206,"-1"5"158,-3-1 1,2 2 346,-6-2-180,6-2 1,-9 5-139,4-3 1,0 3-143,0 5 1,-1 0 55,-3 0 0,-1 1-71,1 3 1,-1 8-108,1 7 0,-4 2 92,0 2 1,-1 1-16,5 3 1,3-3-145,1 3 1,4-3 87,-1-1 1,3-2-257,1-2 1,0 2 93,0-6 1,5 0-27,3-4 0,3-3-20,4 0 0,-1-6-89,5 2 1,0-4 12,4-4 0,4-2-51,0-6 0,-5 0 171,-2-4 0,-7 4-24,3-3 1,-4-2 66,0 2 0,-6-5-54,-2 1 1,-3 1-57,-1-1 1,-1 0 68,-3-4 0,-2 0-250,-6 0 1,1 4 41,0 0 0,-1 6 15,1 2 200,-6 0 0,5 9-178,-4-2-36,9 3 126,2 1 1,5 1 12,0 3 1,1-2 109,3 1 1,7-1 154,8-2 1,4 0-52,4 0 1,2 0 158,5 0 1,-3-2-152,-1-1 0,-7 1 106,3-2 1,-8-1-116,5 2 1,-8-1 124,1 4-354,-4 0 176,0-5-290,-1 3-452,-5-3 10,-1 5 1,-6 0-306,-3 0 1,2 2-694,-6 1 1650,6-1 0,-8 8 0,3-4 0</inkml:trace>
  <inkml:trace contextRef="#ctx0" brushRef="#br0">15418 13340 8010,'0'-12'331,"0"1"1,0-1 29,0 1 1,0 3 81,0 1 1,1-1-125,3-3 0,-1 3 18,4 0 1,-3 2 98,4-2 48,-1 3-459,10 5 1,-4 0 148,2 0 1,-4 2-82,-3 1-69,2 4 1,-9 4 29,3 1 1,1-1 62,-1 0 1,-1 5-27,-7-1 1,1 4 52,-4-4 0,-2 4-18,-7-4 1,4 4-133,-3-3 1,-2 3 149,2-4 0,0 0-140,3-3 111,1-1-34,-1 0-83,6 1 61,1-6 1,10 1-78,3-4 0,2-1 72,1 1 1,6-1-23,2-2 1,2-4-74,2 0 0,0-4-155,0 5 1,0-5-136,-1 4 0,-2-3-1094,-1 3 633,-5 0 0,2 4 310,-5 0 0,-3 0-660,0 0 1,-5 0 1141,5 0 0,0 5 0,3 1 0</inkml:trace>
  <inkml:trace contextRef="#ctx0" brushRef="#br0">16023 13385 8052,'0'-11'979,"0"4"-299,0-3 227,0 9-243,0-9 1,-1 10-237,-3 0 1,-2 9-10,-5 6 0,-2 7-58,-2 0 0,1 3-86,-5 5 0,-4 4-153,-4 4 1,-4 5-212,0-1 0,-6 8 113,18-24 0,0 1 1,-2-1-1,0 0-34,2 1 0,0-1 1,-19 24-283,4 3 0,6-6 4,5-1 1,2-2-162,5-6 1,2-1 48,7-6 0,-2-3 90,5-6 0,0-4 215,4-3 0,0-2-212,0-1-132,0-6 560,5 4-907,-3-9 451,3 4 0,-5-6-215,0-3 1,0 2-212,0-6 1,3 1 760,1-5 0,10 1 0,-1-1 0</inkml:trace>
  <inkml:trace contextRef="#ctx0" brushRef="#br0">15829 13956 7940,'4'-7'353,"0"-1"732,0 6-174,-4-4 360,0 6-662,5 6 1,-4 1-201,3 8 1,-3 2-151,-1 2 0,0 2-71,0-1 0,0-3-175,0 2 1,0-1 111,0 1 0,0-2-59,0-6 1,0 0-226,0 1 1,-4-5 4,1 1-228,-1-5 167,4 2 145,0-5 1,9-2 44,2-1 1,8-8 29,0-4 1,4-5 9,4 1 0,1-3 9,2 0 1,2-5 39,-6 0 1,1 4-46,-4 4 1,-5 7 133,-3 0 0,-2 5 132,-2 3-172,0 3 1,-3 1-55,0 7 0,-5 8 18,5 4 0,-4 3 25,3 1 1,-3 3 20,4 1 0,-4 1 30,3-1 0,-3-3 23,4 2 1,-6-1-4,2-3 0,1-3-213,-1 0 40,0-5 0,-4 8 0,0-4 0</inkml:trace>
  <inkml:trace contextRef="#ctx0" brushRef="#br0">7846 15589 8000,'-6'0'1445,"1"-5"-378,5 4-710,0-4 1,0 4 442,0-3-544,0 3 1,1-4-16,3 5 0,2-4 28,6 0 1,0-1-30,3 1 1,3 2-49,5-6 0,1 4-69,3-3 0,2 3-156,5-4 0,-1 4 0,-2-3 0,-2 0-242,-2 0 1,-7 0-47,3 4 0,-8 1 15,0-1-1401,-2 1 650,-7 2-1099,-1 0 1462,-15 5 0,3-2-153,-9 4 847,-1 1 0,-1 4 0,-5-1 0</inkml:trace>
  <inkml:trace contextRef="#ctx0" brushRef="#br0">7880 15704 9157,'8'0'893,"0"0"0,3 0-527,4 0 1,6-2 92,-2-1 0,2 0-71,2-5 0,0 5-162,0-5 1,0 2-275,-1-2 1,1-1 92,0 5 0,-1-3-249,-3 3 0,1 0 232,-5 4 1,0 0-29,-3 0 0,-1 0 0,1 0 0</inkml:trace>
  <inkml:trace contextRef="#ctx0" brushRef="#br0">9731 15270 8000,'-12'0'63,"6"0"1,-4 0 403,2 0-32,-2 0 0,-3 0-130,-2 0 1,2 0 193,-2 0 0,-3 1-48,-1 3 0,-1 6-164,1 5 1,-3 5-10,3-1 0,-1 3 116,1 1 0,2 1-94,6 3 0,1-3-74,2 2 1,3 2-109,5-1 0,1 0 82,3-5 0,3 1-218,4 0 0,6-4-77,2 0 1,3-5-63,5 1 0,2-3 55,6-5 1,0-1-16,3-6 1,-2-2-101,2-2 0,-3-2 109,0-5 0,-1-5 100,0 1 1,-1-5 28,-3 1 0,2-6 128,-5-2 1,-6 0-20,-5 4 0,-5-1 210,-3-2 1,-3 0-64,-5-4 0,-7-1-74,-4-3 1,-7 0-255,-8 0 0,-9 1 123,-7 2 0,-3 3-682,-5 5 0,1 11 119,-8 4 0,6 8-260,-6 8 0,9 4-132,2 11 1,12 0-1765,11 0 2647,5 0 0,12 3 0,2 1 0,3 0 0</inkml:trace>
  <inkml:trace contextRef="#ctx0" brushRef="#br0">1268 16834 8105,'-2'-10'-459,"0"1"-184,-2 2 1844,0 4-360,4-7-229,0 9 0,0-6 329,0 4-238,0 1-262,0-3 133,0 5-493,0 5 0,0 3 194,0 7 1,4-2-84,0 2 1,0 3-169,-4 1 1,1-1 94,3 1 0,-3 0-102,3 4 1,-3 1 54,-1 2 1,0-2-137,0 3 0,0 1 138,0-1 0,-4 3-144,1-3 0,-3 3-158,3-3 0,1-2 64,-1-6 0,1 2-26,2-6 1,0 0-144,0-4 294,0 1 177,0-1-134,0-4 199,0 3-224,0-9 67,0 4 0,2-5 2,1 0 12,-1 0 26,8 0 1,-4 0 122,6 0 1,-1-4-125,0 1 1,2-3 111,2 3 1,-2 1-99,2-1 0,-1-3-9,1 3 1,-1-2-15,5 1 1,-5 1 27,2-4 0,-4 4-236,0-1 1,-1 2-105,1-2 0,-1 3-477,0-3 322,1 3 1,-5 1-818,1 0-775,-5 0 787,2 0 816,-5 0 0,-5-5 0,-2-2 0</inkml:trace>
  <inkml:trace contextRef="#ctx0" brushRef="#br0">1279 17108 7999,'-4'-7'0,"1"-1"218,-1 6 1,4-5 963,0 4-722,0 1 0,1-3 25,3 5 0,2-1-172,6-3 1,3 3-36,0-3 1,5-1-164,-1 1 0,3-1 111,1 1 1,-2 2-220,-2-6 0,2 4 19,-6-3 1,4 3-13,-4-4 0,0 4-208,-3-3 1,-1 4-782,1 0 459,-1 1 0,-3-2-1385,-1 1 843,-4-1 0,1 4 1058,-8 0 0,-8 5 0,-5 1 0</inkml:trace>
  <inkml:trace contextRef="#ctx0" brushRef="#br0">1268 16857 8081,'-4'-7'100,"0"-1"1,0 4 511,4-3 247,0 4-560,0-7 1,2 7 179,1-4 1,4 3-68,4-4 0,6 4-129,2-3 0,2 1-30,2-2 0,4-1-30,-1 5 1,1-3-176,-4 3 0,-2-1 153,-2 1 1,2 3-523,-6-3 0,4 3 195,-4 1 1,1 0-1078,-5 0 1,0 0 148,1 0 1054,-6 5 0,4 1 0,-3 5 0</inkml:trace>
  <inkml:trace contextRef="#ctx0" brushRef="#br0">1827 16857 8050,'-11'-5'805,"-1"-1"-354,1-1 1,3 2 349,1 5 173,4 0-392,-2 0-264,10 5 0,2 2-24,4 4 0,-3 4-48,-1 1 0,2 4 104,6-1 0,-2 3-171,2 0 1,-1 3-89,2 1 0,0-2 9,3 3 1,-1 2-215,-3 2 1,-1-4-326,5 0 1,-5-3 278,1-1 1,-2-1-191,-2-3 1,1-3 122,-1-4 0,-3-5-167,-1 1-104,-4-6-391,7 3-103,-9-5 306,4 0 1,-6 0-7,-3 0 692,-2 0 0,-10 0 0,-2 0 0</inkml:trace>
  <inkml:trace contextRef="#ctx0" brushRef="#br0">2124 16789 8159,'0'-12'0,"0"5"873,0-1-118,0 0 660,0 2-404,0 1-505,0 5-206,0 10 1,-5-1 29,-2 10 1,-4 1-154,0 7 1,-5 2-1,-4 5 1,-5 6-120,-2 2 1,-4 0-295,0 3 1,0-2-77,0 7 0,-1-4 187,6-5 1,-1-1-409,4-6 0,0-4 257,1 1 1,4-11 22,3-1 0,6-5-456,1-2-222,6-1 146,-4-5 0,8 0 364,2-6 1,2 0-597,5 0 1045,6 0 0,1-6 0,4 0 1</inkml:trace>
  <inkml:trace contextRef="#ctx0" brushRef="#br0">2364 16857 7999,'0'-11'876,"0"-1"9,0 6-48,0-4-649,0 9 1,0-3-77,0 8 0,0 3 181,0 8 0,0 4-67,0 8 1,0 6-43,0 5 1,1 0 55,3-3 1,-3 3-275,3 0 1,-2 0-109,-2-4 1,0-1-103,0-3 0,0 1 32,0-8 1,3 1-100,1-9 1,0 0-287,-4-3 58,0-6-527,0-1-767,0-5 1335,-5-5 0,0-1 498,-3-6 0,-1 1 0,6-1 0,-6-4 0,2-2 0</inkml:trace>
  <inkml:trace contextRef="#ctx0" brushRef="#br0">2330 16971 7999,'0'-17'-489,"5"-5"0,-3 6 989,6-3 0,0-3-90,3 3 1,1 2-31,-1 2 0,2 3-139,2 0 0,-2 1 57,2-1 1,1 2-129,0 2 0,4 0 0,-1 4 0,-1 0-20,1 4 0,-5 0-104,1 0 0,-2 5-46,-2 3 1,-1 2 47,-2 1 0,1 2 20,-6 2 0,1 3 30,-4 5 1,-6 0-41,-6-1 1,-4 5-27,-7 0 1,0 3-1,0-3 0,-3 0-84,-1-5 0,4-4-197,4-3 0,5-2-519,-1-2 1,6-4-16,2-3-878,4-3 828,-2-1 833,5 0 0,5-5 0,1-2 0</inkml:trace>
  <inkml:trace contextRef="#ctx0" brushRef="#br0">2855 16800 8029,'-6'-5'1348,"1"4"-607,5-4-440,-5 5 1,3 6 58,-1 5 0,1 6-79,2 6 0,0 5 28,0 2 1,-3 3-186,-1 1 1,0 1 105,4-1 0,0 0-218,0 0 0,0-3 70,0-1 0,0-4-431,0 0 1,0-3 185,0-4 0,-1 2 5,-3-6 0,3 0-188,-3-4 120,-3 1 221,1-1 0,0-3 377,2 0 365,3-6-250,1 3 17,0-5-326,0-5 0,1 0-50,3-3 0,2-1 9,6 6 0,3-5-103,0 4 0,5-3-75,-1 3 1,3 0 75,1 4 0,0-4-79,-1 0 1,1 1 39,0 3 1,-1 0-355,-3 0 1,1 0-867,-5 0-996,0 0 2220,-3 0 0,-6 0 0,-1 0 0</inkml:trace>
  <inkml:trace contextRef="#ctx0" brushRef="#br0">3335 16857 8040,'0'-7'1078,"0"-1"-355,0 5-233,0-2 863,0 5-1301,-5 5 1,4 4 63,-3 10 0,-1 2 69,1 9 0,-4 1-27,4 3 1,-4-4-212,0 1 0,2-1-216,-2 4 0,4-3 173,-3-1 0,0-3-185,0 3 0,-2-8 119,5 1 0,-4-8-590,4 0 1,1-6-578,3-1-255,0-6 1584,0 3 0,5-5 0,1 0 0</inkml:trace>
  <inkml:trace contextRef="#ctx0" brushRef="#br0">3381 16812 8040,'0'-12'0,"0"1"487,-5 4 810,3-3-818,-3 9 1,6 2-48,3 11 0,3 0-9,4 7 0,0 2-113,1 5 1,-1 3-218,1 6 1,-1-1 75,1 0 1,3 1-262,0-1 0,0 0 37,-3 0 1,3-1-55,0-2 1,0-5-70,-3-7 0,-1 2-233,1-6 0,-5 0-943,1-3 543,-6-1-914,3 0 1065,-5 1 1,-1-6 659,-3-2 0,-2 2 0,-5 1 0</inkml:trace>
  <inkml:trace contextRef="#ctx0" brushRef="#br0">3289 17200 8029,'0'-7'-207,"1"-1"756,3 4 1,3 0-120,4 4 0,4 0-135,1 0 0,5-1-126,2-3 1,0 3-140,3-3 1,-1-1-474,-3 1 1,1-1 260,0 1 1,-5 3 181,-3-3 0,3 3 0,0 1 0</inkml:trace>
  <inkml:trace contextRef="#ctx0" brushRef="#br0">3849 16937 8029,'-5'-11'330,"3"-1"0,-4 2 253,2 3 225,3 1-548,-4 1 0,1 9-143,0 0 1,-1 6 59,1 5 1,3 4-90,-3 8 0,-1-2-130,2 6 1,-3-2 83,3 2 0,1 0-24,-1-4 1,1 0-51,2-5 1,0 1-240,0 0 1,4-5 112,0-3 1,0-6-150,-4-1 332,0-6-25,0 3-67,0-5 1,0-5 51,0-3 0,0-2 55,0-1 0,0-4 64,0-1 1,0 0-3,0 1 1,0 1 6,0-5 0,0 1 656,0-1 1,0-1-414,0 4 0,0 5-325,0 3 47,0 6-323,0-3 0,5 10 79,2 2 0,5 5 116,3 3 1,-1 3-61,5 5 0,-4 0 22,4-1 0,-3 1-3,3 0 0,0 0-30,3 0 0,-3-5 171,1-3 1,-3-3-99,2 0 1,2-5 207,-6 1 0,0-5-68,-3 0 0,-1-1 47,0-2 1,-4-2 112,-3-1 0,-3-4 180,-1-4 0,0-1 16,0 1 0,0-5-103,0-4 0,-4 3-119,0-2 1,-3 0 3,3-4 1,-4 0-572,4 0 1,-3 0-123,3 0 1,-4 1-363,4-1 0,1 1 365,3 3 0,0-1-193,0 5 0,0-1-89,0 5 1,5 3 745,2 1 0,9-1 0,1-3 0</inkml:trace>
  <inkml:trace contextRef="#ctx0" brushRef="#br0">4477 16846 8075,'0'-7'-1893,"0"-3"3250,0 9-835,-5-4 0,2 10-25,-4 3 0,-1 7-125,-3 4 0,1 4-130,2 3 1,-2 4-42,2 4 0,-2-1-96,-1-3 0,3 7-177,0-3 1,2 2 120,-2-6 0,0 2-594,4-5 0,-4-1 253,4-3 0,-1-5-461,1-3 0,3-2-440,-3-2 228,3-4 965,1 3 0,0-9 0,0 4 0,5-10 0,2-1 0</inkml:trace>
  <inkml:trace contextRef="#ctx0" brushRef="#br0">4443 16846 8075,'0'-18'0,"0"3"-780,0 2 588,0 7 1205,0 1-461,0 5 0,5 6-114,2 5 1,0 6-212,0 6 0,1 1-108,3 3 0,1 2-18,-1 5 1,3 4 88,-2 0 0,5 0-403,-5-4 1,2-1-70,-3-2 1,-1-3-242,-2-5 1,2 0 174,-2-1 0,1-4-771,-2-3 193,3-2 926,-8-2 0,3 1 0,-5-6 0,0-1 0</inkml:trace>
  <inkml:trace contextRef="#ctx0" brushRef="#br0">4294 17257 8001,'0'-6'-1645,"2"1"2059,1 5 1,4-4 25,4 0 0,6-4-92,2 4 0,7-4-122,5 0 1,2-2-114,1-2 1,-2 5 66,2-1 0,-6 1-473,6-5 1,-7 5-106,-1-1 1,-5 5-370,-2 0 1,-5 1 766,1 2 0,-2-5 0,-2-1 0</inkml:trace>
  <inkml:trace contextRef="#ctx0" brushRef="#br0">4979 16926 8055,'0'-18'-1451,"-3"5"871,-1 6 1599,0 4-45,4-2-97,0 5-583,0 5 1,0 7-34,0 7 1,0 3-1,0 5 0,0 2-15,0 6 0,0-1-141,0 0 0,0 0 87,0 1 0,0-5-244,0 0 0,0-4 81,0 1 1,0-5-457,0-3 0,0-2-68,0-6 1,0-3-1017,0 0 1029,0-6 0,-1 3-57,-3-5 0,1 0 539,-4 0 0,4 0 0,-12-10 0,2-3 0</inkml:trace>
  <inkml:trace contextRef="#ctx0" brushRef="#br0">4740 16914 8055,'0'-11'-346,"0"5"44,0-5 0,1 9 397,3-6 1,2 6 310,6-2 1,3 1-13,0 0 1,7 1-16,0-2 1,1-1-257,4 2 0,1-5 87,-2 4 1,2-1-239,-1 1 1,-2 2-39,6-6 0,-6 6-60,2-2 1,-7-1 164,-1 1 0,-5 0-115,1 4 1,-2 0 2,-2 0 0,-3 0 85,0 0 1,-4 1 157,3 3 0,-4 0-66,0 7 0,-1-2 210,-2 7 0,0 1-18,0 2 0,0 4-1,0 4 0,0 2-182,0 5 1,0 1-70,0-1 0,-2 0 0,-1 0 0,1-1 54,-1-2 0,1-3-201,2-5 0,0-6 37,0-2 1,0-2-690,0-1-323,0-1 153,0 0 0,0-3-311,0 0 1236,0-6 0,5 3 0,2-5 0</inkml:trace>
  <inkml:trace contextRef="#ctx0" brushRef="#br0">5676 16857 8076,'-6'0'494,"-4"0"0,3 0-203,-4 0 1,-1 1 85,1 3 1,-2 3-74,-2 4 0,1 4 152,-5 0 1,4 6-242,-4-2 1,4 7 18,-4 5 0,5-2-52,-2 2 1,4-1 15,0 4 0,2 1-117,3-1 1,1-4 113,6 1 0,0-6-131,0 2 0,7-4-60,4-4 1,2-3-81,6-4 0,-1-2-36,1-3 0,6-2 123,-2-5 0,2-1-68,-2-3 0,4 1 93,0-9 0,-1 3 45,-3-6 0,0-2 26,0 2 0,-6-5 14,-1 1 0,-7-3-31,-2 0 0,-4-3 16,1-1 1,-4-3-254,-4-6 0,-3 1-130,-4 0 0,-2 1-533,-2 2 1,2 5 57,-2 7 1,2 2-262,2 6 0,0 1-416,-1 2 1429,6 3 0,-4 10 0,3 1 0</inkml:trace>
  <inkml:trace contextRef="#ctx0" brushRef="#br0">6030 16846 8183,'0'-18'350,"0"7"179,0 0 1,0 9 181,0-6 161,0 6-350,0-3 1,-1 14-202,-3 2 0,3 12-53,-3 0 0,2 8-24,-2 4 1,2 3-215,-1 4 0,1 1-28,2-5 0,0 1-110,0-1 0,0-4-63,0 1 1,0-2-184,0-7 0,0-3-287,0-4 148,0-5-403,0 3 154,0-11-50,0-1 180,0-5 542,0-5 1,0-1-26,0-6 1,0 1 182,0-1 0,0-4-32,0-3 1,0-3-102,0 0 1,0-1 154,0 0 1,0 4 1,0 0 0,0 1 549,0-1 37,0 2 19,0 6-529,0 5 1,4 2-68,0 8 1,5 3 95,-2 9 0,4 1-63,0 6 0,4 0-44,1 0 0,4 0-24,-1 0 1,2-4-143,2 0 0,0-5 88,0 1 0,0-3-168,0 0 0,-2-6 240,-2-2 0,2-3 111,-6-1 0,0 0 33,-4 0 1,0-5-111,-4-2 0,2-5 134,-5-3 1,0 1-91,-4-5 1,0 0 209,0-4 0,0-5-33,0-2 0,0-3-93,0-2 0,0 1-220,0 0 1,-4 0-250,0-1 1,0 1-384,4 0 1,0 6 361,0 5 0,0 5-1001,0 7 416,0 0-533,0 4-397,0 2-244,0 15 1983,5-2 0,2 13 0,4-3 0</inkml:trace>
  <inkml:trace contextRef="#ctx0" brushRef="#br0">6727 16880 8026,'0'-14'0,"0"3"224,0 2 1,0 1 986,0 1-151,0 4 152,0-2-1373,0 5 194,5 5 1,-4 1-601,3 6 0,-3-1 374,-1 1 1,0 0-1745,0 4 1937,0-4 0,5 10 0,2-4 0</inkml:trace>
  <inkml:trace contextRef="#ctx0" brushRef="#br0">6818 17200 8026,'-6'5'21,"2"3"0,-1-2 20,1 1 2116,0 1-826,-1 4 575,-1-1-1482,-5 0 1,3-1-345,0-2-343,6 2 0,-3-7-1324,5 4 1533,0-4 54,0 2 0,5 0 0,1 1 0</inkml:trace>
  <inkml:trace contextRef="#ctx0" brushRef="#br0">1325 17759 10269,'5'-6'474,"3"2"0,2-1-821,1 1 1,2-3-837,2 3 0,-2 0 959,2 4 1,-1 0 223,1 0 0,-2 0 1945,2 0 1,2 0-1029,-2 0 0,5 0-547,-1 0 1,3 0-485,1 0 0,1 0 52,2 0 0,3 0-64,6 0 1,-2 0 53,-3 0 0,3-1 49,-2-3 0,2 2 54,1-6 1,-5 5 8,-2 0 0,1-2 30,-2 1 0,0 0-48,-7 4 1,1 0-51,-5 0 0,4 0 58,-4 0 0,6 0-136,-2 0 0,2 4 52,2 0 0,1-1 29,3-3 1,3 0 15,9 0 1,0-1-11,3-3 1,2-1-5,-2-2 0,-1-2 5,1 5 0,-4-4 10,3 4 1,-8 1-4,2 3 1,-9 0-7,1 0 0,-3 0-29,-1 0 1,-4 3-6,0 1 0,0 4-2,4-4 1,1 3-12,3-3 1,3 0 44,8-4 1,8-1-7,7-3 1,3 1-224,1-4 1,0-1 213,0-3 0,-5 1-87,-2 2 0,-4-1 112,-5 5 0,-3 0 10,-7 4 0,-3 0 5,-5 0 0,-4 0 1,0 0 0,-5 2-2,1 1 0,1-1 11,0 2 0,3 1 55,-4-2 1,10 1 139,2-4 0,6 0-49,5 0 1,3-5-163,4-2 0,0 0-1,-3 0 1,1 3-1,-5-4 1,-4 6-3,-3-2 1,-10 3 5,2 1 1,-8 0-8,0 0 1,-2 0-16,-1 0-1,-6 0 100,4 5 1,-4-4-11,6 3 0,4-3 11,3-1 0,7-5 17,0-3 1,9 2 15,-5-2 1,6 6-180,-6-2 0,-2-1 77,-1 1 0,-8 0-17,-4 4 0,-2 4 44,-2 0 1,0 5-162,1-2 1,-1 2 46,1-1 1,0 2 29,4-2 1,3-2 54,7 2 0,0-6 3,4 2 1,2-3-58,6-1 1,-3 0 0,3 0 0,-2 0 12,-2 0 0,-1 0 20,-2 0 1,0 0-5,-4 0 0,-2 0 13,-5 0 1,0 0 3,-5 0 0,4 0-62,-4 0 0,2 0-5,-2 0 0,3 0 36,5 0 1,1 0-3,2 0 0,4 0 231,4 0 0,1-4-77,3 1 0,2-1-134,2 4 0,-3 0 60,-5 0 1,1 0 17,-1 0 0,-5 0 30,-2 0 1,-3 4 16,-1-1 1,-1 3-87,1-3 1,-4 0 31,0 4 1,4-4-70,4 1 0,1 1 39,-2-1 0,0-1 42,4-3 1,-3 0-73,3 0 1,0 0-15,0 0 1,2 0-7,-6 0 0,0 0-135,-7 0 1,-3 0-211,-4 0 270,-6 0 0,0 0 149,-2 0-103,-3 0 0,5-1-207,-6-3 0,-6 3-82,-1-3 0,-5 3-613,-3 1 951,-3 0 0,-4 0 0,-1 0 0</inkml:trace>
  <inkml:trace contextRef="#ctx0" brushRef="#br0">8097 16697 8217,'-5'-6'0,"3"-4"241,-6 2 1,4 2 37,-3-2 0,3 2 166,-4-2 0,1-1-82,-5 6 0,1-5 65,-1 4 0,-3 0-143,0 4 0,-4-3 0,4-1 0,-6 1-14,2 7 0,2 2-32,-2 6 1,3 4-119,-3 3 0,0 7 158,-4 0 1,6 7-260,1 2 0,0-1-32,1 4 0,0 3 23,3 0 1,2 4-51,2 1 0,-1-1-215,6 1 0,-1-4-186,4 0 0,1-9 188,3 1 0,4-4-68,7 1 0,6-7 57,6-5 1,0-5 319,-5 1 1,5-6-71,0-1 0,3-6 190,-3 2 1,3-3-135,-3-1 0,1-4 96,-1 1 1,-7-6 78,3 1 0,-4-2-14,0-1 0,-3-1-165,-4 1 0,-5-2 59,1-2 0,-6 2 36,2-2 0,-3 1 139,-1-1-14,0 2 1,0-3-40,0 4-105,-5 6 1,4-1-185,-3 4 300,3 1-451,1-3 173,-5 10 1,4 2-39,-3 4 0,3 1 27,1-1 1,0 0-84,0 1 0,1 0 85,3 4 1,6-5-88,5 1 0,5-2 79,-1-7 0,8 5 20,4-4 1,-2 0 48,1-4 0,-1-2-57,2-1 0,1-4 146,-6-4 1,0-1-36,-7 1 1,1 3 68,-5 1 0,-3-1-78,-5-3 1,-4-4 100,1-1 1,-4-3-12,-4 4 1,-4-5-69,-7 1 0,-3-3-422,-5-1 1,-3 2 162,-1 2 0,-3 3-502,3 9 1,-4 2 155,5 5 1,-5 1-49,5 3 1,0 2-29,7 6 0,3 4-646,4 3 1255,6 3 0,-4-5 0,3 0 0</inkml:trace>
  <inkml:trace contextRef="#ctx0" brushRef="#br0">8646 17086 7966,'0'-18'0,"-5"1"0,3 10 1292,-2-1-367,3 6-531,1-3 0,0 6-121,0 3 1,4 2 0,0 5 0,5 6-106,-2 2 0,0 2-137,0 2 0,1 0 124,3 0 1,5 0-122,-1 0 1,0 0-67,-4-1 1,1 0-24,-1-3 0,1 1-85,-1-5 1,-3 1 34,-1-5 1,-4-3 123,1-1 130,-3-4 9,-1 2 1,0-6-9,0-3 1,0-2 237,0-6 1,0-4 128,0-3 1,1 1-179,3-1 1,-3-2-192,3-5 0,1 2 89,-1-3 1,1-1-276,-1 2 1,-3-4-182,3 7 1,1-1-367,-1 9 0,1 1-2004,-1 7 1358,-3-4 1231,4 10 0,0 1 0,1 7 0</inkml:trace>
  <inkml:trace contextRef="#ctx0" brushRef="#br0">9125 16560 8032,'-7'-11'0,"-1"-1"0,6 1 545,-2 0-49,-3-1 6,6 1 0,-4 3 297,5 1-572,0 4 1,0-1 1,0 8 0,0 7 0,0 8 0,0 4-22,0 4 0,0 0 37,0 7 1,0 1-55,0 7 0,0 3-1,0-3 0,0 2-184,0 2 1,1-1-46,3 1 0,-3 0-212,3-1 1,-3 1 189,-1 0 1,0-6-174,0-2 1,0-2 91,0-2 0,0-5 22,0-2 0,0-4 38,0-4 1,2 1 44,2-5 24,-3 1 0,4-5 10,-5 1 0,4-5 287,-1 1-263,1-6 23,-4 3 1506,0-5-1266,0-5-189,0 4 0,2-4 0,1 5 1,4-1-130,4-3 1,4 3 76,1-3 1,3-1-64,-4 1 0,1 0-113,0 4 0,-4-4-289,3 0 0,-2 1-127,-1 3 1,-1-4-1316,0 0 195,-4 0 1670,-2 4 0,-10-5 0,-2-1 0</inkml:trace>
  <inkml:trace contextRef="#ctx0" brushRef="#br0">9034 16446 8147,'-5'-11'42,"-2"-1"516,1 1 176,1 4 1,6-1-212,3 4 1,0-1-63,7 1 0,0 3-201,8-3 1,5-1 10,6 1 1,3-4-259,1 4 0,1-1-16,-1 2 1,-5 1-1,-2-1 0,-4 0-724,-4-1-280,-3 3 1,-10-3 1006,-2 8 0,-2 2 0,-2 6 0</inkml:trace>
  <inkml:trace contextRef="#ctx0" brushRef="#br0">9514 16674 8175,'-4'-11'0,"0"0"207,0-1 0,3 2 1012,-3 2-757,3-2 1,-4 8 814,5-6-563,0 6-470,0-3 1,4 10 236,-1 2 0,10 7-146,-2 1 1,3 6-70,-2-2 1,3 2-16,0 2 0,2 0-31,-2 0 1,-2 3-75,2 1 0,1 1-116,0-1 0,-1-3-283,-4 2 0,1 2 208,-1-1 0,1 0-246,-1-4 1,0-1 126,1 1 1,-1-5-99,1-3 0,-5-2-2,1-2 1,-4-1 116,3-2 0,-3 1-157,4-5 0,-6 1-856,2-1-867,-3-3 837,-1 4-572,0-5 1762,-5 0 0,-6 0 0,-7 0 0</inkml:trace>
  <inkml:trace contextRef="#ctx0" brushRef="#br0">9879 16629 8168,'0'-24'0,"0"2"326,0 11 670,0 4-245,0 2-296,0 5 1,-5 3-55,-3 4 0,-3 7-90,-4 13 0,-3 2-98,-5 5 1,0 2 29,0 2 1,-3-2-183,-1 2 1,-1 1-60,2-1 0,1-1-115,-1-7 1,2 2 116,1-5 0,4-1-66,0-3 1,5-1-111,-1-3 0,6-3-432,1-4-82,6-1 1,-5-3-81,3-1-833,3-4 254,-4 2 1345,5-5 0,-5-5 0,-1-1 0</inkml:trace>
  <inkml:trace contextRef="#ctx0" brushRef="#br0">9479 16537 8121,'-5'-11'222,"4"0"68,-3-1 0,3 5-91,1-1 1,0 4 259,0-3 7,0 4 0,4-3-92,0 2 1,6 3-36,1-3 1,2 2-148,6 2 1,0 0-1,4 0 1,3-3-7,1-1 1,3-1-154,-3 1 0,5 1-214,-2-4 1,-1 3-76,2-4 1,-6 5-263,2-5 0,-4 5 258,-4 0 0,-3 1 260,-4 2 0,-6 0 0,-1 0 0</inkml:trace>
  <inkml:trace contextRef="#ctx0" brushRef="#br0">10016 17166 8051,'0'-12'687,"0"1"1060,0-1-549,0 6-322,0 1 5,0 5-580,0 5 1,4 3-99,0 7 1,1-1-68,-1 5 1,-3 0-143,3 4 0,-3 3-64,-1 1 0,0 0-462,0-5 0,-1 1-108,-3 0 1,1-4-1697,-4 0 2336,4-5 0,-7 8 0,4-4 0</inkml:trace>
  <inkml:trace contextRef="#ctx0" brushRef="#br0">10382 16503 8171,'0'-23'0,"-4"6"990,0 1-116,0 9-133,4 2-440,0 5 1,0 7 134,0 8 0,0 5-147,0 10 1,4 0-45,0 5 1,3 1-42,-3-1 1,9 5-16,-2-5 1,3 5-174,-2-2 1,0-3 92,4-5 0,-4-3-530,4 3 1,-4-8 233,0 1 1,-1-8-332,0 0 1,0-2-508,-4-2 319,3 1 1,-5-5-285,3 1 990,-3-6 0,-5 8 0,0-3 0</inkml:trace>
  <inkml:trace contextRef="#ctx0" brushRef="#br0">10690 16560 8032,'-6'-23'-142,"1"1"0,1 4 699,0 3 169,0 2 0,4 5 597,0 1-884,-5 4 0,-1 3-40,-6 8 0,0 11-84,-4 4 0,-3 12-259,-7 3 0,0 9-22,-4 3 0,1 0-312,-2 0 1,2-6 11,2 6 1,7-7-553,-3 3 0,8-6-435,0-5 0,6-6 560,1-3 0,6-3 693,-2-4 0,-2 3 0,-1-4 0</inkml:trace>
  <inkml:trace contextRef="#ctx0" brushRef="#br0">10793 16994 8020,'0'-11'498,"0"4"-349,0 2 1,0 7 541,0 1 0,0 4-166,0 4 1,0 2-39,0 2 0,0 3-263,0 5 0,0 0-148,0-1 1,0 5-346,0 0 1,0-4 201,0-4 0,0 0-626,0 4 0,0-6 374,0-2 1,0-6-696,0-1 371,0-5 643,0 2 0,-5 0 0,-2 1 0</inkml:trace>
  <inkml:trace contextRef="#ctx0" brushRef="#br0">10873 16891 8147,'0'-11'0,"0"0"0,1 4 275,3 3 0,-2-1 463,6 2 0,0-1-92,3 4 0,0-1-204,1-3 1,4 2-257,3-1 0,-1 1 70,1 2 1,-1 0-274,1 0 0,1-3-21,-5-1 1,-3 0-54,-5 4 1,0-1-977,0-3 1067,4 3 0,-5-10 0,5 5 0</inkml:trace>
  <inkml:trace contextRef="#ctx0" brushRef="#br0">11318 16629 8112,'-5'-29'0,"2"6"168,-4 8 0,4 2 341,0 1 1,1 1 523,2 0 318,0 4-445,0-3-430,0 9 1,0-3-372,0 8 0,5 7 133,3 8 0,1 7 128,-2 0 1,4 6-203,-4-2 1,3 3-148,2 2 1,-1-1 32,1 0 1,-1-3-346,0-1 0,1-1-92,-1 2 0,1-3-291,-1-5 1,-1-1-12,-2 1 0,2-5-183,-2-3-37,-3-2 909,5-2 0,-9 1 0,4-1 0</inkml:trace>
  <inkml:trace contextRef="#ctx0" brushRef="#br0">11626 16549 8109,'-11'-18'164,"0"7"1,3 2 442,0 5 1,5 1-177,-5 7 1,4 3 81,-3 4 1,-5 5 3,-3 4 1,-4 6-6,4 5 1,-6 7-304,2 4 1,-6 2-274,-2 2 1,1-1-290,3 1 1,0-2 307,0-2 1,5-4-303,3-7 0,2-4-348,2-8-1237,0 2 226,-1-8 134,6-2 1572,1-6 0,0-10 0,-2-1 0</inkml:trace>
  <inkml:trace contextRef="#ctx0" brushRef="#br0">11170 16389 8138,'-12'-18'0,"6"2"314,1 4 0,6 1 478,3-1 1,-2 5-14,6-1 0,1 6-284,6-2 0,3 1-196,5-1 0,1 3-125,2-3 0,2 3 15,3 1 1,2 0-29,-3 0 0,2 0-156,-2 0 0,2-1-365,-5-3 1,-1 3 235,-3-3 0,-5 3-810,-3 1 0,-2 0-59,-2 0-1154,-4 0 2147,-2 5 0,0 1 0,1 6 0</inkml:trace>
  <inkml:trace contextRef="#ctx0" brushRef="#br0">11729 16400 8148,'0'-11'338,"0"3"206,0 1 0,5 3-93,3-4-436,2 6 0,1-7 242,1 5 1,1-4 100,2 5 1,-1-2-299,5 1 1,-4 2 174,4-1 1,-5 1-264,1 2 0,-2 0 67,-2 0 0,-3 0 69,0 0 1,-5 0 70,5 0-19,-5 0-56,2 0 0,-5 2 2,0 1 1,0 4 226,0 4 0,0 6-37,0 2 1,-2 6 19,-1 2 0,1 5-147,-2-2 0,-1 3 33,2 1 1,-5 2-66,4 2 1,0-1-130,4 5 0,-3-2 137,-1 2 0,0 1-168,4-5 0,0 4-78,0-4 1,1 0 50,3-3 1,-3-5-182,3 0 0,1-4 19,-1 0 1,4-5 4,-5-2 1,1-5 108,-4 1 1,1-4-307,3-3 434,-2 2-182,3-9 163,-5 5 465,0-6-222,-5 0 0,1 0-166,-8 0 0,2 0-145,-9 0 0,0-4-178,-4 0 1,-1 0-198,-2 4 0,0 0-542,-4 0 1,6-1-664,1-3 1637,0 3 0,10-4 0,-3 5 0</inkml:trace>
  <inkml:trace contextRef="#ctx0" brushRef="#br0">12369 16674 8173,'0'-11'1985,"0"5"-1371,0-4 1,-1 10 170,-3 0 1,1 6-249,-4 9 0,0 4-87,0 8 1,-4 1-240,4 2 1,0 3-24,0-2 1,4-2-157,0 1 0,1-4-47,2 0 0,0-2-525,0-1 0,4-5 308,0-3 0,3-2-2141,-3-2 353,5-4-52,-8-2 1113,5-5 767,-6 0 1,-6 0 0,0 0 0</inkml:trace>
  <inkml:trace contextRef="#ctx0" brushRef="#br0">12152 16949 8173,'-7'-12'-396,"2"1"1316,5-1 0,5 6-193,3 2 1,3-1-129,5 1 1,1 0-283,6 4 0,0-3-180,0-1 1,4-4 31,-1 4 0,1-1-149,-4 2 0,-4 1-1123,0-2 1,-5 3 278,1 1 824,-2 0 0,-2-5 0,1-1 0</inkml:trace>
  <inkml:trace contextRef="#ctx0" brushRef="#br0">12689 17120 7971,'-7'-6'0,"2"-1"1678,5 3-332,0 3-211,0-4-870,0 5-575,5 0 0,-2 0-382,4 0-512,-4 0 824,7 0 380,-9 0 0,9-5 0,-3-1 0</inkml:trace>
  <inkml:trace contextRef="#ctx0" brushRef="#br0">12837 17086 7971,'6'-5'0,"3"2"122,-5-5 364,0 6-237,-4-3 123,0 0-458,0 3-363,0-3-426,5 5 875,1 5 0,1-3 0,-2 3 0</inkml:trace>
  <inkml:trace contextRef="#ctx0" brushRef="#br0">13123 17086 7971,'-2'-7'353,"-2"3"0,3 2 353,-3-2 92,3 3-308,1-4 0,0 5-1421,-5 0 639,4 0-1311,-4 0 1603,5 0 0,0 0 0</inkml:trace>
  <inkml:trace contextRef="#ctx0" brushRef="#br0">13374 16732 8130,'-1'-12'517,"-3"1"-194,2-1 614,-3 1 746,5 5-1134,0 0 0,-1 8-349,-3 2 1,3 3 38,-3 8 1,-1 3-144,1 5 1,1 1-31,3 3 1,0-3-120,0 3 1,0-2 117,0 2 1,0-6-219,0 6 1,1-9-758,3 4 1,-3-6 423,3-1 0,-2-2-606,2-2 1,-3-3 33,3-1 1058,-3-4 0,-6 7 0,-1-4 0</inkml:trace>
  <inkml:trace contextRef="#ctx0" brushRef="#br0">13157 16926 8130,'0'-7'780,"0"-3"0,5 5-293,3-2 1,3 0 12,4 3 0,0 2-117,8-6 0,-1 4-342,8-3 0,1 3-310,3-4 1,0 5-393,1-5 1,-1 4 660,0-3 0,0-1 0,1-3 0</inkml:trace>
  <inkml:trace contextRef="#ctx0" brushRef="#br0">14253 16572 8057,'0'-12'0,"0"-3"0,0 0 0,4 0 90,0 3 1,0 1 601,-4-1 0,0 0-84,0-4 0,-4 8-199,0-4 1,-5 4-163,2 1 1,-7-2-34,-2 5 1,-4 0-124,1 4 0,0 2 103,-4 1 0,3 9-48,-7 7 1,-1 4-141,2 3 1,-1 5 24,4 7 1,0-1-72,0 5 1,6-2 51,1 2 1,5 2-110,3-2 0,3-1-85,5 1 1,0-5-109,0 1 0,9-4 169,3-4 1,3-2-63,0-5 0,-1-1-63,5-3 0,-1-3 74,1-4 1,1-5 153,-5 1 0,2-6-110,-2 2 0,-2-2 282,2-2 1,-1-2 36,1-2 0,-2-1 76,2-2 1,-2-3-119,-2 2 0,-3-2 53,0-2 0,-2 1 14,1 0 0,0-1 140,-3 1-99,-3-1-24,4 6-343,-5-4-134,0 9 1,-1 6 166,-3 10 1,3 0-73,-3 0 1,3 2 121,1-2 0,1 0-24,3-3 1,2-1 68,5 1 0,2-1-66,2 0 0,-1-3 51,5 0 1,4-6-2,4 2 0,2-3-62,1-1 0,-3 0 58,7 0 0,-6-5-3,3-2 0,-10-4 40,2 0 0,-8 0 2,1-1 0,-5-1 153,-3-2 0,-3 1-106,-5-5 1,0 1-18,0-1 1,-7-2-7,-4 2 0,-2-3-397,-6-1 0,-4 6-44,-3 1 0,-5 5-200,5 3 0,-6 3 72,1 5 0,4 3-179,0 4 1,7 1 34,1 7 1,5 3 651,-2 1 0,4 3 0,0 1 0</inkml:trace>
  <inkml:trace contextRef="#ctx0" brushRef="#br0">14721 16891 8130,'0'-11'1922,"0"5"-1545,0 1 1,4 6-154,0 3 1,1 2 98,-1 5 1,1 5 140,3-1 1,1 5-195,-6-1 1,6 3-32,-1 1 1,1 0-53,-2-1 0,4-3-50,-4 0 1,3 0-157,2 4 0,-1-5 62,1-3 1,-5-2-206,1-2 0,-2-3-127,2 0 278,-3-6 226,0 3 53,-4-5 1,4-1 93,-5-3 1,1-2-54,3-6 0,-2-3-4,1 0 1,2-5-50,-1 1 1,1-4-19,-1-4 1,1 2-189,3-6 0,2 5-275,-2-5 1,-2 6-723,2-2 0,-5 4 482,5 4 0,-5 3-955,0 4 1,0 5-621,1-1 653,-3 6 1387,9-3 0,-4 10 0,6 1 0</inkml:trace>
  <inkml:trace contextRef="#ctx0" brushRef="#br0">15133 16343 8197,'0'-7'0,"0"-1"824,0 5-179,0-2-107,0 21 1,0-2-64,0 12 0,0 5-88,0 3 1,3 2-117,1 5 1,1 0-1,-1 1 1,-3 2-197,3-2 1,1 3 128,-1 0 1,0-3-264,-4 0 1,0-4-42,0 4 0,0-4-40,0 4 1,0-7 88,0 0 0,0-2 59,0-7 1,0 1 67,0-4 0,-4 0-55,0 0 0,-1-4-44,1 0 1,3-5-3,-3 1-270,3-3 206,-4 0-335,4-1 327,-4-4 34,5-2 129,5-5 0,-3 0 197,6 0 1,-4-2-33,3-1 0,1 0-126,3-5 0,1 5 153,-1-5 0,4 0-64,1-3 0,4 3-217,-1 1 1,3 4-110,0-1 0,0-1-235,-3 2 0,-3-1-576,-4 4-734,-6 0 765,4 0 1,-10 0 2,0 0 909,-5 0 0,-11 5 0,-2 1 0</inkml:trace>
  <inkml:trace contextRef="#ctx0" brushRef="#br0">15098 16355 8161,'0'-23'0,"0"5"432,0 3 0,5 6-58,3 1 0,2 2 82,2-2 0,-1 0-112,0 4 0,1-4-92,-1 4 1,6 0-113,2 4 1,2 0-123,2 0 0,0 0-147,0 0 1,-1 0-395,-3 0 1,1 2-1586,-5 2 2108,5-3 0,-2 14 0,5-2 0</inkml:trace>
  <inkml:trace contextRef="#ctx0" brushRef="#br0">15601 16515 8068,'-6'-12'64,"0"6"0,8 2 407,2 8 1,-2 2-67,6 6 0,-1 3 72,5 0 1,-1 9-124,1-1 0,3 7-125,0 1 1,2-1-53,-2 5 1,1-4-1,3 7 1,2-6-188,-6-1 1,4-2 65,-4 1 1,2 2-242,-2-5 0,-2-1 134,2-3 1,-6-1-722,-2-3 1,-4-3-27,1-4 0,-2-1-1149,2 0 1947,-3 1 0,-1-1 0,-6 1 0</inkml:trace>
  <inkml:trace contextRef="#ctx0" brushRef="#br0">16001 16572 7992,'0'-18'164,"-5"1"246,3 6 191,-3 5 0,5 2-47,0 8 1,-4 6 73,1 5 1,-10 10-309,1 2 0,-7 5-244,0 2 1,-7 4-116,-5 0 1,-2 2 3,-1-2 1,0-3 25,0 3 0,3-2 37,1-2 0,4-2-459,0-6 0,3 1-2,4-8 0,6-2-207,5-2 0,5-4-586,-5-3-702,5 2 1928,-2-9 0,5 9 0,0-3 0</inkml:trace>
  <inkml:trace contextRef="#ctx0" brushRef="#br0">15555 16457 8065,'-6'-11'0,"1"0"321,5-1 0,0 5 152,0-1 158,0 5 0,5-3-187,2 2 0,1 3-155,4-3 1,1-1-28,10 1 0,0 1-30,0 3 1,5-4-136,2 0 1,3-4 8,2 4 0,-1-1-748,0 2 1,-5 1 421,-2-1 0,-3 1-2352,-1 2 2572,-5 0 0,3 0 0,-3 0 0</inkml:trace>
  <inkml:trace contextRef="#ctx0" brushRef="#br0">16126 17166 8018,'0'-18'850,"0"6"1,5 7-283,3 5 0,1 2-117,-2 1 1,4 4-33,-4 4 0,0 4 132,0 1 1,1 5-301,3 2 1,-4 0-177,-4 4 0,-1-2-694,-2 2 0,0-3 284,0 2 335,-5 3 0,-7-4 0,-6 3 0</inkml:trace>
  <inkml:trace contextRef="#ctx0" brushRef="#br0">16549 16560 8053,'-1'-10'-9,"-3"2"0,2-2 40,-1 3 0,1 0 234,2 0 1,0-1 31,0-3 0,0 3 40,0 1 1,0-1-107,0-4 1,-3 5 237,-1-1 0,0 4 244,4-3 254,0 4-581,0-2 0,-4 6-173,0 3 0,1 6 92,3 6 0,0 8-40,0-1 1,0 3-157,0 1 0,6 2 83,5 5 1,2-1-67,6-2 1,-4-2-59,4-2 0,0 1-115,4 2 1,0-2-26,0-5 0,-2 0-160,-2-1 1,2 1-39,-6 0 1,4-1 18,-4-3 1,1 1-106,-5-5 1,0 1 93,1-5 0,-5-1-311,1-2-457,-5 2-375,7-4 216,-9 1-223,4-2 694,-5-5 1,-5 0 717,-3 0 0,-7 0 0,-3 0 0</inkml:trace>
  <inkml:trace contextRef="#ctx0" brushRef="#br0">16880 16560 8072,'0'-23'-184,"0"2"-47,0 2 1,0-1 929,0 4 1,0 1-174,0 4 0,0 3 924,0 0-518,0 6-624,0-3 0,-5 11-119,-3 6 1,-3 9-75,-4 10 1,-2 5 73,-2 2 0,-6 9-134,2-1 1,-2 2-385,2-2 0,4-2 223,0-2 0,1 1-795,-1-5 0,2-1 389,6-6 0,0-3-371,-1-5 0,4-2-50,1-2 933,4 3 0,-7-10 0,4 5 0</inkml:trace>
  <inkml:trace contextRef="#ctx0" brushRef="#br0">16983 16926 7974,'-4'-12'399,"0"1"696,0 5-290,4 0-348,0 6 0,0 6-277,0 1 1,0 3-140,0 2 0,0 0 19,0 4 0,0-4-141,0 4 0,2-4 25,1 0 1,-1-1-246,2 1 1,-3-5 80,-1 1 1,1-4-152,3 3 160,-3-4 0,6 2-24,-4-5 79,-1 0 118,8 0 0,-8 0 80,6 0 0,-4-5 82,3-3 0,0 2-43,0-2 1,3 1 106,-2-5 1,-2 1-102,2-1 0,-2 1 223,2-1-153,2 6-70,-4-4 0,5 10-50,-4 0 1,2 5-72,-5 6 1,4 6 54,-5 2 0,1 3-105,-4 0 0,0 1-285,0 0 0,0-4 153,0 0 1,1-1-316,3 1 1,-3-3 530,3-4 0,-2-1 0,-2 1 0</inkml:trace>
  <inkml:trace contextRef="#ctx0" brushRef="#br0">17257 16812 8189,'-1'-11'0,"-3"4"253,3-3 0,-4 7 1131,5-5-691,0 6 0,1-3-256,3 5 1,2 0-230,5 0 1,5-4 51,-1 0 1,4 0-198,-4 4 0,4 0-6,-4 0 1,4-1-154,-3-3 1,0 3-644,-1-3-1043,-2 3 1782,4-4 0,-6 4 0,0-4 0</inkml:trace>
  <inkml:trace contextRef="#ctx0" brushRef="#br0">17588 16526 8063,'-5'-18'116,"3"2"106,-6 4 1,5 5 195,0-1-187,1 6 1,1-7 1135,-3 5-907,3 0 1,-3 13-266,8 2 0,-2 8 38,6 0 0,0 8-14,3 4 0,2-2-40,2 1 0,-1-3-154,5 3 1,-1-1 98,1 2 1,1-2-80,-5-2 0,4-3-602,-3 3 1,3-5 312,-4-3 1,0 2-382,-3-6 0,-1 0 243,0-3 1,-4-5-354,-3 1 1,1-4-705,-2 3 1439,1-4 0,-4 7 0,0-4 0</inkml:trace>
  <inkml:trace contextRef="#ctx0" brushRef="#br0">17954 16457 7979,'-7'-16'0,"-2"7"182,6-2 1,-3 7 898,3 0-502,1-2 1,-4 6-147,2 0 1,-2 10-94,-6 9 1,0 8-115,-3 3 0,-3 7-97,-5 1 0,-4 6-143,1 2 1,-1-2-155,4 2 0,0-5-131,0-7 1,6-1-444,2-3 1,2-2 120,1-5 1,6-5-1234,2-3 1854,3-2 0,-4-2 0,-1 1 0</inkml:trace>
  <inkml:trace contextRef="#ctx0" brushRef="#br0">17485 16309 8139,'-5'-11'120,"4"-1"67,-4 1 1,6 3 135,3 1 0,-1 4 435,4-1 1,2 3-242,6 1 1,3-1-189,5-3 1,0 3-135,0-3 0,1-1 46,2 1 0,0-5-109,4 1 0,-4-1-107,0 2 0,2-3-234,-1 2 1,-2 2-211,-6-2 0,1 6-1659,-4-2-796,-1-3 2874,-4 6 0,1 6 0,-1 8 0</inkml:trace>
  <inkml:trace contextRef="#ctx0" brushRef="#br0">18113 16286 8186,'-5'-11'-226,"4"-1"226,-9 1 1399,9-1-393,-4 1-453,5 0 1,1 3-251,3 0 1,6 6-253,5-2 1,7-1 142,1 1 0,4-3-78,8 3 1,-5-1-230,1 1 1,-2 3 110,1-3 0,-2 1-115,-5-1 0,-5 3-35,-3-3 98,-2 3 97,-2 1 27,-5 0 52,0 0 0,-6 6 9,0 6 0,-4 2 146,0 9 1,-5 0-34,1 11 1,2-1-153,-2 9 1,6 1 40,-2 6 0,-1 0-100,1 4 0,0-4 143,4 5 0,0-6 20,0 1 1,0-6-52,0-1 1,0-6-116,0-2 0,0-1-177,0-6 0,4-4-182,0-4 0,0-5-539,-4 1 455,5-2 402,-4-2 1,4-3 130,-5-1 1,-1-4-112,-3 1 1,-2-3 359,-6-1 1,1 4-108,0-1 1,-1 1-80,1-4 1,-4 4-61,-1 0 0,1 1-93,4-1 0,-5-3-84,1 3 0,0-3-262,4-1 1,3 4-157,0 0 0,5-1-1379,-5-3-1000,5 0 2851,-7 0 0,9-5 0,-4-1 0</inkml:trace>
  <inkml:trace contextRef="#ctx0" brushRef="#br0">18696 16663 8150,'-11'-11'1757,"4"4"-645,2 2-727,5 5 1,5-4-56,3 1 0,3-1-49,4 4 0,3 0-30,5 0 0,-4 0-98,0 0 0,-1 0-103,1 0 0,-3-4-534,-4 0 0,-1 0 179,1 4-2159,-1 0 1323,1 0 1141,-6 0 0,-1 5 0,-5 2 0</inkml:trace>
  <inkml:trace contextRef="#ctx0" brushRef="#br0">18707 16891 9890,'12'-1'1159,"-1"-3"1,1 2-774,-1-6 0,6 4-254,2-3 0,3 3-240,5-4 0,-4 2-190,0-2 1,0 3-511,-4 5 0,-2-3 408,2-1 400,0 0 0,4 4 0,0 0 0</inkml:trace>
  <inkml:trace contextRef="#ctx0" brushRef="#br0">19918 16298 8102,'-6'-23'91,"-5"5"1,6 1 202,-2 6 0,0 3 298,4 1 26,-4-1 0,-8 2-178,0 2 1,-5 4-135,1 4 0,-8 7-111,-4 8 1,0 8 40,0 3 1,0 5-162,4 3 0,-2 2 3,6 6 1,-3 4-305,7-1 1,7-1 198,0-6 0,5 1-232,-1-5 1,3 4 21,5-4 0,1-3-81,3-5 1,4-6 72,7-1 1,1-1 30,3-7 1,3-4 66,-3-3 1,-1-6 75,1 2 0,0-3 266,4-1 1,-4 0-238,0 0 1,-5-3 142,1-1 1,-2-5-32,-2 1 1,-3 2 203,-1-2 1,-4 1 255,1-5-415,-3 1 0,-1-1 276,0 1-241,0 5 15,0 1-420,0 5 1,4 5 98,0 2 0,3 3 114,-3 2 1,5 1-13,-2 2 1,4-3 18,0 4 1,4-5-5,0-3 1,6 1-13,-2-6 0,2 1 21,2-4 0,4 0 60,0 0 1,-1-1-8,-3-3 0,0 0 165,0-7 1,-2 5-117,-2-10 0,-3 6 325,-9-5 0,2 2-146,-5 2 0,0-4 119,-4-1 1,-5-3-184,-3 4 1,-7-5-57,-4 1 0,-7 2-98,0 2 0,-7 4-336,-2 3 0,1 3-600,-4 5 1,4 6 448,3 6 0,5 0-750,7 7 1,3 1 1203,9 2 0,7 1 0,6 0 0</inkml:trace>
  <inkml:trace contextRef="#ctx0" brushRef="#br0">20318 16766 8086,'0'-12'1645,"0"6"-528,0 1-690,0 5 0,0 5-68,0 3 1,5 2-148,2 1 1,0 6-30,0 2 0,1-1-241,3 1 1,-3-2 146,0 2 0,-5 2-327,5-6 1,-4 0 59,3-3 1,-3-1-520,4 0 349,-6 1 467,4-6 0,-5-1 5,3-5 162,-3 0 1,4-5 550,-5-2 1,1-5-342,3-3 1,-1-2 246,4-2 0,-3-2-258,4 2 0,-1-3-140,5-1 1,-5-3-357,1-1 1,-1-3-294,5 3 1,-1-4-263,1 5 1,-6 4-733,-2 7 1,1 2-993,-1 2 2290,0 5 0,-4 1 0,0 5 0</inkml:trace>
  <inkml:trace contextRef="#ctx0" brushRef="#br0">20786 16229 8217,'-5'-18'0,"4"-2"0,-3 5 0,3-4 0,1 3 0,-2 1 0,-2 4 0,3 3 0,-3 1 0,3-1 0,1 2 0,0 1 0,0 15 1987,0 5 1,0 10-876,0 6 0,0 7-585,0 4 1,0 3-385,0 5 1,0-2-47,0 5 0,0-3-27,0 3 0,0-3-197,0 3 0,0-5-188,0 2 0,0-5 71,0-3 1,0 1-235,0-5 1,0-1 37,0-6 1,0-3 130,0-5 0,0-6 189,0-1 1,0-4-85,0 0 1,0-5 346,0 1-95,0-6 183,0 3 1191,0-5-1163,0-5-217,0 4 1,1-4-3,3 5 0,-1 0 3,4 0 1,5-4-18,3 0 1,5 1-101,-1 3 1,3-2-159,1-1 1,0 1 64,-1-2 0,1-1-257,0 2 1,-5-1 129,-3 4 0,-2-1-1541,-2-3 461,1 2 273,-6-3 1101,-1 5 0,-5-5 0,0-1 0</inkml:trace>
  <inkml:trace contextRef="#ctx0" brushRef="#br0">20740 16138 8165,'0'-23'0,"0"5"256,0 3 0,0 2 260,0 2-61,5-1 1,2 1-54,4-1 1,1 2 75,-1 3 0,0 0-300,1 4 1,-1 1 15,1-2 0,3 3-264,0 1 0,0 0 116,-3 0 1,-1 0-864,1 0 1,3 0-90,0 0 0,0 5-1416,-3 3 2322,-1-3 0,1 10 0,-1-2 0</inkml:trace>
  <inkml:trace contextRef="#ctx0" brushRef="#br0">21254 16366 8170,'-5'-6'52,"4"1"1,-4 10 405,5 2 1,5 0 357,2 0 0,4 5-304,0 3 1,4 1-72,1 0 1,3 1-235,-4 6 1,4 0-1,-4 0 1,4 0-9,-4 0 0,2 3-180,-2 1 0,-2 0 16,2-5 0,-2 0-47,-2-3 0,0 1-324,1-4 1,-2-1 208,-2-4 0,2 1-101,-3-1 1,-1-3-360,-3-1-262,4 1 348,-6-2 1,4 1-256,-5-4 1,-1-1-299,-3 2 0,1-3 1054,-4-1 0,-6 5 0,-5 1 0</inkml:trace>
  <inkml:trace contextRef="#ctx0" brushRef="#br0">21631 16400 8124,'0'-17'0,"0"1"297,0 9 1,-1 2 10,-3 5 1,2 0 489,-6 0 0,-1 1-280,-6 3 0,1 7 95,-5 8 0,-2 4-251,-5 4 0,-3 6-273,-6 5 0,1 4-73,0-4 1,0 1-61,-1-1 0,6-7-163,2-1 1,8-5-509,4-2 1,4-5-1526,3-3 915,3-2-652,5-2 1057,0-4 920,5-2 0,2-5 0,4 0 0</inkml:trace>
  <inkml:trace contextRef="#ctx0" brushRef="#br0">21220 16183 8114,'-11'-16'227,"4"7"189,3-2 0,3 5-31,1-1 0,1 4 183,3 0 0,3-3-186,4 3 0,2-5 60,2 4 1,3-3-166,4 3 1,6-4-25,3 4 0,2-3-344,1 3 1,-1-4 0,-2 5 0,0-5-530,-4 4 0,0 0-165,-5 4 1,1 0-668,0 0 1,-5 2 1451,-3 1 0,3 4 0,0 4 0</inkml:trace>
  <inkml:trace contextRef="#ctx0" brushRef="#br0">21745 16880 8089,'-6'-11'2143,"1"4"-1582,5 2-74,0 15 1,0-1-119,0 10 1,1-1-350,3 1 1,-3 6 115,3-2 1,-3 3-121,-1-3 0,0 3-390,0 1 1,0-1-539,0-3 1,-1-4 441,-3 0 470,3-5 0,-14 3 0,2-6 0</inkml:trace>
  <inkml:trace contextRef="#ctx0" brushRef="#br0">22122 16469 8107,'-5'-29'655,"-1"1"0,-2 10 357,1 3-615,4 7 0,-3 3-54,2 5 0,-2 1 129,-6 3 0,-1 4-173,-2 7 0,1 8-1,-5 7 1,4 7-86,-4 1 1,6 5-31,2-1 0,1-1-306,6 1 0,0-6-68,4 3 1,1-9-290,3-3 1,6-3 307,6-1 0,3-7-80,-4-4 1,6-6 61,2-6 0,0 0 74,4 0 0,1-1 149,-2-3 0,2-6-101,-1-6 1,-4 0 284,-1 1 1,0 1-53,-7-5 1,-1 0 47,-6-4 1,-2 0-154,-2 0 0,-3-4-222,3 1 1,-8-6 21,-3 2 0,-7-3-208,-2-2 1,-4 4-761,1 4 1,-2 3 494,-2 13 1,5-2-885,3 9 1497,2 0 0,-3 4 0,-2 0 0</inkml:trace>
  <inkml:trace contextRef="#ctx0" brushRef="#br0">22396 16229 8064,'-5'-18'0,"4"2"0,-3 4 0,3 5 363,1-1 1,5 2 87,3-2 1,-2-1 28,2 5 1,3-3-276,4 3 1,4-1-144,-4 1 0,6 3 82,-2-3 0,1-1-114,-1 1 0,3-3-72,-3 3 1,1 0 43,-1 4 1,1-4-87,-4 0 1,-1 1 93,-4 3 160,1-5 189,-1 3 484,-5-3-391,0 5-159,-6 0 0,3 1-135,1 3 0,0 4 54,-4 7 1,0 8 114,0 7 0,-1 5-152,-3 3 0,3-1-45,-3 4 1,3 1-51,1 4 1,0 1-169,0 2 0,1-2-144,3 3 0,2-1-4,5-3 1,1 2 51,-1-6 0,1-3 5,-1 0 1,-3-4-128,-1-1 1,0-5 14,0-2 1,2-3 8,-5-1 0,1-1 170,-1-3 0,-3-3-140,3-4 325,-3-1 1,-2-1 86,-3-2 1,2-3-10,-6-5 0,0 0-33,-3 0 0,-6 0 229,-2 0 1,-3-1-127,-5-3 0,-4 3-16,-7-3 0,4-1-350,0 1 1,2 0-336,9 4 0,3 0-2058,9 0 1204,-1 0 1334,6 0 0,6 0 0,6 0 0</inkml:trace>
  <inkml:trace contextRef="#ctx0" brushRef="#br0">23299 16583 7974,'-12'-18'242,"5"6"-242,-1 4 1569,5 5-333,-2-7-93,0 9-293,4-4 211,-4 5-889,5 0 1,5 0 31,3 0 1,3 0 175,4 0 1,3 0-156,5 0 1,0-4-306,0 0 1,-1-3-213,1 3 0,-1-1-334,-3 1 1,-3 3 248,-4-3 1,-5-1-842,1 1-405,-6 0-773,4 4 2396,-12 5 0,-5 2 0,-7 4 0</inkml:trace>
  <inkml:trace contextRef="#ctx0" brushRef="#br0">23207 16720 7985,'-7'0'-79,"-1"0"532,5 0 762,-2 0-716,5 0 0,5 0 20,3 0 1,3 0 73,5 0 0,3 0-155,7 0 1,0-4-412,4 1 0,-1-3 79,2 3 1,1 0-511,-6-5 1,1 6-248,-4-2 0,-4 3-630,0 1 1,-5 0 1280,1 0 0,-2 0 0,-2 0 0</inkml:trace>
  <inkml:trace contextRef="#ctx0" brushRef="#br0">24121 16423 8167,'0'-18'1273,"-5"2"-637,4 10-758,-5 1 1,5 5 525,-3 0 1,-2 0 683,-5 0 1,-2 8-559,-2 4 0,2 7-82,-2 0 1,-2 8-161,2 3 0,1-1-9,6 2 0,0-1-157,4 4 0,0-1 121,4-2 1,0 1-278,0-6 1,5 1-138,3-4 0,2 0-165,1-1 0,6-4 109,2-3 0,2-3-78,2-5 0,4-2 29,-1-5 1,9 0 29,-5 0 0,6-1 252,-6-3 0,3-2-106,1-5 0,-3-6 224,-1-2 1,-4-2 85,0-2 1,-2-5 179,-1-3 1,-5-3-103,-3-4 1,-2-3 130,-2-4 0,-4-5-499,-3 1 0,-4 0 88,-4 8 1,-8 1-496,-7 6 1,-16 7 240,-7 8 1,-15 8-360,-4 11 0,26 2 1,0 2 251,-1 1 1,0 2 0,2 1 0,2 3-1595,-25 19 1947,5 6 0,9 9 0,4 1 0,6 0 0</inkml:trace>
  <inkml:trace contextRef="#ctx0" brushRef="#br1">11478 17691 8216,'-6'-5'-15,"-5"4"902,10-5-116,-4 6 7,5 0 0,0 6-394,0 1 1,0 3-110,0 2 0,5-1 0,3 1 0,6-1-25,1 0 0,5 2 31,-1 2 0,4-1 28,4 5 1,2-3-87,5 3 0,1-2-143,-1 2 0,1 4 89,3 0 0,3-4-376,5 4 1,1-3 231,2 3 0,-1-4-25,6 0 0,-2-5 52,1 1 1,2 2-124,-6-2 0,3-3 47,1-5 1,-4-3 36,4 4 0,-5-6-158,-2 2 1,-1-3 43,1-1 1,-5 0-118,-3 0 1,0 0-12,-4 0 0,2 0-1,-10 0 1,1 0 90,-4 0 0,-2 0-152,-2 0 0,2-4 318,-6 1-556,0-1-279,-3-1 63,-6 3 313,-1-8 1,-6 5-208,-3-2 1,-2-2-667,-6 5 1305,-4 0 0,-2-1 0,-5-1 0</inkml:trace>
  <inkml:trace contextRef="#ctx0" brushRef="#br1">11329 17759 8018,'-1'-7'-827,"-3"-1"1353,3 6 0,-8-5-91,5 4 1,-1 1 393,2-2-226,1 3 207,-3 1-269,5 0-271,0 5 1,2 2 1,1 4 0,-1 4 14,1 0 0,-1 6-224,-2-2 1,3-1 105,1 1 1,0-4-78,-4 4 1,0-5-118,0 1 1,0-2-463,0-2 61,0 1 105,0-6 1,1-1 218,3-5 0,-3-1 68,3-3 0,-3-4 280,-1-7 0,0-1-99,0-3 0,0-4-4,0 0 0,0 0-16,0-4 0,0 2-26,0-2 1,0 3-51,0-2 0,2 7-207,2 3 1,2 4 31,5 0 1,2 6 85,2 2 0,-1 3 62,5 1 1,2 5-50,5 3 0,3 2 85,6 1 0,0 0-73,3 1 0,-1-1 14,5 1 0,-4-1-220,4 1 0,-4-5-379,4 1 0,-2-2 599,2 2 0,3 2 0,-5-4 0</inkml:trace>
  <inkml:trace contextRef="#ctx0" brushRef="#br1">13203 17896 8018,'0'-6'103,"0"1"150,0 0 1,0 2 311,0-4-355,0 4 1,0-3 210,0 2-153,0 3-81,0-9 1,1 7-164,3-4 0,-2 3 108,6-4 1,-3 2-126,6-2 1,-4-2 104,8 2 0,-4-2-17,8-1 0,0-1-17,4 1 1,1-2 5,3-2 0,2 1-35,5-5 1,1 4 59,-1-4 1,4 1-148,0-1 1,4-1 129,-4 5 1,4-1-193,-4 5 0,4 1 106,-4 2 1,4-2 44,-4 2 0,4 3-61,-4 1 1,4-1-5,-4 2 1,4-3-63,-4 3 1,0 0 92,-4-4 1,-1 4-107,-3-1 1,2 3 96,-5 1 1,-6-4-107,-5 0 1,-8 1-54,0 3-277,-5 0 359,2 0 29,-5 0 0,-5 0-244,-3 0-284,-2 0 252,-2 0 0,1 0 130,0 0 1,3 0-646,0 0 459,1 0 0,-5 0 132,1 0 1,0 0 78,-1 0 1,4-4 105,1 0 0,-1 0 74,-3 4 1,-1-4-40,1 0 1,0-1 58,-1 2 1,1 1-89,-1-1 463,1-4 0,5 5 359,2-6 273,2 5-671,2-2 0,6 5 11,1 0 0,5 0 14,3 0 0,-1 0-55,5 0 1,0 0-261,4 0 1,-4 0 36,0 0 1,-4 4-110,4 0 1,-5 1 130,1-1 0,-2-2-34,-2 6 1,-3-2-76,0 2 1,-6-2-356,2-2-111,-3 3 1,-2 3 221,-3-3 0,-4 2-823,-7-5 0,1 5 1032,-5-2 0,0 4 0,-4 0 0</inkml:trace>
  <inkml:trace contextRef="#ctx0" brushRef="#br1">13614 17954 8070,'0'-8'0,"0"0"188,0 6 0,0-5 411,0 4-22,0 1 1,-2-3-191,-1 5 0,0 7-124,-5 4 0,5 7-48,-5 9 0,-3-2 0,-5 5 1,-3 1-83,4 3 0,-4 0 115,4 1 0,-4-1-222,4 0 0,-4-1 30,3-2 0,1-4-248,4-4 1,1-5 1,2-3 1,2-2-437,2-2-91,2-4-418,-3-2 589,5-5 1,5-5 178,3-3 0,2-2-989,2-1 1356,-1-6 0,6-1 0,0-5 0</inkml:trace>
  <inkml:trace contextRef="#ctx0" brushRef="#br1">13659 17999 8070,'-6'-11'207,"1"-1"52,5 1 0,0 3 965,0 1-343,0 4-419,0-2 1,0 6-127,0 3 1,1 8 156,3 7 1,-1 2-98,4 2 1,1 4-136,3-1 1,1 6-60,-1-1 1,4-3-92,0-2 1,6 2-127,-2-1 0,1-1 129,-1-3 0,3-4-103,-3 0 1,-3-5-5,0 1 1,-1-2-338,-4-1 1,3-2-543,-6-3 165,-3 4 1,1-10-608,-2 3-795,-3-3 1183,-6-1 0,-4 0 39,-10 0 887,0 0 0,-4 0 0,1 0 0</inkml:trace>
  <inkml:trace contextRef="#ctx0" brushRef="#br1">13477 18376 8070,'-7'-11'0,"2"3"209,5 1 396,0 4-294,0-7 1,1 9 213,3-3 0,4 2-226,7 2 1,3-3-40,5-1 0,0 0-244,-1 4 1,1-4 48,0 0 1,0-1-73,0 2 1,-4 1-142,0-2 0,-5 2-488,1-2 1,-1 3 74,1-3 1,-2 2 560,2-2 0,3-3 0,0-4 0</inkml:trace>
  <inkml:trace contextRef="#ctx0" brushRef="#br1">14071 18045 8070,'-6'-18'0,"5"2"375,-4 9 1,5 1 114,0 2 302,0 3 1,0-3-269,0 8 1,0 4-164,0 7 0,0-1-169,0 5 1,0 4-68,0 3 1,0 1 68,0-4 0,0 3-7,0 1 0,0 0-130,0-4 0,4-1 62,0 1 1,0-1-223,-4-3 0,3 1 18,1-5 0,0 1-32,-4-5 0,4-3 179,0-1-128,-1-4 0,-1 6 65,1-6-24,-1 1 0,4-4 33,-2 0 6,2-5 0,6-1 29,-1-6 1,0 5 32,1-1 1,-1 2 7,1-2 1,-1 2-53,1 2 1,3 3 7,0-3 0,2 3-173,-2 1 0,-1 0 104,5 0 1,-2 0-159,3 0 1,0-4 50,-5 0 1,4 0-1328,-4 4-199,1 0-341,-5 0 2003,-5 0 0,-1 0 0,-5 0 0</inkml:trace>
  <inkml:trace contextRef="#ctx0" brushRef="#br1">14539 18034 8070,'-5'-18'0,"3"1"674,-8 11 1049,9-4-1013,-4 9 0,5 1-288,0 7 0,0 5 41,0 3 0,0 6-107,0 6 0,0 1-93,0-1 0,4-3-91,0 2 0,-1 2 29,-3-1 0,2-4-184,1-4 0,-1-4 86,1 4 1,-1-5-194,-2 1 1,4-2 52,-1-2 0,1-3-43,-4 0 112,0-6 78,0 3-72,5-5 1,-2 0 102,4 0-139,1 0 1,5 0 64,2 0 0,-1 0-164,5 0 1,-4 0-129,4 0 0,-4 0-259,4 0 1,-1-1 87,1-3 1,3 3-97,-3-3 0,-1 1-277,1 0 1,-4 1 768,4-1 0,0-4 0,4 1 0</inkml:trace>
  <inkml:trace contextRef="#ctx0" brushRef="#br1">15338 18045 8070,'7'-11'678,"-2"-1"-390,-5 1 0,-2 1 334,-1 2-247,1 3 0,-3 4 726,5-3-513,0 3-358,0 6 1,0 3 45,0 12 1,0 2 14,0 5 1,0 3-155,0-3 1,0 4 59,0-5 0,0 5-133,0-5 0,0 1-79,0-4 0,0 2-138,0-2 1,0 1 81,0-9 1,4 1-183,0-5 208,5 0 0,-3 0 15,5-4 1,1-2 17,-1-5 0,6 0 6,2 0 0,-1-1-122,1-3 0,0 2 29,4-6 0,-2 6-173,-2-2 0,1-1-67,-4 1 1,-1-1-312,-4 1 0,-3 3-273,0-3 1,-6 1-197,2 0 47,-3 1 1072,-1-3 0,-10 0 0,-3-1 0</inkml:trace>
  <inkml:trace contextRef="#ctx0" brushRef="#br1">15327 18262 8213,'0'-6'577,"1"-3"-553,3 5 1,-2 0 455,6 4 0,3-4-100,5 1 0,8-3 42,-1 3 0,6 1-345,-3-1 0,1-3-262,-4 3 1,-1-1-877,-3 4 0,-3-4 121,-5 0-358,1 0 1298,-6 4 0,4-5 0,-3-1 0</inkml:trace>
  <inkml:trace contextRef="#ctx0" brushRef="#br1">15361 18034 8070,'0'-18'0,"0"1"-59,0 6 1,5 3-39,3 1 1,2 0 533,1 0 1,1-2-202,-1 5 0,4-4-150,1 5 0,3-1-98,-4 4 0,4 0-151,-4 0 0,4 0-148,-4 0 0,4 5 311,-3 2 0,4 4 0,-2 0 0</inkml:trace>
  <inkml:trace contextRef="#ctx0" brushRef="#br1">15886 17999 8267,'-5'-11'439,"4"5"0,-5 0 399,2 6-416,3 0 1,-9 7 227,2 4 0,-1 6-103,1 6 1,-2-1-139,3 1 1,0 4-279,0 0 1,4 4-41,-1 0 0,3-2-102,1 1 0,0-6 135,0-1 0,5 0-107,3-4 0,6-2-333,1-2 1,4-6 136,-4-2 1,5-4 59,0 1 1,1-3 23,2-1 1,0-5 73,0-3 1,3-3-35,1-4 0,3 1-80,-3-5 0,-2 1 128,-6-1 0,2-3 4,-6 3 1,-4-2 8,-3-2 1,-5 0-43,0 0 0,-8-3-199,-6-1 1,-2 0 64,-6 4 1,-4 2-337,-3 2 1,-5 4-51,5 7 1,-6 3-250,1 5 1,3 1 300,2 3 0,2 4-16,1 7 0,1-1 55,3 5 465,3 0 0,4 4 0,1-1 0</inkml:trace>
  <inkml:trace contextRef="#ctx0" brushRef="#br1">15784 18365 8070,'-5'6'676,"3"4"1,-2-7-244,8 4 0,1-3 134,3 4 1,6-4-86,-3 3 0,7-3-188,-3 4 0,6-2-180,-2 2 1,6 1 148,2-6 0,-1 2-260,-3-1 1,1-3-26,3 3 0,-3-2-38,3-2 1,-7 0 24,-1 0 1,-1 0-194,1 0 1,-3-4-493,-4 0 0,-5 0 361,1 4 1,-5-1-597,0-3 234,-1 3 0,-2-6 721,0 4 0,-11-4 0,-1-4 0</inkml:trace>
  <inkml:trace contextRef="#ctx0" brushRef="#br1">16389 18079 8070,'0'-11'0,"0"-1"867,0 1-65,0 0-557,0-1 1,0 5 914,0-1-550,0 5 0,-1-2-154,-3 5 1,3 5-224,-3 3 1,1 5-128,-1 6 0,3 0 142,-3 7 0,3 2-194,1-1 1,0 3 45,0-3 0,4 0-75,0-4 0,5-1-10,-2 1 1,3-1-70,2-3 0,3-3-82,0-4 0,2-1 159,-2 1 0,3-6-123,5-2 0,-1-3 71,1-1 0,0-5-41,0-3 1,0-2 96,0-1 1,-2-2 2,-2-2 1,-2 1 3,-6-5 1,-5 1 6,-2-1 1,-2-3-164,-2 3 1,0-6 90,0-2 0,-6 1-457,-1 3 0,2 0 183,1 0 0,-1 5-960,1 3 609,0 8 0,3-2-190,-3 5 1,3 1 298,-3 7 1,3-1 10,1 4 1,0 1 535,0 3 0,5 6 0,1 1 0</inkml:trace>
  <inkml:trace contextRef="#ctx0" brushRef="#br1">16960 18011 8070,'0'-12'329,"0"1"656,0 5-226,0-5-231,0 10 0,-4 2-115,0 11 1,-1 4-139,1 7 1,2 1-118,-6 3 1,5 2 74,-5 5 1,0 1-319,-3-1 0,-1-1-126,1-3 0,1 2-247,2-5 0,-1-1 71,6-3 0,-1-5-1153,4-3-200,0-2 679,0-2 679,0-4 1,0-4 381,0-6 0,5-4 0,1-9 0,6-2 0</inkml:trace>
  <inkml:trace contextRef="#ctx0" brushRef="#br1">16960 17976 8070,'0'-29'69,"0"6"-34,0 8 0,0 2 686,0 2 221,0 5 1,1 3-196,3 11 0,-1 4-280,4 11 0,-3 1-82,4 3 1,-5 2-152,5 6 0,0 3-75,3 0 0,2-4-58,2-4 0,-2 0-198,2 0 0,1 2-28,0-6 0,-1 0-338,-4-7 1,1-3-285,-1-4 0,-3-1 322,-1 1 0,-3-6-1449,4-2 477,-6 2 228,3-5 1169,-5 4 0,-10-10 0,-2-1 0</inkml:trace>
  <inkml:trace contextRef="#ctx0" brushRef="#br1">16880 18319 8070,'0'-6'841,"0"1"0,6 1-839,6 0 0,0 0-238,8 4 1,0 0 52,6 0 0,0-4-53,4 1 1,-4-5-10,0 4 1,-2-5-321,-1 2 0,-1 0 565,-3 0 0,2-1 0,-3-3 0</inkml:trace>
  <inkml:trace contextRef="#ctx0" brushRef="#br1">17360 18022 8070,'0'-16'13,"0"3"0,0-4 357,0 6 1,0 3 1173,0 1-446,0 4-500,0-2 0,0 14-188,0 2 0,-2 10 9,-1 2 0,0-1-267,-5 5 1,6 1 70,-2-1 1,-1 1-190,1-2 1,-3-2-86,3 3 0,-4-3-83,4-1 1,-3 0-65,3 0 1,-1-2-188,1-2 0,3-2 11,-3-6 190,3 1 1,2-2 383,3-3 1,2-2-109,6-5 0,0 0 156,4 0 0,-3 0-35,7 0 1,-1-1-111,3-3 0,1 2-136,0-6 0,0 4-201,0-3 0,-4 4 39,0-1 0,-5-1-735,1 2-2238,-2-1 3168,-7-1 0,-1-2 0,-5-4 0</inkml:trace>
  <inkml:trace contextRef="#ctx0" brushRef="#br1">18353 18011 8070,'0'-12'0,"0"1"120,0-1 291,0 1 1152,0 0-1039,0-1 1,-1 6-15,-3 2 1,-2 3-140,-6 1 0,-3 0-231,0 0 1,-9 5 50,1 2 0,-6 4-1,2 0 1,-3 4-10,3 0 1,0 1-90,5-5 1,4 1 64,3-1 0,6 0-233,1 1 1,6-5-115,-2 1 1,3-4 103,1 3 1,5-3 46,2 4 0,8-6 12,4 2 0,3 1 22,1-1 1,4 4-36,-1-4 0,1 4-84,-4 0 0,-6-2 99,-1 2 1,-4 0 11,0 3 0,-6 0 37,-2 1 0,1-1-29,-1 1 0,-2 0 23,-5 4 1,-4-2-38,-4 5 1,-6-4 9,-2 4 0,-2-4-169,-2 4 1,0-4-280,0 4 1,0-5-1393,0 2 782,6-4 63,0 0 1,16-6 41,5-2 962,5-3 0,7-6 0,2-1 0</inkml:trace>
  <inkml:trace contextRef="#ctx0" brushRef="#br1">18513 18239 8070,'0'-11'176,"0"-1"1,0 5 88,0-1 544,0 6 915,0-9-1189,0 10 0,-4 1-39,1 8 1,-1 3-206,4 4 1,0-1-279,0 5 0,0 0-34,0 4 0,5-4-85,2 0 0,7-1 7,2 1 1,5-2-218,2-6 1,1-1 123,7-2 0,-2-3-8,1-5 0,3-5 112,-2-3 1,0-2 3,0-1 0,-1-2 167,-7-2 0,-2 2 37,-10-2 0,-1-2 164,-2 2 1,-3-5-170,-5 1 1,-3-3-27,-4-1 0,-6 0-76,-10 1 0,-5-1-102,-2 0 1,-5 3-365,-3 4 1,2 2 181,-6 11 1,5 4-626,-1 6 0,4 5 16,3 3 880,13 3 0,3 5 0,9 0 0</inkml:trace>
  <inkml:trace contextRef="#ctx0" brushRef="#br1">19518 18308 8070,'-11'0'0,"4"5"301,-3-4 1,8 8 232,-6-5-103,6-1 333,-3-3 1300,5 0-1481,0-5 0,0 3-126,0-6 0,0 1-166,0-5 0,0 1-131,0-1 0,0-3 45,0 0 0,0-2-101,0 2 0,-2-1 47,-2-3 1,3-3-148,-3 3 1,-1-3-222,2 0 1,-1-5 139,4 0 0,0 2-139,0 6 1,0-1 71,0 4 0,-4 1 19,0 4 1,0 3-15,4 1 72,0 4-40,0-2 33,0 5 0,0 5-2,0 3 1,4-2-3,0 2 1,4-1 70,-5 5 1,5-5-20,-4 1-130,5-1 0,-3 0 461,5-3 1,-3 1-179,0-2-127,-1 1 0,5-4 0,-1 0 0,1-1-524,-1-3 1,0 3-162,1-3 534,-1-2 1,-1 3 61,-2-4 0,2 0 286,-2 0-232,-3-3 0,4 3 50,-5-4 1,1 1 257,-2 2-139,-1-2 29,3 9-98,0-5 0,-4 13-4,3 4 0,1 6 189,-1 6 0,1 5-67,-1 2 1,-3-1 32,3 2 1,1-1-192,-1 4 1,1-3-214,-2-1 0,-1-3 124,2 3 0,-3-8-140,-1 1 0,0-8-68,0 0 0,0-6-962,0-1-1030,0-1 1603,0 0 1,1-2-1062,3-5 1722,-3 0 0,9-10 0,-3-3 0</inkml:trace>
  <inkml:trace contextRef="#ctx0" brushRef="#br1">19872 18148 8070,'-4'-12'0,"1"1"518,-6 5 0,8-1 365,-3 3 34,2 3-511,2 6 1,0 4-32,0 10 1,0-4-162,0 4 0,4 0-15,0 4 1,1-4-84,-1 0 1,2-5 87,6 2 0,-1 0-275,1-1 1,-1-3 59,0-5 1,2-4-18,2 1 0,-1-3-13,5-1 1,-3 0 9,3 0 0,-4-5 72,4-3 1,-1-2 1,1-1 0,-3-2-78,-4-2 0,-2 1 107,-3-5 0,2 1-86,-5-1 1,0-4 65,-4 0 1,0 0-455,0-3 0,-5-2-61,-3 1 1,3 1-242,1 3 0,-1 5-306,1 3-377,1 2-138,3 7 786,0 1 739,0 15 0,0 2 0,0 11 0</inkml:trace>
  <inkml:trace contextRef="#ctx0" brushRef="#br1">20478 17965 8070,'0'-18'51,"0"3"1,0 2 234,0 2 496,-5-1 1,2 2 284,-5 3-540,1 2 0,-6 5-159,-2 0 0,2 0-142,-2 0 0,-3 6-63,-1 5 1,-1 1-127,1 3 0,-2-1 146,6 1 0,0-2-145,4 2 0,0 2-73,4-2 0,2 0 15,5-3 0,1-1-123,3 0 0,7 1 11,8-1 0,0 1 114,4-1 1,-3 0 23,7 1 0,-1-1-7,0 1 1,-2-5-50,3 1 1,-3 0-5,-1 3 1,-4 0 30,0 1 1,-9 3 23,2 0 0,-7 2-64,2-2 1,-4-2 55,1 2 0,-8 1-169,-4 0 0,-3 3 20,-5-4 1,-1 4 36,-6-4 0,0 0-60,0-3 1,2-2-205,2-2 0,2-2-1020,6-2 955,-1-3 1,6 3-274,2-8 0,4 2 237,4-6 0,2-1 484,6-6 0,4-3 0,2-5 0</inkml:trace>
  <inkml:trace contextRef="#ctx0" brushRef="#br1">20786 18011 8070,'0'-18'0,"0"5"270,0 6 1,0 3-108,0-4 1,-1 6 706,-3-2 1,3 8-261,-3 3 1,3 5-71,1 3 1,0 4-215,0 8 0,0-2-212,0 5 0,0-3 47,0 4 0,0-6-146,0 2 1,0-5-464,0-3 0,0-2 97,0-6-1548,0 1 765,0-1-1365,0-4 2499,0-2 0,-6-10 0,0-2 0</inkml:trace>
  <inkml:trace contextRef="#ctx0" brushRef="#br1">20558 17999 8070,'7'-11'407,"1"-1"0,1 5-203,6-1 0,3 4 656,5-3 1,3 3-312,1-4 0,8 5-170,0-5 1,5 0-276,-2-3 1,0 3-222,-3 1 0,-2-1-415,-3-3 0,-3 3 532,-8 0 0,-3 1 0,-4-5 0</inkml:trace>
  <inkml:trace contextRef="#ctx0" brushRef="#br1">21608 17954 8070,'0'-12'0,"0"1"0,4-1 264,0 1 0,0 3 1130,-4 1-257,5 4-469,-4-2 0,3 15-249,-8 5 0,-2 7-186,-6 5 1,1 1-190,-1 2 1,2 3 116,3-3 0,-3 2-209,2-1 0,2 0 20,-2-4 0,4 0-88,-3-4 0,3-4-439,-4 0-584,6-5-801,-4 2 833,6-10-946,0-1 1114,0-15 939,0 3 0,6-15 0,0 4 0</inkml:trace>
  <inkml:trace contextRef="#ctx0" brushRef="#br1">21608 17908 8070,'0'-18'-45,"0"3"22,0 2 1,2 3 1523,1 2-134,-1 3-725,3 5 0,0 9-192,2 3 1,4 7 59,0 0 1,5 4-170,3 3 0,-1 0-218,1 4 1,-3-1 6,3 2 0,-2 4-192,2-4 0,2 3 114,-6-7 0,-1-1-158,-7-3 1,2-1-843,-5-3 0,1-3-100,-1-4-1070,-3-1 1472,4 0 1,-8-3-1248,-1 0 1893,-5-6 0,-3-2 0,-5-6 0</inkml:trace>
  <inkml:trace contextRef="#ctx0" brushRef="#br1">21551 18216 8070,'0'-7'1292,"0"-1"0,5 6-1346,3-2 0,2 2-31,1 2 0,6-3 77,2-1 0,4-1-75,3 1 1,2 1-368,3-4 1,1 3-495,-6-4 1,1 5 943,-4-5 0,0 0 0,-1-3 0</inkml:trace>
  <inkml:trace contextRef="#ctx0" brushRef="#br1">22031 17862 8070,'0'-11'338,"0"4"128,-5 2 1,4 10-23,-3 3 0,1 4 288,-1 3 0,3 2-218,-3 6 1,3 4-116,1 0 1,0 3-227,0-3 1,0 3-46,0-3 0,0 3-128,0-3 0,0 0 20,0-5 0,0 0-190,0-3 0,0-2 81,0-6 1,0 0-394,0 1 291,0-6 175,0 4 1,5-8 0,3 1 0,7-1-49,4-2 0,-1 0 8,1 0 0,0 0-46,4 0 1,-1-4-220,1 0 1,-4-4-18,0 5 1,-5-6-261,2 1 0,-8 2-392,0-2 0,-5 4 399,0-3 0,-1 3 591,-2-4 0,0-4 0,0-6 0</inkml:trace>
  <inkml:trace contextRef="#ctx0" brushRef="#br1">22362 17885 8070,'-1'-18'0,"-3"3"567,3 2 0,-4 6 351,5-1 608,0 6-551,0-3-538,0 20 1,0-1-209,0 12 0,0 4 0,0 0 1,0-1-98,0 2 1,0-2 57,0 1 1,0 2-272,0-5 1,0 1 154,0-2 1,0-5-454,0 1 0,0-3 166,0 0 1,0-2-86,0-6 294,0 1 1,5-2-15,2-2 1,0 0-2,0-4 1,1 0-14,3-4 1,5 0-384,-1 0 1,4 0 190,-4 0 0,5-4-553,-1 0 0,-2-4-124,-2 0 1,-2-2 900,-2-2 0,1-4 0,-1-2 0</inkml:trace>
  <inkml:trace contextRef="#ctx0" brushRef="#br1">22967 17942 8070,'0'-18'0,"0"2"0,0 4 0,2 6 1308,1 2-767,-1 3 0,4 1-5,-2 0 1,-3 6-83,3 6 1,-3 4-151,-1 7 0,4 1-131,0 3 0,0-2 60,-4 6 1,0-6-238,0 2 1,-2-1-69,-1-3 1,1 3-156,-2-7 1,3-3-79,1-1 0,0-2-1036,0-1-788,0-6 921,0 4-447,0-9 1655,0 4 0,0-15 0,0-2 0</inkml:trace>
  <inkml:trace contextRef="#ctx0" brushRef="#br1">22876 17942 8070,'0'-18'193,"0"3"1,0 2 377,0 2 1,5 0-217,3-1 0,3 1 70,4-1 1,-1 5-7,5-1 1,-3 2 32,3-2 1,1-1-303,7 6 1,-3-5 45,2 4 0,2 0-128,-1 4 0,-4-4-1,-4 1 1,-5-1-167,1 4 1,-6 5-247,-2 3-42,-4 2 0,2 1 154,-5 1 0,-1 3 97,-3 0 1,1 0 307,-4-3 0,-1-1-131,-3 0 0,-1 1 61,1-1 1,-2-3-88,-2 0 1,2-1 20,-2 5 1,2-5 4,2 1 0,0-4-191,-1 3 254,6-4-83,1 2-135,5-5 0,0 1 63,0 3 1,5-2 200,2 6 0,5-4-91,3 4 0,3-5-41,5 5 1,0-4-3,-1 3 1,-3 1-11,0 3 0,-1 1 190,1-1 0,-2 1-92,-6-1 0,-1 4-70,-2 1 1,1-1 26,-5-4 0,-2 2-194,-6 2 1,-2-2-63,-5 2 1,-5-2-183,1-2 0,-5 1 72,1-1 0,-3-1-99,-1-2 1,2 1-378,2-6 1,-2 2-287,6-1 219,0-2 1,5 1 847,2-6 0,3-4 0,5-4 0</inkml:trace>
  <inkml:trace contextRef="#ctx0" brushRef="#br1">23447 17885 8070,'0'-11'919,"0"-1"-127,0 6 1,0 6-251,0 8 1,0 7 198,0 4 1,0 2-277,0 2 1,0 5-100,0 3 0,0-2-229,0 1 0,-4-3-167,0 3 1,-1-3-6,2 3 1,1-4 155,-2 0 0,3-3-508,1-4 0,0-2 157,0-6 1,5-1-86,3-2 0,2 1 32,1-5 0,2-1 62,2-3 1,-1 0-369,5 0 0,-3-3 212,3-1 1,-4-5-145,4 1 0,-6-2 112,-2-1 0,-1-1-857,-6 1 1266,0 0 0,-4-1 0,0 1 0</inkml:trace>
  <inkml:trace contextRef="#ctx0" brushRef="#br1">23356 18159 8926,'11'-5'735,"2"4"-585,2-3 1,3-1 112,5 1 0,-1-1-113,1 1 1,1 2-47,3-6 1,-3 2-166,3-2 1,-8-1-387,-4 5-260,-2-4 0,-3 1-961,-2-4 1668,-3 4 0,-10-8 0,-2 3 0</inkml:trace>
  <inkml:trace contextRef="#ctx0" brushRef="#br1">23424 17965 8070,'5'-11'0,"2"-1"132,4 1 0,0-1 34,1 1 0,3-1 196,0 1 1,6 0-122,-2-1 1,-2 2 128,2 2 0,1-2-721,2 3 0,6-2 203,3 1 0,-3-1-1745,-2 6 1893,-2-1 0,-6-1 0,-1-2 0</inkml:trace>
  <inkml:trace contextRef="#ctx0" brushRef="#br1">24418 17839 8070,'-5'-16'0,"3"8"893,-3-2 0,0 10-293,-2 0 0,-3 0-60,-2 0 1,-3 5-151,0 3 1,-4 3-25,3 4 1,-3 8-185,4 8 1,-4-2-89,4 1 1,-4 3 109,4 2 1,1 5-104,6-5 1,-1-2-233,5-3 1,1-1 119,3 2 1,1-3-243,3-6 1,3-3 111,8 0 0,3-5-122,5 2 0,5-7 38,2-2 1,7-4-95,1 0 1,0-6 150,-3-5 1,-1-2 55,0-2 0,0-4 292,1-3 0,-6-3-101,-2 0 1,-5-6 495,-3-3 1,-2-2-247,-6-1 0,-4-4-63,-4 0 0,-8-5-227,-6 1 0,-8-1-232,-12 1 0,0 4 141,-11 7 0,-5 10-426,-6 9 1,-2 7-476,2 9 1,-1 11 381,9 8 1,-1 13 570,12 2 0,-2 5 0,10 2 0,-1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81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9970 9319 7899,'0'-6'369,"0"-4"-99,0 9 40,0-4 1333,0 5-1375,0-5 1,2 3 171,1-2-44,-1 3-322,8 1 264,-4 0-1,6 0-372,-1 0 229,6 0 0,-5 0 46,4 0-75,1 0 0,1 0-53,5 0 0,4-1 21,-1-3 0,8 2-93,-3-6 1,3 4 78,-7-3 0,-1 3-158,-3-4 1,-1 4 162,-3-3-327,2 4 0,-8-2-428,2 5-524,-7 0-181,2 0 549,-9 0 307,5 0 0,-22 0 0,-3 0 0</inkml:trace>
  <inkml:trace contextRef="#ctx0" brushRef="#br0" timeOffset="1">9993 9548 8244,'12'-5'1125,"0"3"-637,4-1 524,-4 1-602,10-3 1,-4 4 778,4-3-762,6-2 1,-2 3 28,4-4 1,1 3-126,3-4 1,-1 5-196,-3-5 1,3 4 43,-2-3 0,-3 3-67,-2-4 0,-5 6 95,-2-2 1,-9 2-693,1 2 366,-2 0-1969,-2 0-253,-2 0 2340,-16 0 0,-1 6 0,-11 0 0</inkml:trace>
  <inkml:trace contextRef="#ctx0" brushRef="#br0" timeOffset="2">11912 8337 8099,'-5'-18'0,"2"2"843,-4 5-476,4-1 0,-2 5 274,5-1-599,0 5 127,0-7 467,0 9 29,0-4-342,0 5 159,5 0-436,-4 0 0,8 6 138,-5 6 0,4 4-128,-4 7 0,3 6-34,-3 5 0,4 7 70,-5 9 1,5-2-243,-4 5 0,1-5 9,-1 2 0,-3-3-282,3-2 0,-3-4 238,-1-3 1,4-4-44,0-3 1,-1-5 106,-3-7 1,0-2-445,0-6-259,0-4-205,0 3-229,0-9 1258,6-6 0,-5-8 0,4-9 0</inkml:trace>
  <inkml:trace contextRef="#ctx0" brushRef="#br0" timeOffset="3">11866 8257 8152,'-6'-11'226,"-3"3"41,5 1-22,0 4 496,4-2 594,0 5-577,6 5-242,5 7-45,2 5 24,8 6-188,2 5 1,2 2-122,6 9 0,-2-3-144,2 6 1,5 0-1038,-1 4 546,1-6 378,-6 0 0,1-7 59,-4-3 1,3-2-113,-3-5 1,0-5-268,-4-3 216,-6-2 1,4-6 298,-6 1 1,-4-6-67,-3 2-62,-1-3 863,0-1 106,-2 0 0,-5-1-533,0-3 982,0-2-877,0-10 1,0-2 182,0-5-228,0-5-311,0-6 0,0-4-49,0-8-159,-5 3 1,2-13-88,-4 3 0,0 1 157,0-2 1,-2 7-470,5 2 0,-4 2 213,5 8 1,-1 4-600,4 8 0,-4 5 27,0 3 0,0 2-1141,4 2 735,0 4 561,0 2 0,3 5-486,5 0 1,0 4 359,11 0 756,6 10 0,-1-7 0,4 10 0</inkml:trace>
  <inkml:trace contextRef="#ctx0" brushRef="#br0" timeOffset="4">12734 8554 8134,'-6'-6'2115,"1"1"-2120,5 5 1598,0 0-1065,-5 0-473,-2 5 125,1 6 0,-4 7 180,2 5-543,-2 5 234,-1 1 0,-1 0-456,1-2 325,5 2 1,0-5-147,6 3 0,0-3-61,0-1 0,6-5 89,1-3 0,5-3 28,3 0 1,-1-6 272,5-2 0,0-3-101,4-1 1,1-6 426,2-5 0,0-2-31,4-6 0,-4 0 455,0-4-589,-2 0 0,-6-1 757,-3-3-524,-2 3-262,-7-9 1,0 8-39,-6-6 0,-2 1 223,-2-4-1179,-7 4 608,-2 8 0,-12 1-71,2 6 0,-4 5-125,1 6 0,2 4-1448,-3 4 1179,8 2 1,4 7-2123,7 2 2738,3 3 0,0 5 0,-1 0 0</inkml:trace>
  <inkml:trace contextRef="#ctx0" brushRef="#br0" timeOffset="5">13088 8531 8020,'-5'-11'-44,"4"5"33,-4-5 1,6 10 716,3-3-379,-3 3 0,6-3 175,-4 1 1,0 0-149,5 7 1,-1 0 26,5 7 0,-1-1-120,0 9 1,0 0-121,-4 4 1,2 1 90,-5 3 1,3-3-242,-3 3 1,0-2-128,-4 2 1,0-3-142,0 2 0,0-5 177,0-2 0,0-5-105,0 1 1,0-6-196,0-2 52,-5-4 841,4 2-341,-4-5 1,3-5 296,-1-3 0,1-3-43,-1-4 1,1-3 94,2-5 1,0-4-214,0 1 1,2-7-206,1-1 1,4-1-30,4-3 1,4 3 103,1 0 0,4 6-434,-1 3 0,-1 7 172,1 3 0,0 5-448,4 3 1,-2-1-40,-2 6 0,1-1-273,-4 4 0,0 1-437,-1 3 1,-2 2 166,2 6 1134,-2-1 0,4 11 0,0 2 0</inkml:trace>
  <inkml:trace contextRef="#ctx0" brushRef="#br0" timeOffset="6">13591 8611 8137,'-12'-17'571,"6"0"191,2 6 1,3 3 185,1 0-658,0 1 0,0-1 1133,0 1-456,0 4-810,0-2 29,0 5 0,0 5-104,0 3 0,0 3 100,0 4 0,0 3-215,0 5 0,0 0-397,0 0 1,0-1 241,0 1 1,1 0-301,3 0 1,-1-5-215,4-3 582,1-2 1,3-3 1,1-3 1,-1-2 177,1-5 312,-1 0 0,0-1-218,1-3 1,-1-2 279,1-5 1,-1-1-152,0 1 0,-3-1 31,0 1 0,-1-4-79,5 0 0,-5-5-149,1 5 0,-4 0 115,3 4 1,-4-1-261,1 1 81,-3-1 1,0 5-99,3-1 191,-3 6-666,4-4 306,-5 6 104,0 6-1,0 0-133,0 0 117,0 9 0,4-7 53,0 7 1,4-1-155,-5 2 1,5-4 107,-4 3-219,5-2 144,-3-1 0,6-2-47,-1-3 146,-5 3 0,4-8 32,-2 2 1,2-3 100,2-1 0,-1 0 76,0 0 1,1-1-120,-1-3 1,-3-1 158,0-3 1,-1-2-42,5 2 0,-1-2 138,0-1 0,-3-5 42,0 1 1,-1-4-135,5 4 1,-2-4 3,-3 4 1,0-1 23,-3 5 467,-3 5-248,4-4-359,-5 8 0,0 2 120,0 8 0,0 2-241,0 1 0,0 1-213,0-1 1,0 5-283,0-1 0,0 4-800,0-4 1,1 4 634,3-4 1,-3 4-821,3-3 1586,2 4 0,6-7 0,6 3 0</inkml:trace>
  <inkml:trace contextRef="#ctx0" brushRef="#br0" timeOffset="7">14539 8680 7994,'-5'-23'0,"-2"5"0,1-3 1824,2 2-1173,-2 2 1,3-3 336,-4 5 0,0-1-415,0 5 0,-3 3-270,2 1 0,-2 4-77,-2-1 0,-4 3-158,-3 1 0,1 5 115,-1 3 0,0 7-494,-4 4 0,4 3 39,0 0 0,5 3-234,-1 1 0,7-2-287,5 3 1,1-3 321,2-1 0,2-4-91,1 0 0,4-5 126,4 1 0,4-7 290,1-4 1,4-3-95,-1-1 0,-1 0 304,1 0 1,-2-5 106,2-3 0,-2-2 178,-6-1 0,1-1 239,-1 1 0,-1-1-291,-2 1 1,-3 0 939,-5-1-399,0 1 150,0 4-158,0-3-607,0 9-711,0-4 483,0 15 1,-4 1-130,0 8 1,-3 2 79,3-6 1,0 5-129,4-1 0,0 2 42,0-2 0,4-2-127,0-1 0,5-4 69,-2 4 0,3-8 180,2 0 0,-1-4 43,1 4 0,3-6 148,0 2 0,0-3-302,-3-1 1,3-1-114,0-3 1,1 3-1162,-5-3 1,0-1 1402,1 1 0,-1-5 0,1 3 0</inkml:trace>
  <inkml:trace contextRef="#ctx0" brushRef="#br0" timeOffset="8">14916 8086 8135,'5'-11'0,"-4"-1"-21,3 1 132,-3 4 719,4-3-222,-4 4 731,4 0-460,-5 0-71,0 6-443,0 6 0,0 6 36,0 11 1,0 2-124,0 10 0,0-2 30,0 9 0,0 1-215,0 6 0,0 2-109,0 2 1,0 2-68,0-6 1,2 0-73,2-8 1,-2 1-191,6-7 1,-4 1 188,3-5 0,-4-7-41,0-1 0,3-4 312,-3 0 1,5-3-80,-4-4 0,0-5-225,-4 1 613,0-5-781,0 2-834,0-5 0,-4-2-1478,0-1 2669,-5 1 0,3-13 0,-6 2 0</inkml:trace>
  <inkml:trace contextRef="#ctx0" brushRef="#br0" timeOffset="9">15544 7892 8113,'0'-14'0,"0"2"347,0 9 699,0-8-515,0 10 127,0-4 15,0 0 119,0 4 272,0-4-609,0 5 1,-5 6-239,-3 5 1,-3 11 35,-5 9 0,-1 7 87,-6 3 0,0 5-308,0 4 0,0 5-25,12-24 0,-1-1 0,3 3 0,-1 0 40,1 0 1,-1-1-1,4 1 1,0 0-149,0-1 1,0 1 0,1 0-1,0 0 9,1 28 0,2 2-26,6-6 0,2 0 7,5-11 0,2 1 102,2-9 1,-1 0 168,5-4 1,-5-3-152,1-1 1,-2-6 268,-1-1-121,-1 0 0,0-6 219,1 2-321,-1-3 1,-3-6 257,-1-2 241,1 2 128,4-4-583,-1 1 0,-3-2-1046,-1-5 741,-4 0 0,2-1-3228,-5-3 3434,0-3 0,5-9 0,1-2 0</inkml:trace>
  <inkml:trace contextRef="#ctx0" brushRef="#br0" timeOffset="10">15932 8360 7978,'-5'-6'457,"4"-4"57,-9 3 23,8 1-166,-8-4 0,8 8 571,-6-1-552,5 1 1,-3 2 109,2 0-326,3 0 33,-9 5 0,4 6 145,-6 4-84,-4 10-97,3-1 1,-5 7 37,3-1 0,6 1-29,-2 3 1,3 0-242,0 0 89,3-4 1,5-2-315,0-6 1,2 1 167,1 0 0,5-5-96,7-3 1,-1-2 76,5-2 1,4-4 326,4-4 1,1-1-156,-2-2 0,0-9 291,4-3 1,-1-3-18,2 0 1,-3-3-81,-5-5 1,-2-1 86,-2-2 0,-2 0 133,-6-4-291,1-6-1013,-6 1 893,-1-10 1,-6 8 153,-3-4-1168,-2-1 693,-11 1 1,-1 3-940,-5 8 119,1 2 859,-6 10 1,0 6-599,-3 9 471,-2 1 1,9 9-517,-2 4 1,3 6 354,4 5 0,3 6-1022,9 3 1554,2 2 0,3 4 0,4-1 0,3 1 0,1 1 0</inkml:trace>
  <inkml:trace contextRef="#ctx0" brushRef="#br0" timeOffset="11">16195 8908 7929,'4'-11'917,"-1"-1"-344,1 1-305,1 5 1,2-3 161,4 5-171,-5 0 1072,-1 4-819,-5 0 0,4 1-26,0 3 0,4 3-173,-4 4 0,3 2-27,-3 2 1,0 3-68,-4 5 1,0-1-123,0 1 1,-4 0 71,0 0 1,-5 4-648,2-1 0,-4-3 336,0-4 0,0-4 142,-1 4 0,-4-5 0,-2 3 0</inkml:trace>
  <inkml:trace contextRef="#ctx0" brushRef="#br0" timeOffset="12">16937 8394 8008,'-6'-5'0,"1"3"280,5-6-53,0 0 170,0 2 141,-5-4-168,3 4 415,-8-6-25,9 6-390,-9-4 1,7 8-71,-4-1 1,3-2-240,-4 1 280,6 0 57,-8 4-613,3 5 221,-4 1 1,1 7 21,2 2-1,-2 3 0,4 5-70,-6 0 0,1 3-155,-1 1 0,5 4 86,-1-5-459,5 1 358,-2-4 0,5-1-39,0 1-247,0-5 248,5 4 1,-2-10-168,5 4 312,-1-4-69,5-5 445,-1 3-225,1-9 1,-1 4-42,0-5 1,5-1 122,-1-3 0,4 2-53,-4-6 551,0 0-384,-3-8 0,2 2 36,-3-5 0,3 4 106,-6-4 1,-3-1-279,-1-2 11,2-1 0,-5-4-203,3 1 0,-4-1-70,-4 4 1,2 0-123,-6 0 0,0 2 111,-3 2 0,0 3 75,-1 9 0,1-2 6,-1 5 0,5 0 271,-1 4-164,6 0 116,-4 0-81,6 0-5,6 5 1,1-2 83,8 5 0,3-6 170,5 2 1,1-3-135,3-1 1,-2 0 38,6 0 1,-6-1-66,2-3 379,-3 3-250,-1-9 1,-2 7 216,-2-4-259,-2 4 1,-6-6-380,1 5 138,-6 1 1,0 3 160,-2 0-972,-3-6 390,4 5 300,-5-4-2764,0 5 2226,-5 0 1,3 5 668,-6 3 0,1 2 0,-5 1 0</inkml:trace>
  <inkml:trace contextRef="#ctx0" brushRef="#br0" timeOffset="13">17600 8086 8051,'0'-11'0,"0"-1"0,0 1 271,0-1-97,0 1 0,0-1 404,0 1-274,0 0 0,1-1 705,3 1-269,-3-1 22,9 1-516,-9 0 0,6 0 457,-4 4-123,-1 2-39,3 5-276,-5 0-281,0 10 0,-5 5 157,-3 15 1,-3 7-98,-5 13 1,-1 2-233,-6 5 1,10-25 0,0 1 242,2-1 1,0 0 0,-2 1-1,0 0-320,-6 28 1,-2-2 177,9-29 1,1 1 0,-7 24-357,3-5 0,2-1 108,2-7 1,-1-2 68,1-2 1,-1-7 302,1 0 0,1-6-179,2 2-21,-2-3 242,9-6-73,-4 3 0,1-8 355,0 2-434,0-2 0,1-2 257,-1 1-720,0-6 83,4-1-644,0 0 318,0-3-1013,0 3 1580,0-5 1,0-11 0,0-1-1</inkml:trace>
  <inkml:trace contextRef="#ctx0" brushRef="#br0" timeOffset="14">17668 8474 8021,'0'-11'0,"-5"-6"1790,4 10-472,-4-8-573,5 13-662,0-3 217,0 5-12,0 5-122,5 2 1,-3 13 180,6 3-141,-1 7-55,5-1 1,-4 7-132,-1 2 149,1-2 0,-1-1-310,1-4 1,-4-6 110,3 2 1,-3-5-120,4-3 1,-6-2 63,2-6 0,-1 1 108,1-1 14,-3-4 527,4-2-335,-5-5 0,0-2 6,0-1 1,-1-4-76,-3-4 0,-1-6-3,-3-2 1,2-7-402,2-5 0,3-2 136,-3-1 1,3-5-209,1-3 1,1-3 130,3 0 0,2-2-453,5-3 278,6 8 1,-3-6-90,5 10 315,5 0 1,1 7 117,6 1 0,-1 6-135,5 1 1,0 1 223,3 7 0,-1 0-30,5 4 0,-4 4 63,4 3 1,-7-1-52,0 2-105,-1-1 35,-10 4 3,-1 0 0,-3 0-106,-5 0 83,1 0-381,-5 0 82,-5 0-567,-1 0 1,-6 4 28,-3-1 939,-2 6 1,-10 3 0,-2 5 0</inkml:trace>
  <inkml:trace contextRef="#ctx0" brushRef="#br0" timeOffset="15">18034 8520 8044,'-8'-1'865,"0"-3"-481,6 3-305,-3-4 479,5 5-356,0 0 1,-4 5 141,0 2 0,0 0 382,4 0 0,0 1 170,0 3-480,0 1-151,0 4 1,0-3-206,0 2-18,0-2 0,0-2-16,0 1 0,0-1-335,0 0 320,0 1-353,0-6 155,0 4 109,0-8 1,0 4-70,0-2 1,2-3-97,1 3 41,-1-3 139,3-1 459,0-5-247,-4 4 1,9-11 192,-2 1 0,6-2-113,1-6 1,1 1-17,0-1 0,-4-1 15,4 5 299,-4 0-170,0 3-170,-1 1-154,-4 4 0,1 7-215,-4 8 0,4 3 172,-4 5 0,3 1 76,-3 6 0,1-4-209,-1 0 0,-3 0 105,3 4 0,1-1-594,-1-3 1,0-1 249,-4-3 1,0-2-728,0 2 476,5-3 0,-4-4-1063,3 0 61,-3-6 1635,-1 3 0,5-5 0,2 0 0</inkml:trace>
  <inkml:trace contextRef="#ctx0" brushRef="#br0" timeOffset="16">18616 7789 7976,'-6'-29'24,"1"6"1264,5 1-474,0 10-480,0 0 1192,0 7 873,0 5-2038,5 0 0,1 7 82,5 4 1,6 12-110,2 11 1,3 7 105,0 8 0,5 1-1669,0 7 1383,-1-3-40,-14-23 1,-1 1 0,7 28 229,-3 1-532,-2 0 182,-7-9 0,1 7-66,-4-6 0,-1 0 108,1-7 0,-3-2-303,-3-2 205,1-2 0,-8-7-361,3-3 0,-4 2 214,0-6 0,-2 1-1077,-2-4 1,0-4 554,-8 0 1,1-4 730,-8 4 0,2 0 0,-6 2 0,-6-6 0,-3-5 0</inkml:trace>
  <inkml:trace contextRef="#ctx0" brushRef="#br0" timeOffset="17">11467 9571 7984,'-8'0'-4,"0"0"4,6 0 445,-3 0-24,0 0 430,3 0-244,-3-5 42,5 3 1,0-4 299,0 2-431,0 3 0,2-5 378,1 2-235,-1 2-568,8-8 0,-4 9-25,6-3 162,-1 3-366,0-4 148,1 4 0,3-4 99,0 5 1,6-4-106,-2 0 1,2 0-108,2 4 0,0-4-135,0 1 1,0-1-151,-1 4 259,1 0 16,0 0 0,-1 0 87,-3 0 6,2-5 1,-3 3 125,5-1 1,0 1-125,0 2 1,1 0 25,2 0 1,3 0-10,6 0 0,4-3 142,3-1 1,6-4-118,2 4 1,4-1-1549,0 1 1548,6 3 1,-1-8-341,2 5 184,-3 1 1,-1-1 186,0 0 0,5 0-7,3 4-87,-3-5 246,-28 5 0,0-1-102,24-4 1,-24 4-1,1 1-51,-1-2 1,0 0 124,30 0-159,-26 0 0,1-1 0,26 3 52,-29 0 1,0 0-35,-1 0 1,0 0 0,1 0 0,1-1 78,1-1 0,1 0-240,-3 2 0,1-1 92,0-1 0,0-1 0,-2 1 1,1 0-99,-2 1 0,0-2 46,5-1 1,-2-1 0,28 4 82,-29 0 1,0-2-2,-3 0 1,-1 0-24,2 2 0,-1 1 0,31-5-128,-30 5 1,0 0-1,-1-2 1,-1 0 170,1 0 1,-1 0 0,0 0 0,1 0 67,1 2 1,0 0-34,0-2 0,1-1 1,1 2-1,0 1-52,0-2 1,0 0 0,-1 1-1,-1 0 33,-2-1 1,1 0-51,1 1 1,1 1 0,-1-3 0,0 0-54,2 3 0,0 0 0,-2-1 0,-1-1 84,3 0 0,1 0-76,-2 0 0,-1 0 57,1 2 0,-1 0 0,1 0 0,0-1-6,1-1 0,0 0-25,29 1 21,-29-2 1,0 1 0,27 2 10,-28 0 1,-1 0-668,0 0 1,1 0 660,1 0 0,1 0 1,0 0-1,0 0 200,1 0 0,0 0-84,1-3 0,1 1 1,-3 1 1,0 0-92,1-1 0,-1-1-2,5 3 0,0 0 0,-4 0 0,0-1 22,4-1 0,0 0-107,-2 2 0,1-1 88,1-2 1,1 1 0,0 0 0,0 0-20,3 0 1,0 0 0,2-2 0,0 1-279,2 1 1,-1 0 0,0-2-1,0-1 163,1 1 1,-1 0 110,-2 2 1,0-1-3,6 1 0,0-1 1,-3 1-1,-1 0 56,5 1 1,-1-2-67,-3-1 1,-1 0-1,1 3 1,0 0 138,-2-1 1,-1 0-60,4 2 0,-1-1 0,-4 1 0,0 0-59,2 0 0,-1 0 88,2 0 0,0 0-38,-2 0 1,-1 0 0,2 0 0,0 0-24,-2 0 1,0 0 129,-1 0 0,1 0-66,0 0 0,-1 0 1,1 0-1,0 0-11,-1 0 0,1 0-29,0 0 0,-1 0-18,1 0 1,0 0 0,-2 0 0,-1 0 13,1 0 0,0 0 15,0 0 1,0 0-18,-4 1 0,1-2-279,3-1 0,1-1 262,-7 3 0,0-1 0,4-2 0,-1 0 34,-2 0 0,-1 2-52,-1 0 0,-1 0 45,23-4 0,5 5 59,-7 0 275,-2 0-204,-4 0 0,-6 0 216,1 0-287,-5 0-7,3 0 0,-13 0 266,-1 0 0,-6 0-535,-5 0 1,-2 0 710,-6 0-552,-5 0 166,0 0-775,-6 0 0,-12 0-139,-7 0 744,-13 0 0,-8 0 0,-6 0 0</inkml:trace>
  <inkml:trace contextRef="#ctx0" brushRef="#br0" timeOffset="18">12095 10484 7980,'-7'-11'0,"-2"3"350,6 1 113,-1 4-226,4-7 0,-4 7 414,0-4-334,0 4 157,4-2 155,0 5 1,2 7-411,2 4-127,-3 6 1,10 7-66,1 2 0,-1 0 134,4 4 1,-1 1-264,1 3 61,-2 0 1,7 0 49,-4 1 0,-1-1 28,-4 0 1,5 0-65,-1 1-506,0-1 587,-9-5 0,5 3-88,-4-6 44,-2-4 46,5 0 321,-8-10-198,3 0 0,-4-3 32,3-6 266,-3 1 434,4-4-622,-5 0 358,0-5-374,-5-1 1,2-11-162,-4-2-74,4-12 0,-3-2-18,2-13 1,3 1-767,-3-8 447,3-5 1,1 25-1,0-1 268,0-2 1,0-1 0,0 1 0,0 0-89,0 2 0,0-1 0,0 0 1,0-1-219,0 2 1,0 0-1,-2 0 1,-1 1-66,-5-28 1,-1 7 13,2 1 0,-3 5 563,2 2-105,-2 5 0,-2 2 68,1 5 1,5 5-96,2 2 0,-1 0 283,1 5-171,0-4 0,4 10 5,0-3 95,5 2 268,-4 1 0,6 7-399,-3-3 452,-3 3-448,4 3-238,0 1-15,-4 5 227,4 0-286,0 0 234,-3 0-151,3 0 0,-1 1 31,-1 3 13,1-3 310,1 4-263,2-5 1,0 4-69,1 0 466,-1 0-225,5-4 0,3 0 33,0 0 13,1 0-46,0 0 1,2 0-332,5 0 236,-1 0 0,1 0-71,0 0 0,4 0 87,-1 0 0,6 0-247,-1 0 51,7 0 1,0 0 60,7 0 0,0 0-9,8 0 0,0-5-1012,5-3 1071,-6 3 1,2-4 21,-4 5 0,4-3-196,0 3 0,-2-1 184,1 1 10,-5 3 0,4-4-9,-2 5 0,-2 0-8,5 0 0,0 0 35,5 0-1407,-1 0 1373,5 0 0,-29 0 0,1 0-136,2 0 1,0 0 130,1-3 0,-1 1 0,-2 1 1,0-1-82,0-2 1,1 1-1,0 1 1,0 0-75,1-2 1,0 0 0,-1 2 0,1 0 179,2-2 1,0 1-39,-2 2 1,-1-1-1,3-2 1,-1-1-20,-1 3 1,0 0 0,2 0 0,-1-1-28,3 1 0,0 1-152,-2 0 1,-1 0 175,3-1 0,-1-1 94,-4 3 1,0 0-73,4-2 0,0-1 0,-1 2 0,-1 1 97,3-2 1,0 0-92,0 1 0,0 1 1,-1-2-1,1 0 18,-2 0 1,0 0 0,2-2 0,1 1-77,-3 1 0,0 0 0,5-2 0,-1 0 78,-2 2 0,0 0 1,1-1-1,-1-1-12,-2 2 1,0 0 0,2-2 0,-1 0 5,-1 2 0,0 1 1,1-3-1,0 0 1,-1 2 0,0 0 0,-1-2 0,-1 1-88,-1 0 1,-1 2 36,0-1 1,0 0-1,0 1 1,0 1 12,-2-2 1,0 0 13,2 1 0,0 1 3,24-6 0,4 6 18,-5 0-23,0 0 1,1 0-91,-1 0 90,-5 6 0,2-4-19,-4 6-48,4-6 68,-7 3 1,8-5-39,-6 0 1,6 4 339,-2 0 0,3 0-328,1-4-11,0 0-13,0 0 0,4 0-43,0 0 1,-28 0 0,0 0-452,32 0 607,-32 0 1,1 0-66,0 0 0,1 0 0,1 0 0,0 0-22,0 0 1,0 0 82,3-3 0,0 1-60,-4 1 0,0 0 0,1-1 0,1-1-21,-3 3 1,1 0 153,1 1 0,1-2-58,-2-1 0,0-1 0,4 2 0,1 0 18,-2-3 0,0 0 19,1 3 0,1 0-56,-1-2 0,1 0 1,0 1-1,0 1 41,0-1 1,0 0-42,0 0 1,0 0-59,0-1 0,0 1-19,1 1 0,-2 1 59,-4-3 0,0 1 1,1 1-1,0 0 69,-3-1 0,-1 1 0,30-1-108,-1-2 1,-11 3 81,-5 1 46,-7 0-97,2 0 1,-15 0 550,-2 0-555,-8 0 1162,2 0-892,-11 0 1849,-1 0-2078,0 0 537,-4 0-470,5 0-523,-6 0 366,-6 0 21,5 5 0,-4 2 16,5 4 35,0 6-34,0 0 0,0 2 238,0 0-233,0 0-2,0 4 1,0-4 96,0 0-88,0-5 26,0 8 191,0-9-90,0 3 1,0-5-43,0 1 3,0-1 30,0-4-1,5 3-1318,-4-4 802,5 1 0,-5-2-2772,3-5 1579,-3 0 1585,4 0 0,-15 0 0,-3 0 0</inkml:trace>
  <inkml:trace contextRef="#ctx0" brushRef="#br0" timeOffset="19">12906 10267 7972,'0'-7'-1002,"0"-1"1345,0 6 1149,0-9-745,-6 10-145,5-9 25,-4 9 61,5-4 494,0 5-988,-5 0 1,3 0-55,-6 0 1,-1 1 210,-6 3-568,2 7 215,-8 7 0,3 5-24,-5 0 1,0 2-172,0 5 0,5-4-139,3 4 243,3 1 0,1-3-229,4 2 1,2-2 119,5-5 1,0 0 14,0 0 1,9-6 67,2-1 0,3-4-99,-3 0 0,6-6 48,2-2 0,-1-3 320,1-1 0,0-1 52,4-3 1,-1-2 44,1-6 0,-4 0 2,0-4 0,-5 2-58,2-5 1,-8 4-115,0-4 1,-5 0 23,0-4 1,-1 0-98,-2 1 1,0-1 96,0 0 0,-5 0-305,-3 0 0,-2 2-2,-2 2 1,1-2 133,0 6 0,-1 1 98,1 6 0,3-2-54,1 3 1,3 0 129,-4 0 0,6 3-123,-2-4 404,2 6-274,2-8 1,4 7-82,0-5 1,10 6-10,1-2 1,2 2 2,2-2 0,-1 2 60,1-1 0,2 1-40,-2 2 0,-2 0 167,-2 0 0,-2 0-103,-2 0 0,0-3-127,1-1 167,-1 0-516,1 4-550,-1 0-830,-5 0-1057,0 0 2807,-6 0 0,5 5 0,1 1 0</inkml:trace>
  <inkml:trace contextRef="#ctx0" brushRef="#br0" timeOffset="20">13260 10039 8120,'-2'-11'0,"-1"-1"495,1 6-256,-3-4 0,5 3 188,0 1-69,0-4 60,0 3 132,0-4 42,0 5-326,0-5 0,5 5-9,3-5 0,2 4 101,1 4-57,6-4-122,-4 6 0,4-8 33,-1 5-136,-4 0 1,5 4-141,-6 0 1,1 0 83,-1 0 1,-3 4-230,-1 0 0,-4 5 117,1-1 0,1 2-53,-1 1 0,-2 4 27,-6 1 0,-2 3-119,-5-4 0,-2 5-88,-2-1 1,2-1 97,-2 1 1,2-5-10,2 1 1,-1-2 103,1-2 1,4 1 169,4-1 0,1-3-251,2-1 602,0-4-174,0 7 0,5-9 7,3 3 1,2-3 105,2-1 0,3 0 294,0 0 0,4 0 21,-4 0 1,4 0-152,-3 0 0,-1 0-440,-4 0 0,1-1 43,-1-3 1,-3 3-2097,-1-3 1113,-4 3 888,2 1 0,-5 0 0,0 0 0</inkml:trace>
  <inkml:trace contextRef="#ctx0" brushRef="#br0" timeOffset="21">13705 10370 8020,'0'-7'0,"0"-1"0,0 0 233,0 2 85,0-4 203,0 3-107,0-4-228,0 0 0,4 3 394,0 0-352,5 1-74,-8-5 0,9 2 77,-2 3 0,-2-4 160,2 4-307,-6 2 96,8-5 0,-5 7 180,3-5-268,2 6-19,-9-8 0,6 8 275,-4-1-482,-1 1 141,8 2 1,-8-3-169,6-1 117,-5 0-52,7 4 0,-4 5 117,6 3 1,-1 6-15,0 1 1,1 9 32,-1-1 1,1 7 9,-1 1 0,0 2-17,1 1 0,-1 4-95,1 0 0,-1 0 31,1-4 0,0 1-146,3-1 1,-2-5 149,2-2 1,2 1 12,-2-2 1,4-3 103,-4-4 0,2-1-123,-2 1 1,-2-2 232,2-6 0,-4 0-113,-3 1 0,2-1 47,-2 1 1,-2-5-56,2 1 0,-6-4-264,2 3 0,-1-4-495,0 1-422,-1 2-776,3-5 789,-5 4 787,0-5 0,-5 0 1,-2 0-1</inkml:trace>
  <inkml:trace contextRef="#ctx0" brushRef="#br0" timeOffset="22">14082 10370 8032,'0'-23'0,"-5"6"1120,4 0-670,-4 1 1,5 3-130,0-2 0,0 6-312,0 1 1,0 4 1146,0-3-286,0 4-51,0-7-575,0 9 1,-4 1-307,0 7 0,-9 14 131,2 5 0,-4 11-52,-1 5 0,-1 6 39,-6 2 1,1 3-477,3-4 1,-2 1 184,2-4 1,2-7-65,2-5 1,2-5-69,2-6 1,1-1 130,2-3 1,2-3-996,2-4 394,2-6-741,-3-1 823,5-5 827,0 0 1,0-5 0,0-1 0</inkml:trace>
  <inkml:trace contextRef="#ctx0" brushRef="#br0" timeOffset="23">14173 10039 8078,'7'-18'57,"-2"2"0,-4 4-57,3 1 736,2-1-371,6 1 0,-1 0 573,0-1-467,1 1-177,-1 4 1,1 1 23,-1 2-84,1 3 1,-1-4-148,-5 5 103,4 0 1,-7 0 190,5 0-378,-6 0 56,8 5 0,-7-4 287,4 3-643,-4 2 228,2 1 0,-5 4-204,0 1 204,0 4 0,-5 2 34,-3 5 1,-2 1-281,-1 2 310,-1-1-544,1 2 535,0 1 1,-1-5-51,1 0-343,4 0 224,-3-5 0,9-1-25,-3-1 143,3-4 3,1 0 1,1-5 138,3 1 103,-3-5 0,9 2 81,-2-5 0,3 0-79,5 0 0,-4 0-7,3 0 1,2 0-45,-2 0 0,0-4-278,-3 0 1,-1-4 161,1 5-966,-1-6 1,1 4 34,-1-3 0,-3 2 916,-1 2 0,1 3 0,3-4 0</inkml:trace>
  <inkml:trace contextRef="#ctx0" brushRef="#br0" timeOffset="24">14767 9913 8037,'0'-11'0,"0"3"0,0 1 428,0 4-83,0-7-62,0 9 0,0-6 434,0 4 109,0 1-92,0-3-53,0 5 1,-4 7-488,1 4 0,-6 7 88,1 8 0,-6 4-38,-1 4 1,0 0-136,3 0 1,1 4-36,-1 1 1,2 2-62,3-3 1,-2 6-223,5-3 1,-1 0 136,1 1 1,3-5-255,-3 1 0,3-4 156,1-3 1,1-4 60,3-4 1,-2-1 34,6-3 0,-4 1 201,3-5 1,0 1-70,0-5 1,3-1 13,-2-2-174,2 2 1,2-5 141,-1 3 0,0-3-1041,1-5 710,-1 0 1,1 0-1834,-1 0 1481,1-5 0,-2-2 643,-3-4 0,4 0 0,-5-1 0</inkml:trace>
  <inkml:trace contextRef="#ctx0" brushRef="#br0" timeOffset="25">14870 10370 8037,'0'-11'0,"0"-1"0,0 5 0,0-1 1181,0 0-711,5 2 0,-4 0 571,3 2-166,-3 3-186,4-4-502,-3 5 0,4 0-119,-2 0 0,-3 1 103,3 3 0,1 2-35,-1 5 0,3 5 94,-3-1 1,1 5-305,-1-1 0,-3-1 64,3 1 0,1-4-281,-1 4 0,0-5 73,-4 2 1,4-8-44,0 0 0,1-4 159,-2 3 0,0-4 67,5 1 0,-5-3 75,5-1 0,-4 0-77,3 0 0,-3-1 298,4-3-208,-1-2 0,5-6 153,-1 1 0,-3-1-54,0 1 1,-5 0-36,5-1 1,-6 4 58,2 1 0,1 3-5,-1-4 96,0 6-176,1-3 1,-4 6-28,3 3 0,-1-2-33,0 6 1,0 1-17,5 6 1,-6-2-44,2 2 1,1-2-182,-1-2 0,3 1-586,-3-1 1,4 2 394,-4 2 0,5-6-2101,-2 2 1129,-2-2 1372,5-3 0,-8 5 0,3-5 0</inkml:trace>
  <inkml:trace contextRef="#ctx0" brushRef="#br0" timeOffset="26">15235 10427 7962,'0'-11'1139,"0"-1"-808,6 6-296,0-4 1,5 7 124,1-4 0,-1 3 396,1-4-223,4 6-222,-3-3 134,8 5-110,-8-5 0,9 3-10,-10-3-24,5 5 1,-5 0-222,4 0 0,-7 0 72,2 0-603,-2 0 0,-2 0 91,1 0 560,-5 0 0,7 0 0,-4 0 0</inkml:trace>
  <inkml:trace contextRef="#ctx0" brushRef="#br0" timeOffset="27">15727 10222 7966,'0'-12'1111,"0"-4"-221,0 3 146,0-3 12,0 4-25,0 6-271,0-4-537,0 8 0,3 2 8,1 8 0,1 2-110,-1 2 0,-3 5 124,3 6 0,1 1-121,-1 7 1,0-5 32,-4 5 1,0-1-137,0 5 0,4-2-436,-1-3 1,1-2 240,-4-5 1,0-2-17,0-2 0,1 2-78,3-6-137,-2 0 1,3-7-690,-5-1-632,0-4 1005,0 2 0,0-6 729,0-3 0,-5-2 0,-2-6 0</inkml:trace>
  <inkml:trace contextRef="#ctx0" brushRef="#br0" timeOffset="28">15944 9788 7950,'-6'-18'18,"5"1"2339,-4 6-934,5 5-224,0 1-777,5 5 1,5 5 150,6 2 1,0 8-160,-1 5 1,3 6 16,5 5 0,0 3-16,0 4 0,-4 1-76,0 3 0,-4 3-328,4-4 0,-6 3 243,-2-3 0,0 4-427,-3-3 1,-3-3 199,-1-1 0,-3-1-721,-1 1 1,-1-6-171,-3 2 0,-2-3-507,-6-1 0,-4 2 1371,-3-6 0,-3 5 0,-3-5 0,-6 0 0,-7-2 0,-5-1 0</inkml:trace>
  <inkml:trace contextRef="#ctx0" brushRef="#br0" timeOffset="29">16869 9833 8058,'0'-6'43,"0"-4"1,3 4 226,1-6 227,0 6-323,-4-4 0,4 7 400,0-5-317,-1 1 1,1-1 489,0 1-304,0 4 52,-4-2 58,5 0-205,-4 4-454,4-4 182,-5 5 0,0 5 188,0 2-148,0 8 48,-5 3 0,-1 10 214,-6 3-261,1 7 0,-4 6-209,0 6 1,-4 4 276,3-1 1,-4 3-323,1 1 0,1 1 98,-1-1 1,4 0-110,-4 0 1,4-1 73,-4-3 1,5-2 25,-2-6 1,4-4 8,0-3 0,2-2 210,3-2 1,-2-5-130,5-2 1,-1-7 28,1-1 1,3-5 144,-3 1-85,3-2-203,1-2 0,0-3-277,0 0-1189,0-6 559,0 3 0,-4-6 979,0-3 0,0-2 0,4-6 0</inkml:trace>
  <inkml:trace contextRef="#ctx0" brushRef="#br0" timeOffset="30">17246 10142 8001,'0'-7'480,"0"2"65,0 0-92,0 4 227,0-4-170,0 0-121,0 4 114,0-5-102,0 6-355,-6 0 34,5 6 0,-5 0 263,2 5-218,-2 6 74,-6 6 0,1 3 8,-1 9-59,1-4 1,0 10-113,-1-3 1,1 3 64,-1 4 1,5-4-34,-1-3-45,6 3 1,-4-6 75,6 3 0,0-6-154,0-2 0,0 0 121,0 0 1,2-3-108,2-8 1,-2 1-38,6-5 122,-6 5 0,8-7 28,-2 2-261,-3-7 113,5 2 1,-7-9-1243,4 3 575,-4 3-1800,7-6 1300,-9 4 1243,4-5 0,0-5 0,2-1 0</inkml:trace>
  <inkml:trace contextRef="#ctx0" brushRef="#br0" timeOffset="31">17291 10587 8006,'0'-11'81,"0"-1"-41,0 1 0,0 3 601,0 1 1001,0 4-906,0-2-148,5 5-254,-3 0 1,6 1-149,-4 3-138,0 2 1,0 6 66,0-1 1,3 5-190,-3-1 0,4 1-313,-5-1 1,1-2 208,-4 2-28,5-2 1,-3-1-28,1-1 0,-1-3-112,-2-1 42,0-4 338,0 2-278,0-5 295,5 0 34,-4 0 240,4 0-273,-5 0 0,4-1 81,0-3 0,1 1-68,-1-4 69,-3-1 0,8 0-104,-5 1 5,-1 4-153,-3-2 190,0 5-269,5 0 124,-3 0 57,3 5 0,-1 2 1,-1 4 1,1 0 62,-4 1 1,2-5-16,1 1 0,-1 0 10,1 3 0,0 0-4,1 1 0,-2-5 4,6 1 0,-4-4-99,3 4 1,-3-5 107,4 5-671,-6-6 0,5 7-101,-4-5-441,-1 0 1160,3-4 0,-5 0 0,0 0 0</inkml:trace>
  <inkml:trace contextRef="#ctx0" brushRef="#br0" timeOffset="32">17611 10621 10578,'6'0'1407,"4"0"-693,-2 0-404,7 0 1,-2 0-156,2 0 0,2 0 67,-2 0 0,0-3-155,-3-1 0,-1 0 112,0 4 1,1 0-683,-1 0 0,-3-1 92,0-3-2042,-6 3 325,3-4 2128,-5 5 0,5 0 0,2 0 0</inkml:trace>
  <inkml:trace contextRef="#ctx0" brushRef="#br0" timeOffset="33">17976 10416 7882,'0'-12'7,"0"1"679,0 5-162,0-5 259,0 5-198,0 0 0,2-1 785,2 4-950,-3 1 1,4-1-317,-5 6 1,4 8 90,-1 4 0,5 5-83,-4-1 1,4 6 1,-5 2 1,1 4-131,-4-5 1,0 5-108,0-5 0,4 2-18,0-1 0,0-3-208,-4 3 0,0-7 170,0-1 0,1-5-7,3 1 1,-3-2-43,3-2-636,-3-4 74,-1 3-191,0-9 109,0 4 0,0-6 872,0-3 0,-5-2 0,-1-6 0</inkml:trace>
  <inkml:trace contextRef="#ctx0" brushRef="#br0" timeOffset="34">18205 10119 7931,'0'-18'2069,"0"7"-1691,0 1 1,1 7 73,3-5 4,-3 6 0,6-2-161,-4 8 0,4 2 156,4 6 1,1 5-65,-1 6 0,4 5-35,0 6 1,2 4-209,-2 1 1,-2 0-198,2-1 1,-6-3-4,-1 4 0,-2-5 161,2-4 1,-2 3-343,-2-2 1,-3-2 106,3 1 0,-3-4-104,-1 0 0,0-3 16,0-4 1,0 2-237,0-6 1,-4 1-153,0 0 1,-4-4-347,0 3 1,-2-6-1187,-2-1 2138,1 0 0,-1 3 0,1 0 0</inkml:trace>
  <inkml:trace contextRef="#ctx0" brushRef="#br0" timeOffset="35">18662 10484 7937,'0'-11'290,"0"3"655,0 1-525,0 4 307,-5-2 11,3 0-253,-3 4 711,5-4-3382,0 5 2186,-5 0 0,-1 5 0,-6 1 0</inkml:trace>
  <inkml:trace contextRef="#ctx0" brushRef="#br0" timeOffset="36">18959 10439 7981,'-7'-12'-280,"2"6"0,1 0-978,1 2 1434,-1 2 222,4-3 617,0 5-219,0-5-26,0 4-276,0-4-222,5 5 0,-4 1 14,3 3 1,-2-1 229,2 4-291,-2 1-57,3 8 1,-5 1-32,0 2-56,0 2 143,0-3-429,0 5 186,0 0 1,0 0 219,0 0-447,0-1 188,0-4 0,0 2 53,0-4 1,0-1-106,0-4 0,0-3 144,0 0 9,0-6-18,0 3 955,0-5 0,0-5-551,0-2-561,0-4 258,0 0 1,0 0 142,0-1-358,0 1 103,5-6 1,-1 3 23,7-5-128,-2-5 160,12 0 0,-3-3-354,5 8 100,0-2-289,0 8 260,0-9 92,-1 10 0,-3-1 88,0 5 295,-5 6-136,8-3 0,-9 5 151,2 0-261,-2 0 5,-2 5 0,0-1 411,1 7-378,-1-2-35,-4 13 0,3-6 41,-3 3 33,-2 3-37,6-5-147,-10 6 54,4 0 0,-1-1 114,0-3-280,-1 2 92,-3-8 0,4 4-60,0-6 0,0 0-631,-4 1-1069,0-1 1224,0 1 0,4-5-116,-1 1 763,1-6 0,-4 9 0,0-5 0</inkml:trace>
  <inkml:trace contextRef="#ctx0" brushRef="#br1" timeOffset="37">18650 11067 8283,'0'-7'3402,"5"-3"-2407,2 4-573,4-5 0,2-5 625,2 1-530,8-5-1142,6-3 1251,5-6-294,6-5 0,2-5-168,7 1 0,-21 15 0,0-1-73,2 2 0,1-1 0,0-3 0,0 0-9,-1 1 0,1 0 0,0-2 1,1 0-54,3 0 1,-1 0-1,-2 0 1,1-1-879,-1-1 0,0 0 932,1 1 0,-1-1 0,-1 3 0,-1 0-73,-3 1 0,-1 1 0,0 3 0,-2 0-63,14-17 1,-1 5 219,-7 6 1,-7 2-38,-8 10 0,-3 3 43,-5 5 678,3 4-1575,-8-2 1540,-2 5 0,-7 0-4043,-4 0 1752,-1 5 461,1 1 1014,0 6 0,-1 4 0,1 2 0</inkml:trace>
  <inkml:trace contextRef="#ctx0" brushRef="#br1" timeOffset="38">17451 9057 7929,'-6'0'226,"-1"0"103,4 0-217,1 0 217,-3-5-53,5 3 0,4-4 13,0 2 1,9-2 67,-2-6 465,8-4-469,-1 3 0,10-10 600,2 1-556,8-1 1,4-11-327,8-1 0,-22 16 0,1-1 114,3-3 1,0 0 0,2-2 0,1-1-25,1 0 0,0-1 0,0 0 0,-1 0-52,3 0 1,0 0 0,-2 0 0,0 0-62,0 2 0,0 0 0,-4 1 0,-1-1 116,-2 1 1,-1 2 0,23-15 101,-9 3 0,-8 9 171,-7 2 1,-8 1-60,-4 7 0,-2 4-447,-2 3 203,-4 5-1399,-2-2 766,-5 5-1009,0 0 1,-4 2 1507,0 1 0,-10 4 0,1 4 0</inkml:trace>
  <inkml:trace contextRef="#ctx0" brushRef="#br0" timeOffset="39">10279 12963 7781,'-5'-7'0,"-2"2"0</inkml:trace>
  <inkml:trace contextRef="#ctx0" brushRef="#br0" timeOffset="40">10256 12940 12460,'8'0'807,"-1"0"-452,1 0-112,8 0 0,-2 0 99,5 0 128,5 0-313,6-5 1,4 3-26,0-1-52,0 1-378,1-3 154,-1 4 169,0-9 0,0 7 76,1-4 1,-1 4-97,0-1 0,-5-1 38,-2 2-474,-3-1 177,-6 4-1212,-2 0 736,-9 0 118,-2 0 145,-5 0 1,-5 5-1,-2 1 1</inkml:trace>
  <inkml:trace contextRef="#ctx0" brushRef="#br0" timeOffset="41">10290 13145 8293,'12'0'1269,"-1"0"-889,0 0-137,1 0 0,1 0 1403,2 0-797,3 0-245,4 0 0,3 0 252,1 0 1,5 0-202,7 0 420,-3 0-647,5 0 0,-5-3 211,3-1-756,-7-5 389,7 8 0,-15-6-179,-1 3-104,1 3 169,-10-4 0,2 4-1472,-7-3 683,-3 3 421,-5-4-2904,0 5 3114,-5 0 0,3 0 0,-3 0 0</inkml:trace>
  <inkml:trace contextRef="#ctx0" brushRef="#br0" timeOffset="42">12803 12175 7875,'0'-12'72,"-4"1"1,0-1 552,2 1-434,0 0 1,2-1 318,0 1-346,0 4 0,0-3 534,0 3 348,0 2-371,0-1-224,0 1-272,0 4 0,0-3 33,0 8-138,0 2 144,0 11 158,0-4-199,5 13 0,-3-2 57,2 11 1,-2 1-14,2 6 0,-3 1-1011,3 11 763,2-6 56,-4 3 1,4-2 120,-2 1-782,-3-1 477,4-8 1,-4 2-1102,3-5 917,-3-5 118,4 0-374,1-9 382,-5 4 1,4-10-487,-5-3-221,0-2 1095,5-7-670,-4-1 1,4-6-205,-5-3 76,0-2 672,0-11 1,-5-1 0,-1-4-1</inkml:trace>
  <inkml:trace contextRef="#ctx0" brushRef="#br0" timeOffset="43">12769 12209 7914,'0'-18'0,"0"0"270,0 3 0,0 2 433,0-2 0,0 3-52,0 0 490,0 6-706,0-4 0,5 8 302,2-1-369,3 1-116,2 12 1,3 1 472,0 11-322,11 4-815,-7 8 586,14 0 3,-4 6 1,1 0 176,1 6-679,-1 5 285,4-4 0,1 2 286,-1-7-885,-5 2 486,4-8 0,-7 0 65,4-6-422,-5-5 342,3 3 1,-4-10-346,3-3 328,-8 3 140,8-10 433,-15 7-267,10-14 0,-9 8 72,2-5 1,-6 0 233,-2-4 0,-4-2 777,1-1-452,-3-4-310,-1-4 0,0-2 86,0-2-123,0-8-210,0-1 0,-5-10-72,-3-1-123,-2 1-73,-1-10 1,-4 3 3,-1-5 1,1 1 126,4-1-750,-1 0 499,1 1 1,3 0-253,1 3 1,4 7-328,-1 4 0,3 7-519,1 1 608,0 1 288,0 9 1,0 0-1081,0 6 750,5 4-48,-4-2 69,9 5 0,-2 5 72,7 3 632,-2 7 0,9 3 0,-5 5 0</inkml:trace>
  <inkml:trace contextRef="#ctx0" brushRef="#br0" timeOffset="44">13762 12494 7882,'6'-11'0,"0"5"1054,-6-4-420,0 8-210,5-3 627,-4 5-152,4 0-77,-5 0-489,-5 0 0,-1 3-133,-6 4 0,-3 2-110,0 10 0,-1 4-181,5 4 100,0-1 75,4 2 1,-2-4-389,6 3 195,-1 2 101,4-5-531,0 4 354,5-10 0,1 2 18,6-4 1,4 1-15,3-5 0,-1 0-67,1-8 386,0 0-115,9-4 0,-4-1 304,3-3 197,2-2-344,-5-11 1,0 3 751,-5-5-461,-5 5-107,3-7 369,-6 3-405,-5-5 1,3-1-86,-5-3 1,-5-1-189,-7-2 0,-3-2-18,-5 5 0,-6-3-185,-9 3 0,-2 2-1583,-1 6 537,-5 8 402,8 5 0,-6 8-1539,11 2 1851,4 2 1,11 10 479,7 3 0,-2 8 0,-1 2 0</inkml:trace>
  <inkml:trace contextRef="#ctx0" brushRef="#br0" timeOffset="45">14173 12472 7905,'-6'0'-1720,"1"0"3913,5 0-1673,5 5-244,1-4 0,6 9 342,-1-2-186,-5 2-160,5 6 246,-5-3-243,5 9 1,-3-5 125,0 6-339,-6 0 50,3 0 0,-5 0 214,0 0-609,0-6 258,0 5 0,-4-6-323,1 3 244,-1-2 57,-1-6 0,3-3-44,-1 0-72,1-6 266,2 3 107,0-5 1,-3-5-8,-1-2 1,0-4 322,4 0 0,0-6-108,0-2 167,0-7-245,5-3 0,1-7-50,6-2-281,-1 2 155,6-8 0,-3 5-267,5-3 102,5 8 1,-1 3-52,0 8 50,4 3 1,-9 6-28,5 3-559,0 2 384,-10 4 1,7 3-31,-5-1-1368,0 6 668,-8 4 23,3 4 0,-5 2-1770,3 2 2681,2 3 0,-4 10 0,5 1 0</inkml:trace>
  <inkml:trace contextRef="#ctx0" brushRef="#br0" timeOffset="46">14687 12494 7888,'0'-17'-1412,"0"1"1631,0 4 1,0 4 1409,0 1-863,0 4-294,0-7-149,0 9 954,0-5-531,5 6-292,-3 0 64,3 0-243,0 0 1,0 7 122,2 4-349,4 1 2,-10 4 1,5 1 163,-2 2 1,-3 1 12,3-1 1,1 1-937,-1-4 295,5 4 296,-8-7-866,9 8 663,-3-13 0,4 7-18,0-7-83,1-3 230,-1 0 1,2-5-204,2 0 546,-2 0-136,3-5 0,-3-2-139,2-4 628,-2-1-370,3 1 0,-8-2 290,0-2-188,-6 2-74,8-3 0,-8 1 233,1-1-120,-1 1-20,-2 4 15,0 5-89,5-5 0,-4 9 160,3-6 11,-3 6-261,-1-3-107,5 10 115,-3-4 1,4 9-557,-2-2 202,-3 2 166,9 1 1,-7 1-645,4-1 360,1 1 184,-2-1-502,4 0 422,-3-4 0,4 2-186,1-6 109,-6 1 130,4-4 0,-4 0 143,6 0 0,3 0 179,0 0 1,0-1 236,-3-3-216,4-2-68,-3-6 0,4 1 22,-6 0 116,0-1-247,1 1 339,-1-1-154,1 6 1,-5-3 217,1 5 221,-6-5-362,4 8 59,-6-4 75,0 5-339,0 5-57,0 1 133,0 6 1,1 3-165,3 0 249,-3 1-65,4 0-788,-5-3 471,5 3 0,0-1 5,3 1-1620,2-1 1152,-4 1 1,2-3-149,-1 2-737,6-2 1561,0-2 0,8 1 0,-3-1 0</inkml:trace>
  <inkml:trace contextRef="#ctx0" brushRef="#br0" timeOffset="47">15795 12494 7888,'5'-11'475,"-4"0"54,4-1-313,1 1-1,-5-1 796,4 1-601,-5-1 0,0 1 18,0 0 1,0-1-102,0 1 0,-5 3-4,-3 1-304,3 4 71,-10-2 1,6 5-448,-10 0 232,5 0 159,-8 5 0,5 5-135,-6 5 108,0 6-4,5-4-194,-3 6 102,8-5 0,-4 4-17,6-3 0,5-2 65,2 2 0,3-5 19,1 2-435,0 1 273,0-4 0,5 2-591,2-7 416,3 2 154,2-9 0,3 4-159,0-5 247,1 0-137,0-5 607,-3-1-287,3-5 0,-1-1-227,1 1 823,-1-1-473,1-4 1,-3 3 6,2-2 1,-2 2 63,-2 2 1,-3-1 493,0 1-169,-6 5 187,3 1-145,-5 5-422,0 0 1,0 5-271,0 2 1,-3 5 313,-1 3-618,0 3 313,4 5 1,0-4-21,0 0 1,1 0-48,3 3 0,-1-4-576,4-3 290,1 3 42,3-5 1,1 3-761,-1-4 700,0-1 145,1-4-204,-1-2 192,1-5 1,3 0-171,0 0 49,0-5 153,-3-2 1,3-4-62,0-1-274,0-4 313,-8 3 0,3-8 284,-2 2 0,-3 2 0,5-4 0,-5 3 0,3-5 0,2-5 0,-3-2 0,3 2 0,-3-5 0,3 0 0,-2-5 0,-3-6-115,5 4 1,-5-6 114,2 0-422,4 1 532,-10-1 1,8 0 1489,-5 1-1035,4-1 0,-6 7 230,2 4 0,-3 6 167,-1 6 973,0 6-1000,0 5-1,0 7-532,0 20 1,-5 1 8,-3 14 66,3 1-212,0 8 0,1 1-101,0 6-591,1 0 540,3 5 1,3-1-71,1 4 0,1 5 282,-1-2-918,-3 3 466,9-3 1,-7-9-138,5-2 1,-2-8-166,2 0 0,0-7 81,-4-5 226,5-2 19,-8-6 1,8-1 186,-5-6-155,0-5-208,-4 0 814,5-1-578,-4-4-1563,4 4 1006,-5-10 0,-1 2 600,-3-4 0,-2-1 0,-6-3 0</inkml:trace>
  <inkml:trace contextRef="#ctx0" brushRef="#br0" timeOffset="48">16743 11718 7873,'0'-7'32,"0"2"188,5 5 54,-4 0 14,4 0 759,-5 0 0,-1 5-600,-3 3 196,-2 7-320,0 3 0,-8 10 86,2 2 0,-7 9 86,0 2 1,1 8 103,-1 0-1678,0 6 1240,2-8 1,1 8 26,9-1 1,-2 0 137,5 0-659,0 1 351,4-8 1,2 4-35,1-5 1,4 0 219,4-1 1,4 0 142,1-3-1134,4 2 552,-2-9 0,3 4 53,-2-9 138,-2-2 82,-1-10 4,-3-2-15,8 1 0,-8-8-172,2 2 1,2-7-609,-2 0 1795,0 2-2686,-3-5 1206,-6 4 0,3-6-449,-5-3 1,0 2-1406,-4-6 2292,0 0 0,5-3 0,1 0 0</inkml:trace>
  <inkml:trace contextRef="#ctx0" brushRef="#br0" timeOffset="49">17063 12175 7850,'0'-12'0,"5"1"419,-4 4-154,4-3 0,-5 8 121,0-6 431,0 6-107,0-3 424,0-1-699,0 5 0,-1-4 186,-3 5-255,-2 0 0,-6 0-355,1 10 181,-6-2 1,3 15 134,-5 0-217,0 4 53,2 8 0,-4 3-45,6 0 1,1 1-189,7-1 0,-2-6-475,5 2 262,0-2 149,4-3 0,6 3-97,6-5 0,0-5 29,8-3-507,-1-5 441,8 3 0,3-11 5,4-2 1,0-4 103,0-4 0,1-3-136,-1-9 741,0 4-358,1-15 1,-6 11 897,-3-11-843,-7 5 16,-2-6 0,-7 2 324,-2-1-160,-3-5-165,-5-2 1,-2-1-15,-1-3 1,-5 1 152,-7-1-1072,-3 2 577,-5 2 1,-3 6-157,-1 5 0,-4 9-362,5 3 0,-2 7-349,1 0-140,3 8 683,-4 7 1,10 3-1006,3 5 1527,8 5 0,-4 1 0,5 2 0</inkml:trace>
  <inkml:trace contextRef="#ctx0" brushRef="#br0" timeOffset="50">17474 12711 7931,'0'-11'1523,"0"5"-652,5 1-325,1 5-414,1 0 198,3 0-1,-4 0 477,1 0-445,3 5 1,-8 2 215,6 8 11,-6-2-285,3 9 1,-5-1 210,0 6-239,0 0-111,0 1 1,-5-3-793,-2 5 369,2-4 240,-11 2-1697,14-5 1186,-13-6 0,8 0 14,-4-6-1807,5 1 485,1-1 1838,5 0 0,-6-4 0,0-2 0</inkml:trace>
  <inkml:trace contextRef="#ctx0" brushRef="#br0" timeOffset="51">17885 12209 7836,'0'-23'512,"0"0"-259,0 5-126,5 2 1,-4 5 450,3-1-223,-3 6-1,-1-4 1223,0 8-413,0-8-493,0 9 279,0-4-136,0 5-183,0 5-20,0 1-301,0 11 1,0 2 450,0 7-320,0 4-194,6 4 1,-1 0-114,2 0-109,3 6 165,-8-5 1,8 5 26,-3-6 1,0 0-1,0 0 1,-4-4 26,1-4 1,1-3-28,-1-4 1,1-2 217,-1-6-262,-3 0-1229,4 1 1056,-5-6 0,-5-1 0,-2-5 0</inkml:trace>
  <inkml:trace contextRef="#ctx0" brushRef="#br0" timeOffset="52">18159 11923 8678,'0'-16'930,"0"3"1,1-3 18,3 4-216,-2 6-159,8 1 305,-9 5-478,9 0 0,-7 0 201,4 0 1,6 6 197,6 6 1,3 5 245,0 10 0,5 3-494,0 9 0,3 1 231,-3 6-1553,-1 0 1236,-8-1-955,4 6 434,-10 1 1,5 1 40,-6 1 1,-4-1-135,-3 4 0,-3-4 380,-1 1-619,0-6 236,-5 8 0,-3-9-2161,-7 2 161,-3-7 1604,-10 2 1,-2-8-3780,-8 2 4326,-3-2 0,-5-5 0,1 1 0,-1 0 0,0-2 0</inkml:trace>
  <inkml:trace contextRef="#ctx0" brushRef="#br1" timeOffset="53">16560 9091 8531,'0'-6'1382,"0"-1"-882,0 4 110,0-4 1,2-6-57,1-2 1,4-3 25,4-4 0,1-2-152,-1-3 1,7-4-119,5-7 1,1-2-1325,6-6 1477,1-5-285,3-1 1,-14 21 0,0-1 11,3-2 0,0-1-133,0-1 1,0-1 44,2-1 1,1 1 0,-3-2 0,1-1-57,0 2 1,1 0-10,-2 1 0,1 0 0,1 1 0,1 1-77,-3 5 1,-1-1-1,-1 2 1,-1 0 38,18-17 0,-11 5-7,-4 10 0,-8 4-13,0 8 1,-6 4-301,-1 8 1,-6 0-544,2 3 249,-3 3 1,-5-3-689,1 8 1,-3 2-409,3 6 1725,1 4 0,2 2 0,7 5 1</inkml:trace>
  <inkml:trace contextRef="#ctx0" brushRef="#br1" timeOffset="54">12689 10873 8032,'-12'0'302,"1"0"43,-1 0 3,1 0-176,5 0 1,-5 0 172,4 0 463,-3 5-73,-2-4 127,6 4-205,1-5-271,5 0 304,0-5-316,0-6 0,6-5 198,6-6 1,4 0-172,7-9 0,5-4 43,2-7 0,10-4-535,-18 22 1,1-1 0,3-1 0,0-1 161,4-4 1,1 1 0,-1 0 0,0 0 57,2-2 0,1-1 1,-3 3-1,1 1-84,1-2 1,0 1-1,-1 0 1,-1 1 50,2 1 1,1-1 0,-4 3 0,0 2-61,0 0 0,-1 2 0,-1 1 0,-2 0-177,21-17 1,-5 6 226,-3-2 1,-8 11-444,-3 0 1,-9 8 174,-7 0 0,-1 6-1914,-6 1 1,-5 2 2095,-6 16 0</inkml:trace>
  <inkml:trace contextRef="#ctx0" brushRef="#br0" timeOffset="55">12255 13362 8151,'-4'-7'789,"0"-1"-458,0 6 0,4-5-104,0 3 1,-1 3 114,-3-3-342,3 3 0,-4 1 0,5 0 0</inkml:trace>
  <inkml:trace contextRef="#ctx0" brushRef="#br0" timeOffset="56">12243 13328 8234,'15'0'0,"1"0"0,0 0 0,-1 0 0,-5 0 0,6 0 0,-5 0 1995,8 0 0,-4 0-1024,4 0 0,0-1-659,4-3 0,4 2-193,0-6 1,4 4-113,0-3 1,-2 0 61,1 0 1,0-2-94,0 5 1,3-4 8,-2 4 0,-4-3 27,0 3 0,1 0 57,-1 4 0,-1-4 10,-3 1 1,1-1-52,3 4 1,1 0 1,2 0 1,7-4-136,-3 0 0,8-3 90,0 3 0,4-4-181,3 4 0,-2-3-4,3 3 0,-3 0-20,-2 4 1,-4 0 190,-3 0 1,0 0-23,-4 0 1,3 0 8,-6 0 1,-2 0 9,1 0 1,-1 1 98,2 3 0,3-3-50,0 3 1,5-2-8,2-2 1,5 0-11,0 0 1,1 0-142,6 0 1,-4-2-120,5-2 1,-2 2 196,1-6 1,-2 4 79,-5-3 0,-1 4-1,1 0 1,-5 1 72,-3 2 0,1 0-55,-1 0 0,0 0 162,-4 0 0,1 0-173,-1 0 0,1 4-52,3 0 0,-1 0-14,5-4 0,-4 0-150,4 0 0,4 0 18,3 0 1,6 0-11,-2 0 1,2-4 118,-2 0 0,3-4-254,-3 5 1,3-5 320,1 4 0,-5 0 4,-2 4 1,0-3 165,0-1 1,3 0-137,-3 4 0,3 0 123,-4 0 0,6 0-174,-2 0 0,3 0 8,1 0 0,2 0 67,1 0 0,0-4-46,-28 2 1,1 0-1,-1 0 1,1 1 33,1 0 0,0 2 0,-1-1 0,0 0 8,1 0 1,1 0-1,28-4 2,-27 2 1,0 0 0,28-2-24,-30 4 1,0 0-1,31 1 2,-33 1 0,1 0 0,0-1 1,1-1-77,-1 2 1,-1 0-1,30 3 98,-1-1 1,-3 5-57,-1-1 1,2-3 28,2-1 0,-3 1-42,3-2 0,-3 1 45,-1-4 0,4 0-1,0 0 1,0 0 71,-4 0 1,-1 0 151,-3 0 0,3 4-87,-3 0 0,-2 1-22,-1-1 1,1-2-134,-2 6 1,0-2 81,-3 2 0,1 2-224,3-2 0,-7-2 21,2 2 1,-1-2 91,1 2 1,1-3 42,0-5 0,-1 0 81,1 0 1,5 0-59,2 0 0,-6 0 162,-1 0 1,-3 0 122,3 0 0,-5 0-66,1 0 1,-6 3-93,-2 1 0,-5 1 157,-6-1-101,-5-3 1,-3 6 26,-7-3 445,2-3-829,-9 4 0,3-5-187,-8 0 0,-3 4-1418,-9 0 1,-9-1 1726,-13-3 0,18 5 0,-6 2 0</inkml:trace>
  <inkml:trace contextRef="#ctx0" brushRef="#br0" timeOffset="57">12894 14333 7966,'-5'-6'527,"4"1"36,-4 5 838,5 0 0,5 6-1172,2 6 1,4 4 88,0 7 1,5 5-30,4 2 1,1 5-122,2 3 1,-4 1 83,0 3 1,-1 2-19,1-2 1,1 1-50,-5-1 1,1 1-51,-5-5 1,0-3 25,1-5 1,-5-5-148,1 2 0,0-4 215,3-4 1,-3-3 108,-1-4-298,-4-1 203,7-4-181,-9-2 1,4-7 29,-5-1 0,0-9 9,0-7 1,0-7-235,0-5 1,0-7-372,0-4 1,0-7 198,0-5 1,-3-3-449,-1-4 1,0-1 518,4-3 1,0 32-1,0-1-70,0-31 1,0 3 147,0 1 0,-1 3 18,-3 1 0,1 5 151,-4 2 1,3 7 124,-4 1 0,6 4 122,-2-4 1,-1 6-94,1-2 1,0-2 37,4 2 0,5 4-138,3 3 1,-2 6 7,2-2 0,-2 5 407,2 2 1,1 0-380,-5 5 1,3 4 127,-3 3 1,1 4-45,-1-4 93,-3 6-260,4-3 142,-5 5-741,0 0 0,5 0 318,3 0 1,2-1 135,1-3 1,5 3-77,-1-3 85,5 2 0,-7 2 26,2 0 0,2 0 169,-2 0 1,1 0-167,0 0 1,1 0 65,6 0 1,4 0 423,-1 0 0,10 0-153,-2 0 0,4 0-167,0 0 0,-1 0-42,5 0 0,-4-3 10,4-1 0,2 0-99,2 4 0,6-4-106,-6 0 0,3 1 89,1 3 0,-3 0 6,2 0 0,3-4-4,2 0 0,-2 0 23,1 4 1,-4 0-8,5 0 1,0 0-23,7 0 0,-1 0-115,5 0 0,-5 0 96,5 0 0,0 0-211,-31 0 1,0 0 0,1 0 0,-1 0 227,0 0 0,0 0 1,1 0-1,-1 0 20,0 0 0,1 0 0,1-1 0,0-2 77,0 2 0,0-1 0,0-1 0,1 1-21,-3-1 1,0 2 0,-1 0 0,0 0-126,1 0 0,1-1 0,25-3 110,-27 3 1,-1 0 0,32-2 93,-3 4 0,-1 0-66,-2 0 0,0 0 13,3 0 1,-1 0-18,4 0 1,1 0-14,-31 0 1,0 0-1,1-2 1,-1 0-17,0 0 1,1 0 0,-1 0 0,1-1 5,2 1 1,-1 0 0,-2 1 0,0 0-2,0-3 0,1 0 0,-1 3 0,0 0 9,-1-1 1,-1 0 0,30-3-3,-1 1 1,-3 0 68,0 4 0,-3 0 156,-1 0 0,1 0-129,-1 0 0,-2 0-51,1 0 1,-3 4-49,3 0 0,-4 0 18,5-4 0,-5 3-96,4 1 1,-1 0 29,2-4 1,2 0-161,-3 0 0,-1 0-148,1 0 0,-2 0 259,-2 0 0,1 0 65,-8 0 0,-7 0 108,0 0 0,-5 0 72,1 0 0,-2 1 420,-3 3 0,-5-3-305,2 3 1,-3-2 129,3-2 1,0-2-271,-1-2 1,1 3 114,0-3 0,-5-1-328,-3 1 0,-2 1-27,-2 3 101,-4-5 0,-1 3 163,-2-1-244,-3 1 49,4 2-288,-5 0 347,0 5 1,1-3 1,3 1 416,-3-1-357,4-2 0,-3 0 203,2 0 107,-3 0 245,4 0-99,-5 0-668,0 5 1,0-3 97,0 6 1,0 0-6,0 3 1,0 0 80,0 1 0,0 4 146,0 3 0,0-1-131,0 1 0,1-1 9,3 1 0,-3 1-64,3-5 0,-3 1-83,-1-5 1,2 1-137,1-1 0,-1-3-1118,1-1 1349,-1-4 0,-7 7 0,-2-4 0</inkml:trace>
  <inkml:trace contextRef="#ctx0" brushRef="#br0" timeOffset="58">13545 14390 7976,'-7'-11'128,"-1"-1"0,5 5 284,0-1 0,0 2-99,-1-2 0,3-2 146,-3 2 0,3 2-118,1-1 1,0-1 59,0-3 0,0 3 301,0 0-426,0 1 0,4-5 98,-1 1 0,5 3-86,-4 1 0,5 3-50,-2-4 1,4 6 97,0-2-321,0-3 167,1 6 1,-1-4-5,1 5 1,-1 0-136,1 0 0,4 1-49,3 3 1,-1 4 34,1 7 0,-4 3-29,4 5 0,-4 5 53,4 2 1,-3 3-146,3 1 0,-2 2 81,2 2 0,3 1-144,-3 3 1,3 3 97,0-4 0,1 0-186,0 1 0,-1-5 62,-3 1-14,2-3 172,-8 0 0,7-6-103,-4-3 1,-1-2 28,-4-1 0,1-1-93,-1-3 1,-3-3 92,-1-4 199,-4-1-222,7 1 174,-9-1 1,8-3 88,-5-1-139,0-4-56,-4 2-1478,0-5 1025,-5-5 0,0 2-907,-3-4 1412,-2-1 0,3-8 0,-4-2 0</inkml:trace>
  <inkml:trace contextRef="#ctx0" brushRef="#br0" timeOffset="59">14002 14310 7976,'0'-11'407,"0"0"763,0-1-368,0 1 41,0 4 350,0 2 164,0 5-1149,5 0 0,-4 2-116,3 1 1,-3 5 74,-1 7 1,-5 4 27,-2 8 1,-5 2-31,-3 5 1,0 2-148,-8 2 0,6-1-208,-5 5 0,1-4 100,-1 4 1,4-6-386,3 2 0,2-7 87,1-5 0,1-1-87,0-3 0,3-4 100,0-3-758,6-7 617,-8 2 1,8-7-496,-1 4 165,1-4 846,2 2 0,-5-5 0,-1 0 0</inkml:trace>
  <inkml:trace contextRef="#ctx0" brushRef="#br0" timeOffset="60">14105 14048 7976,'0'-12'0,"1"1"0,3-1 0,1 1 0,3 0 0,2 0 1020,-3 4 0,3-2 15,2 5-425,-1 0-297,1 4 0,-5 0-39,1 0 1,0 0-49,3 0 0,0 2-165,1 1 1,-2 0 122,-2 5 0,2-1-149,-3 5 0,0-1 98,0 0 1,-4 2-49,1 2-132,-3 3 71,-1 0 1,-5 5-148,-3 0 0,-2-1 68,-1 5 1,-5-3-123,1-1 1,-4-1 88,4-3 1,4-3-91,3-4 0,4-1 173,-4 0-33,6-4-10,-3 3 104,5-9 0,1 4-21,3-5 0,1 1 22,3 3 1,6-2-61,-3 1 45,3-1-12,2-2 0,1 0-219,2 0 1,3 0-280,-3 0 0,-2-2-1535,2-1 2003,-5 1 0,13-8 0,-3 4 0</inkml:trace>
  <inkml:trace contextRef="#ctx0" brushRef="#br0" timeOffset="61">14699 13831 7976,'-7'0'2346,"2"0"-1048,5 0 1,-4 6-861,1 5 1,-6 3-114,1 9 1,-2 1-63,-1 7 0,-2 6 129,-2-3-278,2 3 54,-4 2 0,6 0 19,0 3 0,-1-1 28,1-3 0,4-1-216,4 5 0,1-2 35,2 2 0,0 1 18,0-5-757,0 0 853,0-3-365,5-1 160,2 0 1,4-5-1,1-2 0,-1-3-155,0-1 1,-3-4 117,0 0 1,-1-5-109,5 1 1,-1-6 14,1-1 0,-1-5 63,0 5 0,-3-5-203,0 0-184,-6-1-596,8-2 103,-8 0 0,4 0 299,-2 0 705,-3 0 0,4-5 0,-5-2 0</inkml:trace>
  <inkml:trace contextRef="#ctx0" brushRef="#br0" timeOffset="62">14801 14379 7976,'0'-12'0,"0"-3"781,0 0 210,0 0 1,0 7 321,0 1 264,0 4-597,0-2-124,0 5-804,6 0 30,0 5 28,0 1 1,3 7-179,-5 2 0,4-1 5,-5 5 1,5-4 21,-4 5 0,3-7 18,-3 3-812,0 1 505,-4-4 0,1 0-457,3-6-237,-3 1 872,4-2 1,-3-1-254,1-5 577,-1 0-106,8-5 12,-9 4 1,8-9 7,-5 2 0,5-2 22,-2-1 0,0-1 136,0 1 1,0 0-49,0-1 1,2 1-76,-5-1 0,4 5 114,-5-1-22,1 6-144,-4-4 26,5 6-56,-3 0 1,6 2-4,-4 2 1,1 2-19,-1 5 1,-1 1-116,4-1 0,-4 2-761,1 2 409,2-2 241,-5 3 0,6-4-1049,-4-1 1,-1 4 1256,1 1 0,9 4 0,1-2 0</inkml:trace>
  <inkml:trace contextRef="#ctx0" brushRef="#br0" timeOffset="63">15201 14367 7976,'0'-7'2095,"0"-1"-960,0 6-704,5-3 1,-2 5 86,4 0 0,1 0-285,3 0 1,1 0-142,-1 0 1,6 0 35,2 0 1,-1 0-221,1 0 0,-4 0 26,4 0 0,-4 0 113,4 0 0,-5 0-698,1 0-373,-2 0 51,-2-5 1,-3 3 972,0-2 0,-1-2 0,5 0 0</inkml:trace>
  <inkml:trace contextRef="#ctx0" brushRef="#br0" timeOffset="64">15589 14105 7976,'0'-12'0,"0"6"821,0-4 1222,0 4-419,0-1-1143,0 2 0,0 6-302,0 3 1,2 4 60,2 7 0,-2 3-1,6 5 1,-6 1 96,2 2-327,-3 4 65,4-1 1,-3 4 69,1-3 1,-1-2-178,-2-1 0,1 1-254,3-2 1,-3 0 111,3-7-688,-3 2 589,4-8 0,-3 3-344,1-4-335,4-1-294,-6 1-511,4-6 1758,-5-1 0,0 0 0,0 2 0</inkml:trace>
  <inkml:trace contextRef="#ctx0" brushRef="#br0" timeOffset="65">15727 13865 7976,'6'-11'0,"-1"3"940,-5 0 0,1 6 219,3-2-499,-3 3 1,9 2-90,-2 3 1,2 3 56,2 9 0,0-2-168,4 5 1,1 3 41,6 5 1,-4 5-188,0-2 1,-1 3-68,1 2 0,1 0-158,-4 3-839,-1-2 696,-4 8 0,-4-3-50,-4 4 1,-1-3 31,-2 0 0,-2-4-250,-1 4 0,0-6 49,-5-2-1213,1 0 959,-10-10 1,5 4-463,-4-5 1,0-4 28,1 0 959,-6-5 0,9 2 0,-5-4 0</inkml:trace>
  <inkml:trace contextRef="#ctx0" brushRef="#br0" timeOffset="66">16640 13705 7976,'0'-6'299,"0"1"287,0 0-141,0 3 0,0-4 579,0 2-358,0 3-122,0-4 430,0 5 1,-5 9-745,-2 2 0,-4 9 314,0 3-112,-6 5-250,5 6 1,-9 6-6,6 2 1,-4 3 159,4 5-1651,0-3 1356,3 9 0,1-8 311,-1 5-922,1 0 451,5-1 1,-3 2-39,5-9 1,-1 4-139,1-7 1,3-3-18,-3-1 0,3-4-223,1-3 0,0 0 275,0-4 0,0-2 234,0-6 1,0-1 224,0-3 1,0-6 1141,0 3-963,0-3-427,0-3 0,-1 3-652,-3-5-204,2-1 380,-3-3-185,5 0 0,5-5 1,2-1-1</inkml:trace>
  <inkml:trace contextRef="#ctx0" brushRef="#br0" timeOffset="67">16720 14333 7976,'6'-11'0,"0"-1"1377,-6 1-860,5-6 1,-4 9-62,3-4 0,1 7 651,-1-3-101,-1 6 275,-3-8-639,0 8-418,0-3-28,0 5 1,4 3-115,0 5 0,5 0 42,-1 11 1,-2 1-30,1 2 0,0 1 242,0 0-617,4 0 256,-10 0 0,8 0-190,-5-1 0,1 0-174,-2-3 1,-1-1 109,2-3 0,1-6-136,-2 2 0,1-6-60,-4 3 220,0-5 46,0 2 115,0-5 245,5-5 0,-3 2-95,1-5 0,-1 1 93,-2-5 1,3 0 3,1-4 0,5 2-124,-1-5 0,2 0-220,1-3 202,1-1-45,4 0 1,-6 5-14,6 3 0,-6 2 33,5 2 0,-2 4-3,-2 4 1,-3-2-44,-1 1 368,-4 0-195,7 9 1,-5 1 246,3 6-77,2-1-237,-9 6 0,8-2 120,-5 8 0,3-7 79,-3 7-959,0-3 522,1 3 0,-4-5-40,3-3 1,-3-2-105,-1-2 0,0 1 16,0-1-917,0-4 206,0-2 1030,0 0 0,0 1 0,0 5 0</inkml:trace>
  <inkml:trace contextRef="#ctx0" brushRef="#br0" timeOffset="68">17325 14379 7976,'7'-5'0,"-2"-2"0,-5 0 2062,0-1-967,0 1 56,0 0-540,0 2 111,0 5-279,5 0 1,-3 0-241,6 0 1,0 0-28,3 0 1,1 4-8,-1 0 0,0 3-153,1-3 0,-1 4 62,1-4 1,3-1 70,0-3 1,0 0-342,-3 0 1,-1 0-612,1 0 31,-1 0 1,0 0-942,1 0 1713,-6-5 0,4-1 0,-3-5 0</inkml:trace>
  <inkml:trace contextRef="#ctx0" brushRef="#br0" timeOffset="69">17782 14128 7976,'0'-12'0,"0"1"0,0-1 969,0 1 1,0 3 12,0 1 1226,0 4-848,0-2-512,0 5-634,0 5 0,0 7-112,0 7 0,0 7 174,0 5 0,0 3 102,0 4 1,0-1-165,0 5 1,0-5-29,0 1 0,0 1-365,0-1-322,0 0 413,5-9 1,-3 3-153,1-5 1,3-5-149,-3-2 1,2-7-1254,-1 3 1039,-3-4-741,10-5 145,-10-2 298,4-5 1,-5-1 899,0-3 0,0-3 0,0-4 0</inkml:trace>
  <inkml:trace contextRef="#ctx0" brushRef="#br0" timeOffset="70">18056 13854 7976,'-5'-12'2373,"4"1"-1795,-4 4 0,6 2 375,3 5 0,1 2-295,3 1 1,2 4 115,-3 4 0,4 7-72,0 5 39,0 5-351,6 6 0,-4 6-79,2 6 0,-2 5-239,-2 6 1,-1-1-22,-2-3 0,-2 2 60,-2-6-2014,-3 1 1741,4-5 0,-5-5-322,0-6-1566,0 0 1363,0-10 0,-4 3-285,1-8 0,-7 1-458,-2-4 0,-1-5 1500,-6-3 1,0-1-1,-4 5 1</inkml:trace>
  <inkml:trace contextRef="#ctx0" brushRef="#br0" timeOffset="71">16800 13808 7976,'0'-7'0,"5"-3"1064,-4 9-238,5-4 334,-6 5 623,0 0 0,-6 5-1391,-1 3 1,-3 7-87,-2 4 0,-4 8-15,-3 3 1,1 8-87,-1 4 0,4 4-28,-4 3 0,5-1-192,-2 6 1,9-10 62,3 2 1,3-4-296,1 0 1,0-3 117,0-5-222,10 0 234,-2 1 0,9-5 113,-1 1 1,1-6 46,6 2 0,-4-3 18,0-1 1,0-2 194,4-2 0,-4 1-117,0-4 110,0-1 91,-1-4 1,-2 1-449,-4-1 1,-2-3 105,-2-1-2313,2-4 1272,-9 2 1043,4-5 0,-5 5 0,0 1 0</inkml:trace>
  <inkml:trace contextRef="#ctx0" brushRef="#br0" timeOffset="72">3141 16206 12322,'0'17'588,"-2"2"-219,-1 7 0,-4 9-99,-4 7 1,-1 7-38,1 4 1,0 4-496,-1 4 1,2-2 508,2 2 1,3-3-267,5-1 0,0-5-65,0-2 1,9-3-20,3-2 1,7-4-32,0-3 1,4-4 56,3-3 1,0-3 317,4-6 1,1-3-92,3 0 0,-5-5 15,-2 2 0,1-9-70,-2-3 0,-3 1-154,-4-1 0,-1 0 160,1-4 0,-3 0-774,-4 0 1,-1 0-577,1 0-802,-6-5 2051,4 3 0,-9-13 0,4 3 0</inkml:trace>
  <inkml:trace contextRef="#ctx0" brushRef="#br0" timeOffset="73">3049 16971 7918,'-5'-11'0,"3"0"201,-6-1 0,6 5 196,-2-1 0,4 5-86,4 0 1,2 0 202,5-1 1,2 3 204,2-3 1,4 3-223,8 1 1,2-4 27,5 0 1,1 0-183,-1 4 0,-4 0-152,1 0 1,-2 0-15,2 0 0,-5-3 27,-7-1 1,-2 0-1013,-6 4 616,1 0 192,-6 0 0,-1 0 0,-5 0 0</inkml:trace>
  <inkml:trace contextRef="#ctx0" brushRef="#br0" timeOffset="74">4260 16161 8043,'-6'-12'1182,"1"1"-360,10-1 521,1 1-312,0 4 75,4 2-675,-8 5 1,3 3-141,-5 5 1,-1 4 64,-3 11 0,-6 6-97,-6 6 0,-5 8-23,-2 6 0,0 7-378,-4 1 1,15-26 0,0 0 184,1 3 1,0 1 0,1-3 0,0 1 67,1-1 0,-1 0 0,-2 29-141,6-28 1,0-1 0,0 28-149,6 0 0,0-2 49,0-5 0,1-2-11,3-6 0,7-4 72,9-3 0,1-4 114,2-3 1,5-5 36,2-7 1,-2-1 168,-1-3 0,-3-6-203,-1 3 1,-2-7-27,-2 2 0,2-4-1012,-6 1 115,0-3-2357,-3-1 1386,-1 0 1845,-5 0 0,5 0 0,-5 0 0</inkml:trace>
  <inkml:trace contextRef="#ctx0" brushRef="#br0" timeOffset="75">4671 16857 7857,'-11'-11'3,"3"-4"-2,0-1 0,6 1 1941,-2 4-310,3-1 321,1 6-988,0 1-572,0 5 0,1 6-37,3 6 0,-3 0-115,3 7 0,1 4-244,-1 4 0,0-1 86,-4-3 1,4-1-308,-1-3 0,1 1-69,-4-5 1,0 1-896,0-5 577,5 1 228,-4-6 0,6-1 100,-3-5 0,-2 0 81,6 0 1,-4-5 178,3-3 0,1-6-39,3-1 0,1-4 63,-1 4 1,1-4-49,-1 4 1,0-5 130,1 5 0,-1-4-81,1 4 1,3 0 152,0 3 0,-1 5-133,-6-1 106,2 6 0,-5-2 112,2 8 1,4 3-38,-4 8 0,0 3 107,0 5 1,-3 1-128,4 3 1,-5-2-227,5 6 0,-5-6-173,0 2 0,4-3-480,0-1 1,0-2-600,0-2 0,0-2 138,0-6 1156,3-5 0,-3 5 0,4-5 0</inkml:trace>
  <inkml:trace contextRef="#ctx0" brushRef="#br0" timeOffset="76">5391 16857 7819,'-12'-11'3302,"6"-1"-2812,1 6 0,6 1-27,3 5 0,-2 0-86,6 0 0,0 0 109,3 0 0,0 4-215,1 0 0,4-1-67,3-3 1,-1 0-180,1 0 0,0 0 79,4 0 0,-1 0-313,-3 0 1,1-3 157,-5-1 0,4-4-892,-3 4 0,-1-1 171,-4 1 1,-3 2-832,-1-6 1603,-4 6 0,12-8 0,-2 3 0</inkml:trace>
  <inkml:trace contextRef="#ctx0" brushRef="#br0" timeOffset="77">5985 16469 7935,'0'-12'0,"0"1"515,0 0 466,0-1 779,0 6-875,0 1-460,0 5 0,1 6 18,3 6 1,-3 5 125,3 10 1,-2 3 75,2 8 1,-3-1-206,3 5 1,-1-1 1,0 1 1,-1 2-132,2-2 0,-2-1-33,2 0 0,-3-4-145,3 1 0,1-2-131,-1-2 1,1-5 33,-1-2 1,-3-7 126,3-1 0,-2-5-497,2 1 0,-3-6 35,3-1-1707,-3-6-66,-1 4-754,0-6 1889,6-6 1,-5 0 936,3-5 0,2-1 0,0 1 0</inkml:trace>
  <inkml:trace contextRef="#ctx0" brushRef="#br0" timeOffset="78">6407 16126 7911,'-4'-11'0,"0"-1"1642,1 6 0,12 1-759,2 5 0,3 1 87,-3 3 0,6 4-278,2 7 1,8 3-36,3 5 0,3 6-104,1 5 0,-1 2 73,-2 5 0,-3 3-467,-6 5 0,1-1 135,0 6 1,-5-6 32,-3 1 1,-6 2-110,-1-2 0,-6 1-192,2-4 1,-3-2 15,-1-2 1,-5 1 5,-2-5 0,-4 0-337,0-3 0,-4-5-558,0 0 1,-1-5-223,5-3 1,-1-4-2890,1-6 3958,0-1 0,-1 0 0,1 1 0</inkml:trace>
  <inkml:trace contextRef="#ctx0" brushRef="#br0" timeOffset="79">8920 16606 7961,'-5'-15'0,"-3"-1"362,-2 1 0,4 0 578,2 0 0,2 3 912,2 5-780,0 4-57,0-2-728,0 5 1,6 12 176,1 7 0,3 12 4,2 11 0,-1 4-63,1 3 1,-1-5-339,0 1 1,1-3-41,-1 0 0,-3-1-324,-1-3 1,0-7 293,0 4 0,-2-10-755,-5-2-785,0 0-1434,0-11 1915,0 0 0,-1-7 1062,-3-5 0,3-5 0,-4-2 0</inkml:trace>
  <inkml:trace contextRef="#ctx0" brushRef="#br0" timeOffset="80">8897 16515 7966,'0'-23'257,"0"0"1,1 0 401,3 0 1,7 4-93,8 0 0,3 5-152,1-1 1,1 4 178,3 3 0,0-2-126,4 2 1,3 3 25,0 1 0,1 3-205,3 1 0,-3 0-84,0 0 0,-6 6-63,-3 6 0,-3 0-144,-4 7 1,-7 4-282,-8 4 1,-6 5 239,-5-2 1,-7 7-271,-13 1 0,-3 5 118,-8-1 0,2-1-47,-2 1 1,4-7 44,3-1 0,3-1 117,5-6 0,7 2 27,5-6 1,4 1 36,7-9 0,0 1-377,0-5 1,9-1 116,2-2 1,12-3-221,0-5 1,8 0-119,-1 0 1,3 0-263,1 0 0,4 0 876,0 0 0,-15-5 0,-7-2 0</inkml:trace>
  <inkml:trace contextRef="#ctx0" brushRef="#br0" timeOffset="81">9799 17006 7849,'0'-13'398,"0"-2"1,0 1 589,0-5 1,-1 0 29,-3-4 0,3 0-456,-3 0 0,-1-5 75,1-2 0,0-4-229,4-5 1,0-2-48,0-9 0,0 6-156,0-6 1,0 7 0,0-3 0,0 6-3,0 6 0,0 8-97,0 3 1,0 8 91,0 0 1,0 6 298,0 1-401,0 6 1,4-1-72,0 11 1,9 5-152,-2 9 1,4 11 150,0 5 0,3 7 31,5 4 0,1 3-325,3 6 1,-3-1 68,3 0 1,0-5 122,0-3 0,0-7 62,-4-4 0,-1-7 3,1-5 1,-4-7 46,0-3 0,-5-4-56,2 0-250,-4-6 271,0 4 0,-6-9 0,-1 5 0</inkml:trace>
  <inkml:trace contextRef="#ctx0" brushRef="#br0" timeOffset="82">9731 16891 7877,'-12'-5'1153,"6"-1"0,2 0-395,8 2 1,2 3-21,6 1 0,4 0-335,3 0 1,8 0-162,3 0 1,4 0-169,5 0 0,1 0-249,6 0 1,-6 0-1193,-1 0 1,-9-2 279,-3-1 1087,2 1 0,-15-3 0,1 5 0</inkml:trace>
  <inkml:trace contextRef="#ctx0" brushRef="#br0" timeOffset="83">10450 16526 7831,'-11'-15'982,"-1"0"0,6-1-306,2 5-425,3 5 539,1 0-200,5 17 0,-3 1 39,6 11 0,0 10-224,3 5 1,1 9-171,-1 3 1,0-1-197,1-3 1,-1 0-232,1-1 1,-5-4-47,1-3 1,-2-4-335,2-3 1,1-5-110,-6-7-510,1-2-985,-4-6 2176,0-4 0,0-2 0,0-5 0</inkml:trace>
  <inkml:trace contextRef="#ctx0" brushRef="#br0" timeOffset="84">10393 16640 7886,'0'-11'0,"0"-1"410,0 1 0,5 5 590,3 2 1,2 3-474,1 1 1,6 6 30,2 5 0,6 2-138,2 6 1,6 1-104,1 7 0,2 1-165,5 2 1,-4 3 62,1-2 1,2 1-481,-2-2 0,1 2 213,-1-6 1,-1-4-16,5-7 0,-5-2 152,1-2 0,-7-4 77,0-4 1,-10-1 67,2-2 0,-7-2 230,-1-1 0,-4-4 335,-3-4 0,-2-2-295,-2-2 0,-4-8 72,0-7 1,-1 0-346,-7 0 0,-3-4-182,-5-4 1,1-6 69,4 3 1,-1-4-123,1 0 0,0-1-218,-1 0 0,6 7-506,2 5 1,-1 6-486,1 9 1,0 2-119,4 6 480,0 4 0,0 4 71,0 6 1,5 5-148,3 7 1,2-1 929,2 5 0,-1-10 0,0 1 0</inkml:trace>
  <inkml:trace contextRef="#ctx0" brushRef="#br0" timeOffset="85">11421 16469 7887,'-5'-12'1504,"0"1"-827,-3 0 1194,3 4-497,5 2-822,0 5 1,4 8-106,0 7 0,5 8 93,-2 11 1,-1 5-232,2 3 1,0 3 9,3 0 0,-3-3-597,-1 0 0,0-4 233,0 4 1,3-9-588,-2 1 1,-3-11-34,-1 0 1,-1-9-1327,0-3 622,-1 1 43,3-11 1326,-10-1 0,3-1 0,-3-4 0</inkml:trace>
  <inkml:trace contextRef="#ctx0" brushRef="#br0" timeOffset="86">11307 16423 7812,'5'-18'5,"6"1"-3,8 1 0,9 8 1533,6-4 1,1 8-489,3 1 0,1 1-211,-1 2 1,0 3-440,-4 4 1,5 2-140,-1 10 0,0 5-235,-4 7 1,-2 3 86,-6 4 1,0-1-390,-11 5 1,-5 0 236,-6 3 1,-9-3-291,-7 0 0,-4-5 107,-7 1 0,-9 1-262,-2-1 0,-8-1 332,0-6 0,-6 0 96,-1-4 1,0-4-329,7-4 0,6-5 202,9 1 0,5-7-1011,11-4 1196,5-3 0,-1-5 0,11 0 0,5 0 0</inkml:trace>
  <inkml:trace contextRef="#ctx0" brushRef="#br0" timeOffset="87">12072 16697 7768,'-18'0'774,"7"0"0,6 3 1081,5 4 0,0 1-751,0 7 0,0 3-577,0 1 0,0 3-158,0 1 1,0-1-246,0 1 0,1 4-206,3-1 1,2 1 21,5-4 1,6-1-259,2-3 1,4-3-349,3-4 1,4-6 264,4-2 0,1-4-2,4-4 0,-4-4 84,3-7 0,-2-3 112,-2-5 1,-5-1 211,-2-2 0,-4 0 381,-4-4 1,-4-1-83,-8-3 0,-1 2 329,-6-2 0,-3 1-311,-5-9 1,-6 5-68,-12-1 1,-1 7-439,-7 0 1,-3 7 40,-9 1 1,4 11-218,1 8 0,4 4 10,-1 4 0,7 3-147,5 8 1,7 3-279,3 5 1,9 0 773,3 0 0,1 3 0,7 1 0,5 0 0</inkml:trace>
  <inkml:trace contextRef="#ctx0" brushRef="#br0" timeOffset="88">12826 16983 7795,'-12'-12'1182,"2"1"99,2 0 0,3-1-659,5 1 1,0-1 387,0 1 0,0-2-65,0-2 0,2 1-257,1-5 1,0 0-229,5-4 0,-6 0-119,2 0 0,2-5-445,2-2 0,-3-3-39,-1-1 1,1-3-133,-1 3 1,-1-1 149,-3 13 1,0-4-464,0 7 343,0 3-33,0-1 306,0 6-31,0 4-854,0 2 503,0 16 1,2 0-71,2 8 0,3 3 105,8-3 0,-1 1-64,5-1 0,2 1 28,5-5 0,0-1 135,4-6 1,-1-3 127,2-5 0,-3 0-128,-5 0 1,-1-5 240,1-3 1,0-2 178,0-1 0,-4-1 159,0 1 0,-5-2-49,1-2 0,-2 2 187,-2-2 0,1 2 1321,-1 2-753,-5 0 269,5-1-896,-10 6 1,3 7-163,-8 11 0,1 9 1,-4 10 1,3 5 118,-4 2 1,6 6-275,-2-3 0,3 4-215,1 1 0,1-1-753,3 1 1,-2 0-2745,6-1 3457,-6 1 1,9-21-1,-5-4 1</inkml:trace>
  <inkml:trace contextRef="#ctx0" brushRef="#br0" timeOffset="89">14813 16332 7941,'-1'-12'227,"-3"1"1,3 0 794,-3-1 167,2 6 915,2 1-1284,0 5 1,2 10-109,2 5 1,7 8 97,8 7 0,0 6-416,4 10 1,-3 3-335,7 1 1,-2-1 111,2-3 1,-6-2-97,6-2 0,-7-4-430,3-7 1,-5-3 273,-7-6 0,1-3-1090,-1 0 1,-4-8-251,-4 0 1420,4-2 0,-6 2 0,4 1 0</inkml:trace>
  <inkml:trace contextRef="#ctx0" brushRef="#br0" timeOffset="90">15361 16320 7925,'-6'-12'574,"-6"-4"0,6 4 622,-2-3 0,7 7-478,5 4-295,2 3 0,2 1-78,-1 0 0,-3 10 266,4 5 1,-6 8 54,2 8 1,-3 8-270,-1 10 0,-5 6-456,-2-2 0,-7 2 201,-1-2 1,-6-2-523,2-5 1,2-1-242,-3 1 0,1-4-701,-3 0 1,0-11 560,3 0 761,2-6 0,11-7 0,1-1 0</inkml:trace>
  <inkml:trace contextRef="#ctx0" brushRef="#br0" timeOffset="91">15681 16412 7905,'-5'-17'1523,"0"0"-1181,-3-6 1,3 9 219,5 2-432,0 8 1,0-2 786,0 2 0,0 4-346,0 0 0,0 7-206,0 8 0,-5 13-91,-3 10 0,2 6 127,-2 6 1,2-3-374,-2 2 0,2 3-47,2 2 1,2-7-232,-6-2 1,4-5 201,-3 1 0,3-9-884,-4-1 0,6-7 177,-2-5 0,-1-7-1052,1-4 1807,0-5 0,-1 2 0,-1-5 0</inkml:trace>
  <inkml:trace contextRef="#ctx0" brushRef="#br0" timeOffset="92">15658 16343 7906,'0'-23'0,"0"2"0,0 2 2724,0 2-1675,0 11 0,1 1-16,3 5 1,-1 6-293,4 6 0,1 7 185,3 11 1,2 2-407,2 10 1,2 3 50,2 5 1,2 1-587,-2-2 0,2-1 232,-2 6 1,1-10-603,-5 2 1,5-11-129,0 3 0,-3-10-405,2 3 0,-5-10 296,2-2 1,-4-5-413,0 2 1,-2-8-1010,-3 0 2043,-2-5 0,1 2 0,0-5 0</inkml:trace>
  <inkml:trace contextRef="#ctx0" brushRef="#br0" timeOffset="93">15532 16812 7795,'0'-12'1,"0"1"0,7 4 667,4 4 1,7-3 925,9 3 1,-2-2-1074,5 1 1,5 1-310,3-4 1,1 4-926,-1-1 0,-1-1 403,5 1 0,-5-3-391,1 3 0,-7 0 701,0 4 0,-16-5 0,0-1 0</inkml:trace>
  <inkml:trace contextRef="#ctx0" brushRef="#br0" timeOffset="94">16263 16446 7893,'-5'-11'0,"-1"-5"754,-6 1 1077,6 5-707,1 5 0,5 6-519,0 3 0,0 4 262,0 7 1,0 8-255,0 7 1,4 8-27,0 4 0,5 5-88,-2-1 1,3 2-53,2-6 1,-1-2-203,1 2 0,-5-6-260,1-2 0,-1-5-493,5-6 1,-5-5 291,1-3-1857,-5-2-223,2-2 714,-5-4 0,-2-6 919,-1-5 1,-4-6 662,-4-2 0,-1 6 0,1-4 0</inkml:trace>
  <inkml:trace contextRef="#ctx0" brushRef="#br0" timeOffset="95">16252 16355 7899,'11'-17'140,"1"-2"0,5 1 175,6-1 0,1 9 638,7-1 0,-6 7-370,2 0 1,-7 3 49,-1 1 0,-1 1-194,1 3 0,3 2-18,-3 6 1,1-1-260,-1 1 1,1 4-171,-4 3 1,-5 4 79,-3 4 1,-7 2-172,-1 5 0,-10 5-599,-9 3 1,-8 3 224,-3 0 1,-2-4-54,1-3 0,1-4 268,7-3 0,-1-3 219,9-5 0,3-2-6,5-2 1,4-2 223,-1-6 0,3 0-49,1 1 0,1-2-20,3-2 1,4 1-55,7-6 1,3 5 124,5-4 1,-1 3-553,1-3 1,1 0-141,3-4 1,-3 0-340,3 0 0,-7 0 272,-1 0 578,0 0 0,-1 5 0,-2 1 0</inkml:trace>
  <inkml:trace contextRef="#ctx0" brushRef="#br0" timeOffset="96">16983 16400 7820,'-12'-11'1024,"6"-4"1279,2-1-1539,3 6 0,2 1 83,3 6-234,-3-1 1,6 11-198,-4 9 0,3 8 165,1 14 0,2 2-209,-5 6 1,0 4-223,-4-1 1,0 2-28,0-2 1,0-2-117,0 3 1,0-8-109,0-4 1,0 0-354,0-4 0,0 2-1147,0-10 1,3-4 734,1-7 1,1-2 865,-1-2 0,-3-4 0,5-2 0</inkml:trace>
  <inkml:trace contextRef="#ctx0" brushRef="#br0" timeOffset="97">17348 16423 7884,'0'-16'0,"-4"3"905,1-2 0,4 3-262,7 5 0,-2 0 1095,2 4-1263,-6 1 1,3 2 201,-5 8 1,4 12-154,0 7 0,-2 11 30,-6 8 1,2 3-317,-6 4 1,1 2-11,-5-6 1,1 6-351,-1-2 1,1-6-132,0-1 0,4-13-307,3-3 0,-1-5-705,2-6-1396,-1-3 1897,4-4 0,0-11-558,0-5 1322,-5-5 0,3 3 0,-3 1 0</inkml:trace>
  <inkml:trace contextRef="#ctx0" brushRef="#br0" timeOffset="98">17280 16412 7869,'6'-31'211,"-2"1"1,2 10-86,2 1 1,-2 8 809,2 4 1,-4 4-50,3-1 1,-2 3 84,7 1 0,-3 6-295,6 6 1,3 6 226,1 8 0,7 5-386,5 7 1,-2 2-167,1 6 0,-4 0-288,0 0 1,-5-5 43,-2 1 0,-5-5-667,1 1 0,-2-4-33,-2-3 0,4-3-498,1-5 1,-3-2 179,-5-2 1,2-4-1874,-2-7 2783,-3 2 0,5-9 0,-4 5 0</inkml:trace>
  <inkml:trace contextRef="#ctx0" brushRef="#br0" timeOffset="99">17177 16812 7821,'1'-7'814,"3"3"1,7 3 1109,9 1 0,2-1-1108,5-3 1,2 1-73,5-4 1,6 3-471,2-4 0,6 2-328,1-2 0,-3-2-1437,-4 3 0,-4 0 367,4 0 1011,-5 4 1,-8-7-1,-8 4 1</inkml:trace>
  <inkml:trace contextRef="#ctx0" brushRef="#br0" timeOffset="100">18079 16389 7883,'0'-11'1371,"4"3"-754,0 0 1678,5 6-1469,-3-3 1,2 5-79,-1 0 0,-4 6-146,1 5 0,-2 7 64,2 9 0,-3 8-194,3 11 1,-1 0-12,0 3 1,0-2-433,5-1 1,-5-4 198,5 0 1,-2-6-457,2 3 0,2-8-196,-2 0 0,1-6-453,-2 2 1,2-8-23,-5-4 1,0-6-2427,-4-2 2295,0-4 1082,0 2 1,0-5 0,0 0 0</inkml:trace>
  <inkml:trace contextRef="#ctx0" brushRef="#br0" timeOffset="101">17954 16389 7811,'0'-28'4,"2"3"-3,6-6 0,6 6 1338,12-2 0,4 4-367,4 4 0,0-2-88,0 2 1,6 2-331,2 2 1,3 4 32,5 3 0,-3 3-405,2 5 0,-3 1 55,-4 3 1,-4 2-234,-8 6 0,-3 4 59,-8 3 0,-4 3-43,-7 1 1,-4 1-189,-8 2 1,-4-2-255,-7 3 0,-7 1 4,-4-1 0,-10-1-158,2-3 1,-8 3 168,0-4 1,2 4 200,-2-7 1,9-3 175,-2 0 0,9-5-54,-1-3 1,7 0 256,1-4 249,5 5 460,2-8-603,7 10 1,8-9 117,4 6 0,7-2 223,13 2 0,7 2-167,8-3 0,4 4-234,3 0 1,2-3-193,2-1 0,-2 1-81,-5 3 0,-5 5 14,-3-1 0,-8 1 21,-3-1 0,-8-1 40,-4 5 1,-7 1-230,-5 2 0,-3-3-287,-3 0 1,-10 0 206,-10 4 0,-10 0-316,-9 0 1,-6-5 223,-2-3 0,-4-2-348,1-2 1,1-1 33,-2-2 1,12-3-163,4-5 0,9 0 856,10 0 0,4 0 0,7 0 0</inkml:trace>
  <inkml:trace contextRef="#ctx0" brushRef="#br0" timeOffset="102">19096 16286 7886,'-12'-15'3857,"1"0"-2446,-1-1-397,6 10 0,2 1-328,8 5 1,-3 10-274,3 5 1,1 7 414,-1 5 1,1 7-312,-1 8 1,-2 6 26,6 2 0,-4 4-505,3-1 1,-3-1-49,4 2 1,-6-6 31,2 1 1,-2-7-164,-2-4 0,0-3 135,0-5 0,0-3 32,0-8 0,0-3-443,0-4 257,0-6 0,1-1-152,3-5 554,-3 0 0,5-1-123,-2-3 1,4-2-201,7-6 1,-1 1-151,5-1 1,4-3-95,3 0 0,2 0-35,-1 3 1,-3 5-221,3-1 0,-3 6 197,-1-2 0,-1-1-935,1 1 0,0 0 163,0 4 1,-1 0 1153,-3 0 0,-3-5 0,-4-1 0</inkml:trace>
  <inkml:trace contextRef="#ctx0" brushRef="#br0" timeOffset="103">19758 16457 7827,'-11'-5'556,"-1"-6"0,11 0 707,5-1 0,5 6 111,2 6-390,1 0 1,-1 5 139,0 2 0,-3 9-554,0 3 0,-1 7 149,5 5 1,-5 2-250,1 1 1,-4 2-55,3 2 0,-4-2-116,1 6 1,1-6-28,-2-2 1,6 0-190,-1-3 0,2-4-188,2-5 0,0 0-278,3-7 0,3-1 243,5-6 0,1 1-696,3-6 0,2 1 352,5-4 1,1-1-715,-1-3 1,-1 2 383,-3-6 0,-1 0 95,-2-3 0,-7-2-88,3-2 0,-8 1 806,1-5 0,-9 10 0,-2-1 0</inkml:trace>
  <inkml:trace contextRef="#ctx0" brushRef="#br0" timeOffset="104">19724 16663 7819,'5'-11'0,"9"-1"1770,13 1 1,12 1-644,14 2 0,2-2-429,-2 2 1,-2-1-262,-6 2 1,-4-2-46,-3 5 0,-2 0-511,-2 4 1,-4-4 93,1 1 0,-10-1-3114,2 4 3139,-8-5 0,2-2 0,-6-4 0</inkml:trace>
  <inkml:trace contextRef="#ctx0" brushRef="#br0" timeOffset="105">19815 16332 7856,'8'-15'985,"7"-1"1,18 2 1337,17 7 1,3-3-843,0 2 0,3-2-1231,-3-2 0,-2 2 153,-1 3 1,-5-2-280,-3 5 1,1 0-797,-5 4 1,-1 0 671,-6 0 0,-9 0 0,-5 0 0</inkml:trace>
  <inkml:trace contextRef="#ctx0" brushRef="#br1" timeOffset="106">19176 12403 7929,'0'-11'246,"0"4"0,0-3 161,0 3 0,0 0-33,0 0 40,0 4-157,0-2 0,0 4 205,0-3 0,5 1-72,2-4 1,3 4 29,2-1 0,4-1 147,3 1-169,8-4-119,7 6 0,4-3-104,8 5 0,4 2-58,10 1 0,-27 1 0,-1 0-521,4 3 0,1 1 443,-3-2 1,1 1 6,7 6 1,0 1-1,-4-5 0,0 2 48,4 4 0,0 0 0,-1-1 0,-1-1 17,0 2 1,0 0-1,2 0 1,0 0-67,0 0 1,0 0 0,0 1 0,1 0 29,-1-3 1,-1 0 0,-1 1-1,0-1 198,0-1 0,0-1-195,-2 0 1,-1 1-699,-2-1 1,-1 1 593,-2-1 0,-1 0 40,26 12 0,-7 0 159,-8 0 0,-8-5-25,-7-3 0,-10-2-28,-5-2 1,-2 0 138,-6 1 174,-1-6 0,-4 3-454,-3-5 0,-2 0 337,-5-4 1,-2 0-709,-2 0-1171,-3-5 1013,0-2 1,0 0-42,3-1 1,3 0-116,-4-3 0,7 0 275,2-1 1,3-3 136,-4 0 0,6 0 138,-2 3 1,-1-1-169,1-2 524,0 2-234,4-8 1,0 8-186,0-2 894,0-3-513,0 6 0,0-5 125,0 6 0,0-1 939,0 1-302,0 4-221,0-3 1,2 9-56,1-3-290,4 3-123,4 6 1,2 1 60,2 6 0,3-1 36,5 1-268,0-1 36,4 6 0,-2-5 26,1 3 0,-7 2-160,-4-2 0,-2 2 0,-1-2 1,-6-2-101,-2 2 1,-6-1-2,-5 1 0,-6-2-109,-10 2 0,-8-2-165,-4-2 0,-5 0-566,2 1 1,-5-6 974,1-2 0,-8 2 0,-2 1 0</inkml:trace>
  <inkml:trace contextRef="#ctx0" brushRef="#br1" timeOffset="107">15407 15076 7959,'-12'-6'1441,"6"0"-327,1-5-903,5 4 1,1 2-410,3 5 0,2 0 386,6 0 1,-1 0 6,1 0 1,0 5 109,4 3 1,1 6-97,6 1 1,4 4-106,-1-4 1,2 6 42,-1-2 0,2 1 2,5-1 0,6 1 34,2-4 0,5 3-391,6-4 1,3 4 264,-22-11 1,0-1 0,0 1 0,0-1 3,3-1 1,2 0 0,1 0 0,2-1-403,3 1 1,1 0 0,1-3 0,0 0 339,4-1 1,1 0 0,1-1 0,1-1-45,4 0 1,2 0 0,-17-1-1,0-1 1,2 0-310,1 0 0,1 0 1,0-2-1,2 0 1,0-1-1,1-1 308,0 0 1,1 0 0,0-1-1,1 0 1,0-1 0,0 0 30,2 0 0,1-1 1,0 0-1,-1 0 0,0 1 1,0-1-36,2-1 1,0 0 0,0 0-1,-1 1 1,1 0 0,0 0 34,1-1 1,0 0 0,0 0 0,0 1-1,0 0 1,-1 0-2,0-1 0,0 0 0,0 0 0,0 0 0,1 0 0,-1-1-290,-1 0 0,-1-1 0,0 1 1,1 0-1,-1 0 0,0 0 290,-2 1 0,0 0 1,0-1-1,-2 0 0,-1-1 1,-1 0-4,-2 2 0,0 0 0,-1-1 0,-1 0 0,0-2 0,-1 1-100,18-5 0,0-1 0,-5 2 0,-1-2 118,-4-1 0,-3 0 0,-2 1 1,-3 0 85,-6 2 1,-1-2-1,-4 1 1,-2-1 66,19-20 1,-13 2 641,-10-2 0,-7 2-549,-7 2 0,-5 1 1251,1 3 0,-5 1-1170,0 2 0,0 3 399,1-3 0,2 3-835,6 1 0,-1 2 170,0 2 0,1-2-251,-1 6 1,1 0-389,-1 3 361,0 1 0,-3 1-29,0 2 1,-6 2 147,2 2-51,-3 3 0,-2-4 139,-3 5 1,-2 0-89,-6 0 1,0 4-31,-3-1 0,2 1 92,-2-4 0,6 1 127,1 3-327,6-2-7,-9 3 181,10-5 1,-9 0-26,2 0 1,2 0 123,-2 0 1,1-4-51,-5 0 1,1-4 153,0 5 1,-1-5-12,1 4 0,3-3 127,0 3 0,5-4-92,-5 4 1,6-1 130,-2 1 1,2 2 328,2-6-386,0 6 0,7-7-31,4 5 0,2-4-31,6 5 0,4-1-44,3 4 0,6-4 89,-1 0 0,-2 0 1,1 4 1,-1 0 34,2 0 0,-3 0 131,-5 0 1,2 0-52,-2 0 0,1 4 89,-9 0 0,0 5-123,-3-1 0,-6 3-135,-2 4 1,-5-2-80,-7 2 0,-7 3-405,-16 1 1,-5 4-727,-14 3 1,-2 5 851,24-13 1,-1 2-1,0 0 1,1 1-1,-1 1 1,1 1-1</inkml:trace>
  <inkml:trace contextRef="#ctx0" brushRef="#br1" timeOffset="108">20832 13248 7905,'0'-11'0,"-5"4"216,3-3 135,-3 4 0,5-5 177,0-1-109,0 6-202,0-4 572,5 8-75,-3-8-23,8 9 177,-4-4-590,5 5 0,0 1 0,-4 3 1,-2 6-42,-5 5 0,4 7-27,0 1 1,0 1-139,-4 6 0,0 1 211,0 3-559,0-5 267,0 4 1,0-5-172,0 3 0,0 0-270,0-4 0,0-2 25,0-6 0,4 2-344,-1-6 0,1 0-843,-4-3 1114,0-1 1,0-3-565,0-1 0,1-4 1062,3 1 0,-2-3 0,3-1 0</inkml:trace>
  <inkml:trace contextRef="#ctx0" brushRef="#br1" timeOffset="109">21151 13282 7905,'0'-13'0,"0"1"701,0 3-357,0 3 1,0-4 101,0 2 22,0 3 163,0 0-275,0 5 0,2-4 174,2 0 0,-3 2 80,3 6-392,2 2-56,-5 10 1,6 3 339,-4 8-284,-1 2-58,3 6 1,-5-5 27,0 0 0,4 0-98,-1 0 1,1 2-163,-4-6 0,0 1 271,0-4-1136,0-5 673,0 3 0,0-8-5,0 2-946,0-7 267,0 2-890,0-9 858,0 4-154,0-5 1,-5-1 1133,-3-3 0,-7-2 0,-3-5 0</inkml:trace>
  <inkml:trace contextRef="#ctx0" brushRef="#br1" timeOffset="110">21117 13351 7905,'7'-11'0,"-1"-1"526,-2 1 174,-3 4 0,9-1 569,-2 4-646,2 0-308,1 4 0,2 5 243,2 3 1,-1 7 127,5 4-570,0 2 47,4 2 0,4 4 163,-1 0-284,1-1 6,-4-3 1,4 2-24,-1-2 0,1 1-227,-4-8 0,-4-1 8,0-4 0,-5-3 46,1-1 1,-2-4 859,-2 1-284,0-3 521,1-1-591,-6-5 0,-1-1 82,-5-6 1,0 1 120,0-1 1,0-4-181,0-3 0,-1-4-100,-3-4 0,-1-1-246,-2-2 0,-4-7 64,4 3 1,-3-3-293,-2 3 206,6 0-239,1 4 1,3 0-670,-1 7 424,1-2 0,-3 12-1283,5-2 1155,0 7-1544,0 3 1364,0 5 1,2 5 28,1 3 0,0 2-688,5 1 1438,-6 6 0,8 1 0,-3 5 0</inkml:trace>
  <inkml:trace contextRef="#ctx0" brushRef="#br1" timeOffset="111">21860 13203 7905,'0'-7'839,"0"-3"-514,0 9 228,0-4-237,0 0 0,1 3 115,3-1 1,-3 3 172,3 3 1,2 5-16,2 7 1,-3 3 99,-1 5-268,2 5-259,-5 1 1,8 5 26,-5 0 1,1-1-138,-1-2 1,1 1 26,2-6 0,2 5-146,-5-5 0,4-3-781,-4-4 470,4-5 239,-6 3 0,4-7-1635,-2-3 1093,-3-1 1,5-6-725,-2 0 798,-2 0 0,1-6-95,-6-1 0,-3-5 53,-1-3 649,-3-3 0,-2-4 0,-6-1 0</inkml:trace>
  <inkml:trace contextRef="#ctx0" brushRef="#br1" timeOffset="112">21757 13168 7905,'5'-18'0,"1"-2"684,6 5 1,-1 0-194,0 3 1,5 5 32,-1-1 1,5 6 91,-1-2 325,8 2-539,2 2 1,2 6 221,-1 1-86,-5 3-255,8 2 0,-5 3-51,3 0 0,0 5-119,-4 0 1,-4 6-132,-4 5 0,-6-2-42,-2 1 1,-5 1-958,-6 3 590,0 0-72,-5 1 1,-5-5-409,-5 0 1,-5-5 394,1-3 0,-3 1-19,-1-4 0,0-1 197,1 1 1,0-6 62,3-2 0,2-1 158,6-6-242,0 0-338,-1-4 357,6 0 1,1-1 335,5-3 0,0-2 0,5-6 0,1 1 0</inkml:trace>
  <inkml:trace contextRef="#ctx0" brushRef="#br1" timeOffset="113">22373 13225 7905,'0'-17'1736,"0"1"-868,0 4-434,0 0 109,0 6-63,0-4-231,0 8 1447,0-3-446,6 5-471,-5 0-682,4 0 1,-5 11 88,0 4 0,0 6 27,0 6 1,0 2-118,0 5 0,0-1-26,0-2 0,0 1-80,0-6 1,0 2-130,0-1 1,0-4-263,0 0 1,0-2 161,0-6 1,5 1-107,3-5 1,-2-1 66,2-2 0,-1 1 65,5-6 0,0 1 343,3-4-213,-2 0 1,9 0 0,-4 0 25,-1 0 1,5-4-71,-3 1 1,-1-6-111,1 1 1,-5 2 146,1-2-767,-2 6 199,-7-3-322,4-1 1,-9 4 403,3-6 0,-8 6-344,-3-2 1,-9-1 919,-3 1 0,3-5 0,-11-2 0,3-7 0</inkml:trace>
  <inkml:trace contextRef="#ctx0" brushRef="#br1" timeOffset="114">22373 13385 8230,'-6'-5'1350,"2"0"-798,8-3 0,2 2-38,6 2 111,-1 3-310,1-4 1,4 5-93,3 0-6,3-5-27,1 4 0,-4-4-399,0 5 0,-1 0 183,1 0-2185,-3 0 1531,-5 0 1,-3 0 152,0 0 527,-6-6 0,-2 0 0,-6-5 0</inkml:trace>
  <inkml:trace contextRef="#ctx0" brushRef="#br1" timeOffset="115">22305 13088 7905,'0'-11'0,"0"-1"0,5 1 403,3 0-280,7 4 18,3-3 0,4 8 187,1-6 1,0 5-130,0 0 508,0 1-432,5 2 0,-3 0 125,6 0-84,-6 0-124,3 0 0,-9 4 40,0 0-41,-5 5-38,7-8 256,-8 9-261,4-8 0,-10 4 171,1-2 168,-6-3-348,9 9 0,-9-4 129,6 6-102,-6-1-6,8 1 0,-7 4 162,5 3-406,-6 8 89,3 2 1,-4 4 24,3-2 0,-2 4 81,1-4 0,-1 8-432,-2-5 0,0 2 6,0-6 0,0 2-153,0-6 0,0 0 48,0-7-9,0 2 199,0-8 0,0 0-83,0-6-758,0-4 202,0 2-655,0-5 720,-5 0 78,3 0-13,-8-5 739,4-1 0,-6-11 0,-4-1 0,-2-4 0</inkml:trace>
  <inkml:trace contextRef="#ctx0" brushRef="#br1" timeOffset="116">22648 13134 7905,'5'-23'0,"-3"5"0,6 3 1083,-6 2-637,8 2 1,-7 0 307,5-1-390,-1 1-128,5 4 0,0 1 708,4 2-445,-4 3-231,10-4 1,-1 5 293,6 0-345,5 0 55,-8 0-165,9 0 56,-9 5 0,4 1 163,-5 6-531,-5-1 236,3 1 1,-8-1 188,2 0-553,-2 1 239,-7 4 0,-2 1-552,-8 2 350,-7 2 139,-12-3 0,-6 5-248,-6 0 244,-4-5-52,3 3 1,-3-8 62,5 2 1,1-3-19,2-5-1213,9 3 272,5-8 1109,6 3 0,4-5 0,2 0 0</inkml:trace>
  <inkml:trace contextRef="#ctx0" brushRef="#br1" timeOffset="117">23207 13100 7905,'-11'0'477,"4"-5"-259,2 3 0,5-4 533,0 2-67,0 3 460,0-4-575,0 5 0,0 6-167,0 6 1,-5 0 64,-2 7-210,2 5-94,-6 6 0,5 0 7,-5 1 0,1-5-122,2 5 0,2-2 31,2 1 1,2 0-185,-1-4 1,3-3-44,3 0 1,5 0 39,7-4 0,2-3-58,2-1 0,6-2 9,-2-1 0,2-6 96,-2-2 1,-1-3 41,-3-1 1,1 0 12,-5 0 1,4 0-253,-3 0 0,-1 0-323,-4 0 1,-3-1-816,0-3 0,-6 1-114,2-4 848,-3-1 1,-6-3 661,-2-1 0,-9-4 0,-1-2 0</inkml:trace>
  <inkml:trace contextRef="#ctx0" brushRef="#br1" timeOffset="118">23070 13385 8414,'1'-6'1057,"3"2"1,3-1-650,4 1 0,5 0-291,4 4 0,5 0 50,2 0 1,3 0-317,-3 0 0,-1-1-71,-3-3 0,-5 3-74,-3-3 0,-2 3-231,-2 1 1,-3-1-1502,-1-3 2026,-4 3 0,-3-10 0,-6 5 0</inkml:trace>
  <inkml:trace contextRef="#ctx0" brushRef="#br1" timeOffset="119">23139 13134 7905,'11'-11'960,"1"-1"-720,-1 1 0,9-1-366,3 1 0,6 3 326,-2 1 1,0 4 505,-5-1 0,5-1-302,0 1 1,-1 1-101,-3 3 0,-1 0-35,-3 0 1,-1 0 160,-3 0 0,-3 3-139,4 1-74,-4 5-54,-5-3 0,2 3-63,-6 3 1,1-2-38,-4 9 1,0 0-135,0 4 1,0 3 260,0 1-783,0 5 438,0-3 1,-4 2-333,1-1 234,-1-5 167,4 8 0,0-9-474,0 3 0,0-8 202,0-4 0,0-2-94,0-2 331,0 1 405,0-6-377,0-1 1,-1-6 5,-3-3 0,1-2 47,-4-6 1,3 1 131,-4 0 0,6-1 174,-2 1 0,1-6 56,-1-2 0,3-2-3,-3-2 1,3 0-245,1 0 0,1 0-346,3 0 1,-3 4 116,3 0 0,1 9 669,-1-1 1,5 7 0,-1 1 804,2 6-1232,6 3 1,-2 11-139,5 2 0,0 6 23,4 2 0,0 3-173,0-3 0,-4 3 20,0-3 0,0 4 28,4-5 1,-4 0 108,0-7 1,-4-3 2,4-4 1,-5-5 346,1 1 1,-2-6-145,-2 2 0,1-4 222,-1-4 0,-3-2-93,0-5 1,-6-5-122,2 1 0,-3-5 134,-1 1-420,0-3 114,-5-6 1,-1 4 109,-6-2 0,1-2-205,-1 1 0,1-5-543,0 2 1,0-2 325,4 2 0,-2-2-650,5 5 0,0 4 376,4 4 1,0 9-3,0-1 1,0 6-533,0-3-17,0 6 642,5 2 1,2 6 495,4 5 0,6 1 0,0-1 0</inkml:trace>
  <inkml:trace contextRef="#ctx0" brushRef="#br1" timeOffset="120">24029 13157 7903,'7'-8'0,"-3"1"1058,-3 4 1,0-3 552,3 2-893,-3 3 0,4-3-299,-5 8 0,4 7-150,0 8 1,4 4-46,-5 4 0,1 2-13,-4 5 0,0 0-411,0 1 209,0-1 22,5 0 1,-3-1-688,1-2 0,2-4 204,-1-4 0,1-1-454,-1-3 0,-3-6-399,3-6-67,3-4 368,-6 2 506,4-5 1,-6-7-96,-3-4 593,-3 0 0,-9-16 0,-2 3 0</inkml:trace>
  <inkml:trace contextRef="#ctx0" brushRef="#br1" timeOffset="121">23938 13088 7903,'6'-11'0,"1"-1"932,-3 1 1,3 1-288,8 2 0,-1-1-196,5 6 0,0-1-44,4 4 0,0 0 157,0 0 0,0 6-152,0 6 0,0 4 25,-1 7 0,0 1-266,-3 3 0,-1-2 8,-3 5 1,-6 5-364,2 3 1,-7 0 243,0-4-1121,-8 0 765,-2 1 0,-7-2-198,-2-3 1,-7-1-426,-4-2 1,-1-7 287,4 3 0,5-6-149,3 2 1,2-7 107,2 0 0,3-2-509,1-6 1183,4 0 0,3-10 0,7 0 0</inkml:trace>
  <inkml:trace contextRef="#ctx0" brushRef="#br1" timeOffset="122">24372 13180 7872,'-6'-5'0,"-3"2"1197,5-5 1682,0 6-1543,9-3-774,-3 5 0,4 1-24,-2 3 0,-3 7-121,3 8 1,-3 4-199,-1 4 1,1 2-96,3 5 0,-3 1-155,3-1 0,-2-1-78,-2-3 0,0 2-339,0-5 0,1-1-406,3-3 0,-2-1 365,6-3 1,-4-3-454,3-4 416,1-1 196,3-5 0,2 3 71,2-5 1,-2 0-27,2-4 1,2-1 0,-2-3 0,1-2-37,0-6-548,-4 6 491,0-9 0,-3 7-256,-6-7 1,0-3 633,-7-1 0,-7-3 0,-7-1 0</inkml:trace>
  <inkml:trace contextRef="#ctx0" brushRef="#br1" timeOffset="123">24304 13442 7872,'-12'5'3084,"6"-3"-2436,6 3-661,11-5 60,2 0 0,9 0 273,-3 0-183,2-5 23,-3 3 0,6-3-77,-5 5 0,5-1-182,-5-3 0,-1 3-704,1-3 1,-5-1 502,1 1 0,-3-1-2133,-5 1 1088,-2-2 882,-5-10 463,-10 3 0,3-9 0,-10 5 0</inkml:trace>
  <inkml:trace contextRef="#ctx0" brushRef="#br1" timeOffset="124">24361 13168 7865,'-4'-11'373,"0"-1"0,0 1 559,4 0 0,5 3-437,3 0 0,3 5 4,5-5 0,-4 5-198,4 0 0,-3 1 26,3 2 1,-4 0-160,4 0 1,0 0 44,-1 0 1,1 2-208,-5 1 24,0-1 107,1 8-117,-1-9 1,-1 9-23,-2-2 0,1 3-69,-5 4 1,0 3 169,-4 5 0,1 1 20,3 3 1,-3 2-131,3 5 0,-3-1 104,-1-2 1,0 2-206,0-3 1,0-2-24,0-1-412,0 2 377,0-10 1,0 6-61,0-9-146,0-6 3,0 0 285,0-9-93,0 4 258,-5-10 1,2-5-98,-4-5 0,3-2 125,-4 2 0,6 1 140,-2-5 0,3 0 151,1-4 0,0 0-14,0 1-51,0-1-119,0 0 1,4 1-100,-1 3-184,6 3 0,-6 6-433,4 2 259,1 3 155,3 10 1,1 6-52,-1 8 0,1 3-58,-1 1 0,0 0-57,1 0 1,3-1 29,0 1 1,1-4 107,-5 0 0,0-5 118,1 1 1,-1-2-155,1-1 564,-1-6 1,1-1-69,-1-5 361,-5-10-448,-1 2 1,-3-10 32,1 3 0,-1-3-88,2-4 1,-4-5 80,-4 0 0,2 1-20,-1 3 0,-2 0-695,1 0 0,-1 0 291,1 0 1,1 1-1058,-4-1 0,4 0 72,-1 0 0,-1 5-309,2 3 0,-3 4 585,3 3-49,1 3 901,-3 5 0,10 0 0,2 0 0</inkml:trace>
  <inkml:trace contextRef="#ctx0" brushRef="#br1" timeOffset="125">24943 13191 8224,'0'-6'2908,"0"-4"-1252,5 8-1108,2-3 0,0 10-141,1 3 0,-4 7-64,3 4-94,-4 3-121,7 6 1,-9 1-39,3 5 1,-3 0-76,-1 1 0,0-5-328,0 1 0,0-5 230,0 5-903,0-11 667,0 7 0,4-15-984,0 4-1402,0-9 1448,-4 3 1,0-10 321,0 0 935,-5-5 0,-2-11 0,-4-2 0</inkml:trace>
  <inkml:trace contextRef="#ctx0" brushRef="#br1" timeOffset="126">24829 13134 8224,'11'-5'3075,"11"4"0,3-8-2563,13 5 0,-6 0-324,2 4 0,-11-1 826,0-3 0,-4 3-737,0-3 0,-2 3-644,-6 1 0,-3-4-937,-1 0 1,-5-1 1303,-2 1 0,-21-2 0,-9-6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94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11569 4728 8007,'-11'-5'209,"-1"4"531,1-9 97,0 8-493,4-3 0,1 2 585,2-1 337,3 0-304,-4 4-659,5-5 0,5 4-157,3-3 0,3 3 71,4 1 1,-1 0 19,5 0 0,4 0-99,4 0 1,3 0-167,-3 0 1,8 0-332,0 0 0,1 0 212,-1 0 0,-6-2-547,-3-2 1,-1 3 345,-3-3 1,-4 3-1716,-3 1 202,-2 0 162,-7 0 1699,-1 0 0,-15 10 0,-2 3 0</inkml:trace>
  <inkml:trace contextRef="#ctx0" brushRef="#br0" timeOffset="1">11512 4877 8074,'12'0'0,"4"0"0,3 0 2367,8 0-1525,-3 0 0,5 0-48,-2 0 0,1-4 82,2 0 1,3 0-109,-2 4-593,-3-5 1,3 4-981,-4-3 0,0 3 558,-5 1 0,0 0-1426,-3 0 1673,3 5 0,-5 1 0,6 6 0</inkml:trace>
  <inkml:trace contextRef="#ctx0" brushRef="#br0" timeOffset="2">15624 3609 8035,'-5'-6'71,"3"1"275,-3-1 118,5 0-101,0 0 213,0 1 1686,0 5-2101,0 5-53,0 1 0,0 11 128,0 2 0,0 7-1,0 5 1,0 2-212,0 1 0,0 2 45,0 2 0,0-2 92,0 6 0,0-5-63,0 1 0,0-2-770,0-2 0,0-5 245,0-2 0,0-4-345,0-4 548,5 2 0,-2-8-91,5 2-419,-6-7 181,3-3-150,-5-5 0,0-5 209,0-3 0,0-2 494,0-1 0,0-6 0,0-1 0</inkml:trace>
  <inkml:trace contextRef="#ctx0" brushRef="#br0" timeOffset="3">15567 3746 8095,'0'-11'-206,"0"-1"994,0 1 69,0 4-247,0-3 0,1 9-187,3-3 1,-2 8 124,6 4 0,3 2-119,5 1 1,0 6-205,-1 2 0,3 6-36,5 2 0,-2 3-125,-2-3 0,7 5-184,-3-2 0,1-2 157,-5-1 0,2-3-243,-2-1 0,-2-2 67,-2-2 0,2-2 71,-2-6 0,-1-3 13,-7-1 1180,4-4-457,-5 2 363,0-5 1,3-5-209,-5-3 1,0-3-355,-4-4 0,4-3-283,-1-5 1,1-5 49,-4-2 1,0-3-267,0-2 1,0 0 111,0-3 1,0 2-362,0-2 1,0 4 1,0 3 1,0 5-200,0 7 0,0-2-41,0 6 1,0 4 154,0 3 1,0 4-1615,0-3 1369,0 4 0,1-2-1668,3 5 1645,-2 0 1,9 1-466,0 3 0,2 3 1095,6 4 0,0 11 0,4 2 0</inkml:trace>
  <inkml:trace contextRef="#ctx0" brushRef="#br0" timeOffset="4">16263 3974 8117,'0'-6'-456,"0"0"456,0 2 1489,0 3-388,0-4 540,0 5-1341,0 5 1,0-3 1,0 6-124,-5 5 1,0 0-185,-2 7 0,-4-1 127,4 3 0,-3 1-359,-2 0 1,6-1 217,2-3 0,3 2-144,1-2 1,0-2-12,0-2 0,5-2-76,2-2 0,5-1 118,3-2 1,-1-3 310,5-5 0,0 0 323,4 0 1,0-3-202,0-4 1,0-2 570,-1-10 0,1 0-358,0-4 1,-5-1 390,-3-3-577,-2 3 1,-7-4-101,-2 5 1,-4-3-156,-4-1 1,-7 2-1281,-8 6 879,-8-3 0,-2 15-1694,-5-1 1,-5 7 57,1 4 1965,5 9 0,-5 11 0,3 6 0</inkml:trace>
  <inkml:trace contextRef="#ctx0" brushRef="#br0" timeOffset="5">13145 4820 8050,'-6'0'96,"-4"0"-96,9 0 892,-4 0 2298,5 0-3003,5 0 0,-3 0 45,6 0 0,-1 0-118,5 0 1,3 0 106,0 0 1,6 0-131,-2 0 1,2 0-39,2 0 1,1 0-111,3 0 0,-2 0-2,6 0 0,-5 0-90,5 0 0,-1 3-1,4 1 0,-3 0 136,-1-4 0,1 0 14,3 0 0,0 4-1,1 0 1,0-1 215,3-3 0,3 0-134,5 0 1,-1 0-39,1 0 0,1-1-29,2-3 1,2 3-249,2-3 1,3 2 234,-2-2 1,1 3 46,2-3 0,1-1 54,-1 1 1,-2 0-70,-1 4 0,2-4 153,-3 1 0,4-1-138,4 4 1,-3 0-22,3 0 0,3 0-31,0 0 0,-31 0 1,0 0-105,32 0 0,-30 0 1,0 0-39,30 0 0,-30 0 0,-1 0 10,31 0 1,-1-2 178,-32 1 0,0-1 1,1 1-1,0 0-74,3 0 1,1-1 0,-4 1 0,1 0 111,2 1 1,0 0-1,-2 0 1,-1 0-204,4 0 1,-1 0-1,-1 0 1,0 0 160,-1 0 0,0 0 0,1 1 0,0 0-12,1 1 1,0-1-1,1 0 1,0 0 12,1 0 0,0 1 0,1 1 1,-1 0-54,-1-1 0,-1-1-167,2 1 0,1 0 0,-2-1 0,1-1 176,2 2 0,0 0 0,2-1 0,0 0-10,0 0 1,-1 1 0,2 0 0,-1-1 30,0 1 1,0 0-43,1-2 0,1 1-215,1 2 1,1-1 0,0-2 0,-1 0 242,1 0 1,0 0-370,-1 0 0,1 0 412,0 0 1,-1 0-1,1 0 1,-2 0 72,0 0 1,0 0-107,-1 0 0,-1 0 1,-2 0-1,0 0 128,0 0 1,0 0-79,-3 0 1,1 0 0,0 0 0,0 0-11,-4 0 1,0 0 87,2 0 1,0 0 0,26 0 156,2 0-203,-1 0-686,-1 0 675,-4 0 0,4 0 116,-5 0-428,1 0 169,-1-5 1,-5 4 33,-3-3 69,-2-2 26,-1 4 0,-4-7 551,0 6 0,-4-3-577,3 3 420,-4 1 30,3-3 0,-10 2-298,1-1 159,-6 0-263,3 4 1,-5 0 1593,0 0-1573,-6 0 551,0-5 1,-10 4-749,1-3 440,-5 3-496,7 1 19,-9 0 86,4-6-1782,-5 5 537,0-4 597,0 5 683,-5-5 0,-6-1 0,-7-6 0</inkml:trace>
  <inkml:trace contextRef="#ctx0" brushRef="#br0" timeOffset="6">13145 5710 8045,'-6'0'239,"-4"0"-8,9 0 116,-4-5 279,5 4-57,0-4 680,0 5-1065,5 5 1,-3 1 54,6 6 0,-2 6 29,2 4 0,2 3 95,-2 5-190,2 0 0,1 9-127,1-1 0,-5 0 101,1-4 0,-1-1-156,5-3 1,-2 2 128,-2-5 1,2-1 123,-3-3 1,2-4-93,-1 0 0,2-6 326,-2-2-217,-3 1 459,5-11 37,-9 4-341,4-5 0,-5-5-395,0-2 1,0-9 82,0-3 0,-5-4-446,-3-3 1,2-3 203,-1-6 1,-1-4-211,-4-3 1,5-2 148,-1-2 0,2 0-141,-2 1 0,-2-1 70,3 0 0,1 2 51,3 2 0,0 3 320,-1 4 0,3 5-127,-3-1 1,3 2 174,1-1 0,1-2-109,3 5 0,-1 0 89,4 0 0,0 3-38,0-3 0,2 7-38,-5 1 1,3 5 265,-3-1 0,4 2-109,-4 1-247,5 1 137,-8 0-208,4 4 147,-5-3 0,1 8-8,3-6-29,-3 5-5,4-2 1,-3 2-25,1-1 1,0 0-12,5 4 0,-5-1-124,5-3 1,-4 3 26,3-3 137,1 3 0,3 1-35,1 0 0,-1 0 121,1 0 0,0 0-46,4 0 1,1 0 165,6 0 0,1 0-183,3 0 1,-2 0 16,6 0 1,-2 0-67,1 0 1,3 0 85,-2 0 1,3-2-127,4-2 1,-2 3 92,2-3 0,-3 2-90,0-2 1,-1 3 0,0-3 0,4 3-6,0 1 1,2 0 71,-2 0 1,-2 4 6,6-1 1,4 1-11,4-4 0,3 4-167,-4 0 1,3 0-30,2-4 0,-1 0-172,8 0 0,-3 0 430,-1 0 1,0-2-80,1-2 0,0 3 3,3-3 1,-4 3 39,0 1 1,-1-4-53,-7 1 1,6-1 61,-2 4 1,-1 0-42,2 0 1,-5 0 11,4 0 0,1 1-10,3 3 0,0-3-136,0 3 0,0-3 28,0-1 0,0 0-75,0 0 1,-1 0 179,-2 0 0,0 0 77,-4 0 1,0-4 148,0 1-105,-3-1 0,4 4-90,-6 0 1,1-4-94,0 0 0,-1 0 151,1 4-69,0 0 28,4 0 0,-1 0-28,4 0 0,0 0-142,4 0 0,0 0-144,1 0-1298,-1 0 1521,0 0 0,0 0-12,0 0 1,0 0-74,0 0 0,0 2 122,0 1 0,0-1-23,1 1 0,-6 0 14,-3 1 1,3-3-10,1 3-9,-2-3 40,5-1 1,-8 0 175,6 0-188,-1 0 0,4 0 193,0 0-186,0 0 1,1 0-4,3 0 1,-26 0 1,-1 0 5,31 0 1,-30 0 0,1 0-31,25 0 1,3 0 2,-3 0 1,1 0-129,-1 0 144,-2 0 1,3 0-31,-5 0 296,0 0-509,-5 0 254,-1 0 215,-10 0-5,3 0 0,-12 0-66,2 0 0,-7 0 804,-1 0 1,-3 0-675,-4 0 624,-2 0-402,-6 0 923,0 0-1225,-4 0-2,3 0-346,-9 0 158,4 0-4199,-5 0 1766,0 5 2426,0-4 0,5 10 0,2-5 0</inkml:trace>
  <inkml:trace contextRef="#ctx0" brushRef="#br0" timeOffset="7">13648 5573 8071,'-5'-6'-133,"4"-4"398,-4 9 115,5-4 0,0-1 66,0 5-271,0-4 0,1 5 176,3 0-200,-3 0 24,4 0 1,-4 1-69,3 3 68,-3 3 0,4 5 34,-5 3 0,0 4-163,0 8 0,0-1-113,0 4 1,0-1 97,0 2 0,0 2-56,0-3 1,0-1 64,0 2 0,0-6-243,0 2 0,0-7 36,0-1 0,0-5-11,0 1 0,0-2-37,0-2 0,2-3-110,1 0-978,-1-6 912,3 3 1,-4-5 390,3 0 0,-3 0 0,4 0 0</inkml:trace>
  <inkml:trace contextRef="#ctx0" brushRef="#br0" timeOffset="8">13648 5516 8168,'-8'-10'442,"1"3"-229,4-4 0,-2 9 152,5-6 172,0 6-172,0-3 61,0 5 38,5 0-172,2 5 1,8 2-48,0 9 1,5 1 27,-1 6 1,3 1-144,1 3 52,0 2 1,3 2-213,1-1 0,0-5 87,-5 2 1,1-3-240,0-1 0,-1-1 127,-3-3 0,1 1-103,-5-5 1,0 0 39,-3-3 0,-5-5 137,1 1 1,-2-4 4,2 3 0,1-3-20,-5 4 79,0-6 1,-3 3-14,3-5-805,-3 0 350,4 0-1098,-5 0 811,-5 0 1,2-1-193,-4-3 1,4 2 863,-1-6 0,-2 1 0,0-5 0</inkml:trace>
  <inkml:trace contextRef="#ctx0" brushRef="#br0" timeOffset="9">14116 5528 8168,'0'-17'53,"0"5"1,0-5 182,0 6 0,0-1 397,0 1-420,0-1 0,0 5 710,0-1-291,0 6-284,0-4-105,0 6 1,0 6-215,0 1 1,0 8 115,0 4 1,0 6-128,0 5 0,-4 0-82,1 9 1,-1 0-61,4-1 0,-4 0-84,0-4 1,0 1-170,4-1 0,-3-5 112,-1-2 0,0-5 90,4-2 0,0-4 146,0-5 0,0 1-94,0-1 1,0-3 77,0-1 1,0-3-422,0 4-469,0-6 273,0 4 662,-5-6 0,4 0 0,-4 0 0</inkml:trace>
  <inkml:trace contextRef="#ctx0" brushRef="#br0" timeOffset="10">14230 5790 8248,'0'-6'390,"0"1"1,0 6 191,0 3-304,0 2 0,0 7-145,0 2 1,0-1 23,0 5 0,0 0-174,0 4 1,0-1 72,0-3 1,0 1-195,0-5 1,4 1-6,0-5 1,0 0 143,-4 1-165,0-1 1,1-1 76,3-2 0,-3-2-1073,3-2 1160,-3-3 0,-6 10 0,-1-5 0</inkml:trace>
  <inkml:trace contextRef="#ctx0" brushRef="#br0" timeOffset="11">14345 5482 8271,'0'-11'-727,"0"-1"1324,0 1-283,0-1 1,3 5 322,1-1 1,0 4-163,-4-3 1,4 3-305,0-4 0,5 4 82,-2-3 1,3 4 22,2-1-7,-1-2 1,1 5-280,-1-3 1,-3 3-33,-1 1 1,-3 0-62,4 0 1,-5 0-463,5 0 406,0 0 1,-1 1-147,1 3 158,-6 2-123,9 6 0,-10-1 44,3 0 1,-3 1 139,-1-1 1,-1 1 41,-3-1 0,-3 2 17,-4 2 0,1-2-8,2 2 0,-2-2 194,3-2 15,1 1 1,-2-1 63,4 0 71,0-4-225,4 3 346,0-9-361,5 9-35,1-8 1,6 3-377,-1-5 1,1 0 132,-1 0 1,0 0-483,1 0 0,-1 0 296,1 0 1,3 0 394,0 0 0,0 5 0,-3 1 0</inkml:trace>
  <inkml:trace contextRef="#ctx0" brushRef="#br0" timeOffset="12">14790 5585 8081,'0'-12'1250,"0"6"-812,0-4-454,0 9 397,0-4 232,0 5-322,5 0 1,-4 5-255,3 2 1,1 7 160,-1 1 1,0 6-161,-4-2 1,0 2 69,0 2 0,4 0-304,-1 0 1,1 1 106,-4 3 1,0-7-360,0 3 0,0-8 174,0 0 1,0-2-299,0-2-74,0-4-95,0 3 741,0-9 0,0 9 0,0-3 0</inkml:trace>
  <inkml:trace contextRef="#ctx0" brushRef="#br0" timeOffset="13">14687 5836 8070,'0'-6'-24,"0"-1"1990,0 4-530,0 1-652,5-3 0,2 1-321,4 1 1,2-1-71,2 4 0,-1-1-143,5-3 1,0 2-571,4-1 1,-4 1 270,0 2 0,-1 0-1172,1 0 0,1 0 1221,-5 0 0,6 0 0,-4 0 0</inkml:trace>
  <inkml:trace contextRef="#ctx0" brushRef="#br0" timeOffset="14">15304 5950 8021,'-1'-6'0,"-3"2"350,3-2 653,-4 5-273,5-5-103,0 1-191,0 4 0,5-4 236,2 5-590,3-5 207,2 4-1013,-1-4 0,-3 5 256,-1 0-1744,-4 0 2212,2 0 0,-5 5 0,0 1 0</inkml:trace>
  <inkml:trace contextRef="#ctx0" brushRef="#br0" timeOffset="15">15589 5939 8177,'0'-6'1090,"0"0"-302,0 1-119,0 4-336,0-4-2613,0 5 1958,6 0 322,0 0 0,5 0 0,1 0 0</inkml:trace>
  <inkml:trace contextRef="#ctx0" brushRef="#br0" timeOffset="16">15772 5950 8210,'0'-6'264,"5"1"188,-3 0 1,4 4 402,-2-3-329,-3 2-326,9 2 227,-4 0-812,6 0-49,-1 0 0,-3 4 434,0 0 0,-6 5 0,3-3 0</inkml:trace>
  <inkml:trace contextRef="#ctx0" brushRef="#br0" timeOffset="17">16298 5619 8133,'0'-11'137,"0"4"223,5 2 0,-4 0 67,4-1 149,-5-1-186,0 2 957,0 5-1137,0 5 0,0 3-65,0 7 0,0 3 95,0 5 0,0 4-269,0-1 0,0 2 68,0-1 1,4-3-467,0 3 1,1-3-76,-2-2 1,-1-2-306,2-1 0,1-5-429,-2 1 563,1-3 673,1 0 0,-3-6 0,3-1 0</inkml:trace>
  <inkml:trace contextRef="#ctx0" brushRef="#br0" timeOffset="18">16195 5813 8161,'0'-6'1941,"5"1"-1145,1 0 0,6 3-295,-1-1 0,2-2-354,2 1 1,4-1 110,8 1 0,1 3-465,2-3 1,2-1 217,-6 1 0,5-4-1072,-4 5 1,-1-1 304,-3 4 756,0-5 0,0 3 0,0-3 0</inkml:trace>
  <inkml:trace contextRef="#ctx0" brushRef="#br0" timeOffset="19">16937 5562 7997,'-6'-18'124,"-3"2"247,5 4 842,0 1-317,4-1 215,0 6-362,0 1-517,0 5-39,0 5 0,0 3-157,0 7 0,0 4 68,0 8 0,4 2-133,0 5 0,1-3 62,-1-1 0,-3-1-767,3 2 0,1 0 101,-1-4 0,3 0-180,-3-5 1,1-4 173,-1-3 1,-3-2-3,3-1 641,-3-1 0,4 0 0,2 1 0</inkml:trace>
  <inkml:trace contextRef="#ctx0" brushRef="#br0" timeOffset="20">16926 5596 8006,'0'-11'399,"0"-1"-100,0 6 1153,0-4-435,0 4-540,0-1 1,1 3-185,3 8 1,2 6-289,6 6 1,0 4 71,3-1 0,2 4-350,2 3 1,3 2 127,-3 3 0,-2-2-222,2-2 214,0-3-811,4 4 756,-5-6 1,-1-4-159,-6-3 716,5-2-265,-8-6 0,7-1-138,-7-2 1155,-3-3-742,5 4 1,-7-6 345,4-3 864,-4-2-954,2-6 1,-1-4 393,0-3-683,-1-3 1,-3-6-85,0-2 1,0-7 12,0-1 0,0-2-253,0 2 1,0 3 89,0-3 0,0 2-250,0 2 1,0 5-186,0 2 0,0 8-400,0 4 1,0 2-1588,0 2 1080,0 4 280,0 2 1,4 8 361,0 5 1,4 0-332,-5 11 0,6 0 938,-1 4 0,2 5 0,1 1 0</inkml:trace>
  <inkml:trace contextRef="#ctx0" brushRef="#br0" timeOffset="21">17474 5733 8654,'0'-6'2473,"0"1"-1980,0 5-275,0 5 0,0 3 28,0 7 1,0-1-197,0 5 1,0 0 63,0 4 1,0-1-407,0 1 0,1-1-73,3-3 1,-3 1-362,3-5 0,-3 4-492,-1-3 520,0-1-32,0-4-62,0 1 65,0-6 727,0-1 0,5-5 0,-2-4 0,5 1 0,-5-6 0,5 1 0,-4 2-11,3-2 1,-4 4-69,1-3 0,-2 4 1109,2-1-781,-3-2 0,6 5 623,-3-3-250,-3 3 859,4 1-527,-5 0 1,0 5-837,0 2 0,-4 4 73,0 0 0,-1 2-221,1 2 1,3-1 118,-3 5 1,-1-5-379,1 1 1,1-1 115,3 1 0,0-6-222,0 3-307,5-4 479,1 4 0,5-2-301,1-2 1,-1-3 175,1-5 0,0-2-954,4-1 1302,-4 1 0,10-13 0,-4 2 0</inkml:trace>
  <inkml:trace contextRef="#ctx0" brushRef="#br0" timeOffset="22">17657 5493 7937,'0'-11'1088,"0"0"-637,5-6 1,1 8 237,5-2-856,-4 2 189,3-3 0,-7 5 836,4-1-73,-4 6-578,7-8 0,-8 7 22,6-5 0,-4 6 21,3-2 207,-4 3-636,7 1 228,-9 5 1,6 1-367,-3 6 0,-3-5 181,3 1 1,-3-1-131,-1 5 0,-1-4 24,-3-1 1,3 1 137,-3 3 1,1 1 37,-1-1 1,3 0 4,-3 1 1,3-1 138,1 1 0,0-1-58,0 1 1,0-1 143,0 0 0,1-3-62,3 0 1,-1-5 61,4 5 0,-3-4-260,4 3 1,-1-4 90,5 1 1,-1-3-198,1-1 1,-1 0 68,0 0 1,5 0-827,-1 0 1,5 0 958,-1 0 0,3 0 0,1 0 0</inkml:trace>
  <inkml:trace contextRef="#ctx0" brushRef="#br0" timeOffset="23">18113 5391 7969,'0'-19'1616,"0"0"-1058,0 5 0,4-3-179,0 6 0,1 1 352,-1 2-485,-3-2 1200,4 9-606,-5-5-20,0 6-647,5 0 1,-2 7-127,5 4 1,-1 7 131,5 9 0,-1 6-134,0 5 1,1 6 114,-1 2 1,1-1-471,-1 5 1,1-3 151,-1-1 1,-1-1-280,-2 1 1,-3-2 232,-5-2 1,4 0-493,-1-8 1,1 7-394,-4-7 0,-5-1 480,-2-2 1,-4-5-1285,0 5 1893,-11-6 0,-2 3 0,-10-5 0</inkml:trace>
  <inkml:trace contextRef="#ctx0" brushRef="#br0" timeOffset="24">13602 5334 12512,'-6'1'427,"2"3"1,-2 7-188,-2 8 0,-2 3-68,-1 0 0,2 8 67,-3 4 1,5 1-191,-5 7 0,2 0-36,6 4 1,0-4-142,4 0 0,0-6-215,0 3 1,6-5 199,1-4 0,3-1-233,2-2 0,-1-7 134,1 3 1,-1-4-515,0 0 0,1 2 337,-1-6 0,4 4 419,1-4 0,4 5 0,-2-2 0</inkml:trace>
  <inkml:trace contextRef="#ctx0" brushRef="#br0" timeOffset="25">18844 5482 8055,'0'-11'0,"0"-1"395,0 1-46,0-1-31,0 1 0,0-1 85,0 1 0,0 3 290,0 1-386,0-1 0,0 1 473,0-1-195,0 5-501,0-2 0,0 7 22,0 1 0,0 6-88,0 10 1,-3 5 20,-1 11 1,-5 5 56,1 6 0,1 4-162,-5 3 0,3 3-88,-6-3 1,2-6-267,2-1 0,1-5 179,2 1 1,-2-6-43,3-6 1,0-8 45,0 1 0,4-4 76,-1 0 0,-1-3-179,1-4 1,1-5 79,3 1 0,-2-5-1132,-2 0 867,3 4 525,-4-6 0,0 4 0,-1-5 0</inkml:trace>
  <inkml:trace contextRef="#ctx0" brushRef="#br0" timeOffset="26">19004 5505 8001,'0'-18'19,"0"-3"964,0 8-160,0-4 6,5 11-279,-3 1 185,3 5-416,-5 0 0,0 6-184,0 6 0,0 9 39,0 10 1,0 3-126,0 4 1,0 5 78,0 3 1,0 2-630,0-6 0,0 1 317,0-1 1,0-6-484,0-6 1,0-5 163,0 2 0,0-7 16,0-1 1,1-6-1024,3-2 1510,-3 1 0,9-6 0,-3 6 0</inkml:trace>
  <inkml:trace contextRef="#ctx0" brushRef="#br0" timeOffset="27">19221 5870 8387,'7'0'2606,"-2"-5"-1631,-5 4-261,0-4-96,0 5-341,-5 5 1,1-2-120,-8 4 0,4 5-112,-8 3 0,0 4 287,1-4-602,-6 5 255,4-7 1,-1 7-388,3-4 287,2-1 0,1 0-27,1 0 1,5 0-174,2-3 316,3-1 1,6 1-23,2-1 1,5 1 302,3-1 0,1-3-17,3-1 1,3-4-12,-3 1 1,3-3-575,0-1 0,-2 1-1433,-1 3 1752,-5-3 0,2 4 0,-5-5 0</inkml:trace>
  <inkml:trace contextRef="#ctx0" brushRef="#br0" timeOffset="28">20055 4751 7829,'-8'0'0,"1"0"104,4-5 157,-7 4-184,4-9 237,-1 8 247,2-3-115,5 5 121,0 0-524,5 0 0,3 0 94,7 0 1,3 4-89,5 0 0,1 0-6,3-4 0,2 0-44,5 0 1,5 0 7,3 0 1,5 0 66,7 0-1399,-1 0 1166,9 0 120,0-5 0,-29 4 0,0 0 50,1 0 0,1-1 1,0-1-1,0 0-235,25 0 1,-27 0 0,-1 2-18,29 1 132,-5 0 1,-4 0 19,-3 0 1,-3 0-127,0 0 0,-2 0 198,-6 0 0,-1 0-40,-6 0 0,0 0 131,-4 0 1,1 0 581,-2 0 0,-4 0-478,5 0 1,-10 0 216,6 0 1,-6 0-241,2 0 1,-4 0-15,4 0 1,-5-1 20,1-3-675,-2 2 361,-2-3 0,-3 5-460,0 0 142,-6 0 10,3 0 80,-5 0-206,-5-5 594,-1 4 0,-6-8-104,1 5 0,0-3 260,-1 3 1,1-5-93,-1 1 0,1 2 212,-1-2 0,1 2-129,0-1 1,-1 0 258,1 3 0,3 3-55,1-3 0,4 2 604,-1-2-708,-2 3-56,5-4 0,-3 5-171,8 0 93,2 5 0,9 1-84,0 5 0,4-3 71,-3 0 1,4-1-143,-1 5 0,3-5 52,0 1 1,1 0-94,0 3 1,-5-3 34,-3-1 0,-2 0 86,-2 0 132,1 3 1,-6-7-107,-2 4 413,-3-4 1,-11 7-179,-5-2 0,-7-2-519,-5 2 1,-2 1-212,-5 6 1,0-2 422,-1 2 0,6-3 0,1 0 0</inkml:trace>
  <inkml:trace contextRef="#ctx0" brushRef="#br0" timeOffset="29">20066 3803 8148,'0'-6'807,"0"1"-604,0 5 212,0 5-237,0 1 0,4 9 82,0 1 0,1 8 7,-1-1 0,-3 7-147,3 0 1,1 2 77,-1-1 1,0 2-320,-4-3 1,0 2 67,0-2 0,0 2-505,0-5 0,0-1 81,0-3 1,0-1-217,0-3 0,0 1 179,0-5 0,0 1 514,0-5 0,0 0 0,0 1 0</inkml:trace>
  <inkml:trace contextRef="#ctx0" brushRef="#br0" timeOffset="30">20352 4157 8109,'0'-11'357,"-4"3"745,0 1-597,1 4 9,3-2-197,-6 5 0,0 1 98,-5 3-238,-1 2 1,1 6 1,-4 4 177,-1 3-555,-4 3 243,7 1 0,-3-4-349,5 0 260,4-5 1,-2 6-180,5-5 0,1 1-58,3-5 139,0 0 111,0 1 0,1-2 14,3-2 0,-2-2 9,6-2 1,-4-3-203,3 3 8,1-3 1,3-1-269,1 0 0,-1 0-512,1 0 1,0 0 982,4 0 0,-4-5 0,5-1 0</inkml:trace>
  <inkml:trace contextRef="#ctx0" brushRef="#br0" timeOffset="31">20558 4191 8107,'-6'-17'0,"5"4"1028,-3 5-121,3 6-459,1-3 1,0 4 157,0-3-418,5 2 0,2-3-49,4 5 1,2 0-184,2 0 0,-2 0-111,2 0 0,3 0 179,1 0 1,1 0-361,-1 0 0,1 0 162,-5 0 0,5 0-216,-5 0 0,4 0 135,-4 0 1,0-1-172,-3-3 1,-1 3 37,0-3 0,-3 2-102,0-2-15,-6 3 76,3-4 360,-5-1 1,-1 4-109,-3-6 0,-2 6 304,-6-2 207,1-2-92,0 4 1,1-4-67,2 2 1,2 3 299,2-3 516,2 3-361,-3 1 137,5 0-408,5 0 1,-2 0 160,5 0-349,-1-5 0,1 3 185,-1-1-280,1 1-16,3 2 1,1 0-104,-1 0 46,1 0 1,-1 4-17,1 0 0,-2 1 166,-3-1-446,4-3 202,-10 9 1,4-3-48,-5 4 0,-3 1 14,-4-1 0,-2 2 44,-10 2 66,5-2 1,-8 7-452,3-5 276,3 5 1,-1-7-382,6 2 1,-1 2 63,1-2 505,5 0 0,1 2 0,5 1 0</inkml:trace>
  <inkml:trace contextRef="#ctx0" brushRef="#br0" timeOffset="32">21026 4191 8107,'0'-11'279,"0"5"0,0-1 1208,0 4-664,0 1 67,0-3-373,0 5 1,5 0-309,3 0 1,2 0-159,1 0 0,2 4 255,2 0-650,-2 5 299,8-3 1,-7 5 297,5 1-1268,0-1 748,4 1 0,-1-1-986,-3 1 829,2-6 0,-4 3 40,2-5 0,2 1 127,-2-2 1,-1-1 375,1 2-110,0-3 1,0-2-61,0-3 0,-5 2 100,2-1 1,0-4-53,-1 0 503,-5-3-313,1 3 1,-6-3 482,2 2-441,-2-7 1,-3 3 128,1-4-275,-1 4 1,3 0 27,-5 1 1,0 3 113,0 1 5,0-1-122,0 2 0,-5 1-136,-3 5-75,-2 0 146,-7 5 0,3 1-156,-5 5 48,-5 1 0,-1 3 177,-6 0 0,2 6-38,-1-2-39,-3-3-749,4 6 736,-6-10 1,5 5 77,-1-6 0,5-3 156,-5-1 0,6-4-131,-2 1 0,3-3 143,1-1 0,4 0-247,0 0 163,10 0 128,-6 0-414,9 0 1,0-1 122,2-3-2470,2 3 1176,13-4 1273,1 5 0,11-5 0,0-2 0</inkml:trace>
  <inkml:trace contextRef="#ctx0" brushRef="#br0" timeOffset="33">20215 5196 8107,'0'-6'298,"0"1"-120,0 0 0,0 2 501,0-4-59,0 4-264,0-2 823,0 5-909,0 10-173,0-2 1,0 14 18,0-3 0,0 2 136,0 2 0,1 0-330,3 0 91,-3 5 0,9-4 45,-2 2 0,1 2-91,-1-1 0,0 0-56,-4-5 0,5 1-74,-1 0 1,-2 0-10,2 0 177,-6-5 0,5-2 170,-4-5 0,-1-3-118,1 0 145,-1-6 0,-1 3 55,3-5 158,-3 0 1,4-1-119,-5-3 1,0-2-77,0-6 0,4 0-261,0-3 0,3-3 140,-3-5 1,4 0-277,-4 0 0,3 6 86,-3 1 1,4 4-140,-5 0 0,1 5-67,-4-1-22,5 5 0,-2-2 68,4 5 0,-3 5 117,4 3 0,0 2 168,3 2 1,4 3-92,0 0 0,1 4-72,-5-4 0,4 2 52,0-2 1,1-2-114,-5 2 0,4-6 97,1-2 1,-5-4 433,-3 1 1,-5-3-14,5-1 419,-5 0 0,5-6-286,-4-6 1,0 1-30,-4-4 0,0-3-164,0-1 1,-1 1 24,-3-1 1,1-4-254,-4-3 1,3-1 129,-4 4 0,6 0-579,-2 0 0,2 2-150,-2 2 0,2-2-388,-1 6 1,1 4-298,2 3 1,0 4-163,0-3 713,5 4 1,2-2 231,4 5 1,1 1 459,-1 3 0,1 3 0,-1 4 0</inkml:trace>
  <inkml:trace contextRef="#ctx0" brushRef="#br0" timeOffset="34">20797 5254 8107,'0'-13'0,"0"-2"423,0 7 512,0 3-49,0 0-124,0 5-103,0-5-239,0 4-151,5 1 1,-3 3 86,2 9-75,2 2-74,-5 9 1,8-1 148,-5 1-277,5 0 20,-8 0 0,4 4 316,-5-1-746,0 1 296,0-4 0,0-2-671,0-2 526,0 3 0,0-8-241,0 5 181,0-5 249,-5 2 0,4-8-23,-3 0-144,3-6 593,1 3 1469,0-5-1662,5 0 0,-3 0-75,6 0 1,-1-1-5,5-3 0,3 3-224,0-3 1,4 2 129,-3-2 0,3 2-197,-4-1 81,0 1 0,-3 2-582,-1 0-722,0 0 914,1 0 0,-1 0-2233,1 0 1307,-6 0 1363,-1 0 0,0 0 0,1 0 0</inkml:trace>
  <inkml:trace contextRef="#ctx0" brushRef="#br0" timeOffset="35">21129 5288 8107,'0'-24'0,"0"5"0,0 5 790,0 7 1,0 1 55,0 2-364,0 3 52,0-4 83,0 5 1,3 1-342,1 3 1,0 6 208,-4 5-161,5 6-146,-4-4 0,4 6 1,-5 0-60,6 0 0,-5 0-123,3 0 0,-3-1 80,-1 1 1,0 0-434,0 0 239,0 0 1,0-4-56,0 0-345,0-5 367,0 2 0,0-4 221,0-1-126,0-4 25,0 3 122,0-9 0,1 4 130,3-5 0,-2 0-117,6 0 1,-4 4 36,4 0-81,-1-1 1,5-3 80,-1 0-665,0 0 348,1 0 1,0 0-1365,4 0 1043,-4 0 1,9-3-49,-6-1-1348,5 0 768,-7 4 1125,9-5 0,-5-1 0,6-6 0</inkml:trace>
  <inkml:trace contextRef="#ctx0" brushRef="#br0" timeOffset="36">21528 5254 8107,'-1'-25'0,"-3"6"1443,3 11-362,-4-3-230,5 5-301,0 0-412,0 1 1,0 7 194,0 6-236,0 4 0,0 11-117,0 0 1,0 6 50,0 6 0,4-1-247,0 4 1,-1-3-1003,-3 0 851,0-1 0,0-4-153,0 1 0,0-10-381,0 2 0,0-7-312,0-1 751,0-8 462,0-2 0,0 1 0,0 0 0</inkml:trace>
  <inkml:trace contextRef="#ctx0" brushRef="#br0" timeOffset="37">21517 5345 8107,'-5'-11'0,"4"-1"442,-3 1 820,2-1-566,2 6-81,0 1-431,0 5 1,7 6 65,4 6-155,1 4 0,5 3-66,-1 0 1,1 0-2,6 4 0,-4 0-250,0 0 0,0-2 240,4-2-702,-5-2 482,-2-6 0,0-3 327,-1 0-172,0-6 0,-3 2 864,-1-8 0,0 0-407,1-7 0,-1 1 713,1-9 0,-1 1-431,1-1 0,-6-7-23,-2 4 0,1-5-214,-1 0 0,-1-2 24,-3-5 0,0 0-151,0-1 0,0 2-272,0 3 1,0-2-967,0 6 1,-3 4 368,-1 7-4229,0 2 4770,4 2 0,-5 9 0,-1 4 0</inkml:trace>
  <inkml:trace contextRef="#ctx0" brushRef="#br0" timeOffset="38">22248 4397 8107,'0'-11'-938,"0"4"1746,0 2 320,0 5-548,5 0-398,-4 0 1,8 9-340,-5 2 1,0 9-21,-4-1 334,0 7-898,5 3 650,-4 6 1,4 0 119,-5 3-339,0-2 214,0 8 1,0-8-19,0 2 0,1-3-69,3 0 1,-3-6-128,3-3 198,-2-7 13,-2 3 0,1-9-108,3 2 0,-3-2 89,3-2-491,-3 0 701,4-4 1,-4 3 0,4-4 0</inkml:trace>
  <inkml:trace contextRef="#ctx0" brushRef="#br0" timeOffset="39">22328 4408 8107,'-5'-6'433,"3"-4"41,-3 9 27,5-9-145,-5 8 0,4-3 171,-4 5-334,5 0 0,4 1 192,0 3-416,10 3 209,-7 4 0,15 6 66,-3 2-178,-3 2-23,11 7 0,-4-3-156,7 6 1,3-6 206,-2 2-1174,2 2 1021,1-5 0,0 4 10,0-5 0,-4-4 35,-4 0 0,-2-5-116,-1 1 143,0-2 1,-5-2-2,-3 1 34,-2-1-26,-2 1-7,1-6 987,-6-1-977,4 0 0,-7-4 41,4 3-93,-4 3 83,2-6-69,-5 4-966,0-5 710,-5 0 1,2 0-76,-4 0-1121,-1-5 592,2 4 347,-5-10 528,10 10 0,-9-9 0,4 4 0</inkml:trace>
  <inkml:trace contextRef="#ctx0" brushRef="#br0" timeOffset="40">22830 4386 8107,'0'-12'64,"-5"1"0,4-1 421,-3 1 281,3 0-103,1-1-145,0 1 82,0-1 28,0 6-156,0-4-345,0 8 1,0-1 228,0 6-576,5 4 226,-4 4 1,6 6 165,-4 2 48,-1 7 14,3 4-1094,-5 4 830,5 5 0,-4-2-12,3 5-355,-3-5 291,-1 7 0,4-8-84,0 2 0,0-7-102,-4 0 0,0-6-95,0 2 100,5-8 234,-4 3 0,4-10-976,-5 3 445,0-2 444,0-1 1,0-1-965,0 0 1104,5 1 0,1-1 0,6 1 0</inkml:trace>
  <inkml:trace contextRef="#ctx0" brushRef="#br0" timeOffset="41">23036 4854 8107,'0'-6'1012,"0"-5"-596,-5 10 67,4-4 147,-5 5-350,6 0 1,-3 5-16,-1 3 0,0 6-112,4 1 1,0 4-148,0-4 0,1 5-454,3 0 327,-3 1 174,10 2 1,-5-5-641,5-3 334,1-2-46,-1-2 21,6-5 135,-5 5 1,10-10 51,-3 3 1,1-3 131,-1-1 0,3-1-163,-3-3 649,2-3-310,-3-4 1,3-2 121,-6-2 1,0 1 381,-4-5 0,1-1 410,-1-7-722,-4 3-136,3-9 0,-10 8 3,0-6 0,-5 6-184,-7-2 1,-6 8-215,-4 4 1,-2 7-405,-7 5 391,6 1 93,-3 2 1,6 9-1876,3 3 972,-2 7 288,8 3 657,1 3 0,-3 8 0,3-4 0</inkml:trace>
  <inkml:trace contextRef="#ctx0" brushRef="#br0" timeOffset="42">19758 18239 8107,'-11'-6'0,"3"-1"34,0 4 1,5 1-103,-5-1-155,5-4 1219,-2 6-181,5-4 192,0 5-775,5 0 0,3-1-74,7-3 0,3 3 26,5-3 1,1 2 4,3 2 0,3 0 33,8 0 1,-1 0-34,5 0 1,4 0-39,3 0 1,7-3-410,1-1 0,6-1 331,-27 3 1,1 0 0,-2 1-1,0-1-25,0-1 0,2-1 0,2 2 1,1 0-95,-1-2 1,2 0-1,0 1 1,0 0 48,-1-1 1,0 0 0,-1-1-1,-1 0-51,3 1 1,-2 1 0,-2-2 0,-1 1-6,2 0 0,0 0 0,-4-1 1,-1 1 44,0 2 1,-1 0 0,25-5-212,4 3 0,-14 0 250,2 4 1,-6-4 10,-1 1 0,-6-1 57,-6 4 0,-8 0 12,1 0 1,-8 0-59,0 0 1,-6 0 784,-1 0-927,-6 0 1,3-1 352,-5-3 1,-5 2-656,-2-1 1,-4 0 167,0-1 1,-4 3 110,0-3 1,-2-1-137,2 1 1,2 1-183,-2 3 0,2 0 202,2 0 1,3 0 270,1 0-233,4 0 306,-7 0 228,9 0-113,-5 0 157,6 0 1,6 1-274,1 3 1,3-3 120,2 3 0,-1 1-93,1-1 1,3 3-29,0-3 1,0 5-34,-3-2 1,-2 1 10,-3 4 0,2-4 28,-5 8 1,-3 0-3,-8-1 0,-6 6-100,-10-2 0,-2-2-166,-6 3 0,1-3-1249,-8 2 0,4-6 1396,3-5 0,-2-1 0,4 5 0</inkml:trace>
  <inkml:trace contextRef="#ctx0" brushRef="#br0" timeOffset="43">20238 17280 7758,'0'-7'1900,"0"-3"-1433,0 9 332,0-4 119,0 5-739,0 5 1,0 3-3,0 7 1,0 1-112,0 3 0,0 3 40,0-3 1,0 3-232,0 0 0,0 1 104,0 0 1,0-1-248,0-3 0,0 1 11,0-5 1,0 0-122,0-3 1,0-1-98,0 1-238,0-1-228,0 1 261,-5-6 385,3-1-103,-3-5 188,5 0 295,0-5 0,2 0-47,1-3 0,0 2 67,5 2 0,-5 3 214,5-3 0,-4 3-124,3 1 0,-3 0 820,4 0-179,-6 0-361,3 5 1,-5-3 269,0 6 76,0-6-618,0 9 1,-3-5 204,-1 5-219,-5 1 1,3-1-109,-6 1 0,2-1-253,2 0 1,-2-3 15,3 0 1,2-1-160,1 5 0,-1-5-165,1 1 171,0 0 0,5 2 51,3-3 0,-1 2-37,4-5 0,1 4 50,3-5 0,5 1 94,-1-4 0,5 0-248,-1 0 1,3 0-97,1 0 0,4 0-497,4 0 992,2-5 0,-4-1 0,-1-6 0</inkml:trace>
  <inkml:trace contextRef="#ctx0" brushRef="#br0" timeOffset="44">20569 17634 7889,'0'-13'0,"-1"-1"513,-3 10 0,3-1 270,-3 1 250,3 3-371,1-4-494,0 5 1,5-4-6,2 1 1,3-1-131,2 4 0,8-2-36,3-1 1,2 1 100,-2-1 0,4-3-229,-1 3 0,-3-1 81,-4 4 0,-5-1-100,2-3 1,-4 3 16,0-3 0,-1 2 121,0 2 0,0-1-102,-4-3-234,3 3 18,-3-4 136,-1 0 166,-1 4-86,-5-4 196,0 5 1,-1-4-77,-3 0 246,3 0-186,-9 4 45,3 0 297,-4-5-238,-1 4 1,5-6 379,-1 4-14,6 1-203,-3-3-67,5 5-137,0 0 1,1-3-24,3-1 0,-2 0-154,6 4 1,-1 0 42,5 0 0,4 0 81,3 0 1,-1 0-91,1 0 0,-4 0 137,5 0-225,-7 0 1,3 5-95,-9 3 0,-2-2-93,-5 2 1,0-1-8,0 5 1,-3-1-145,-1 0 1,-5 1 95,1-1 1,-2 1-68,-1-1 0,1-3-921,2-1 487,-2 1 472,3 3 1,1-3-105,2 0 44,3-6 433,1 3 0,0-5 0,5 0 0,1 0 0,6 0 0,-1-1 0,1-3 0,-5 3 66,1-3 0,-4-1 209,3 1 1,-3 0 202,4 4 0,-4-3 408,3-1-311,-4 0 1,3 4-155,-2 0 1,-2 0 428,6 0-699,-5 0 0,7 1 60,-3 3 1,3-1-193,2 4 0,3-4-57,0 1 0,6 1-45,-2-2 1,1 5 11,-1-4 0,3 1-123,-3-1 0,2-3-45,2 3 1,-4-3 80,0-1 1,-5 0 96,1 0 0,2 0 27,-2 0 0,0 0 40,-3 0 0,-5-4 22,1 0 0,-4 1 315,3 3-284,-4-5 0,2 2 157,-5-5 1,0 5-197,0-5 0,-1 4 16,-3-3 1,-2 4-265,-6-1 0,-4-1 97,-3 1 0,-3 1 4,-1 3 1,-5 5 31,-2 2 1,-2 3 46,2 2 1,-1-1 100,8 1 0,-2-1 635,6 0-337,2 1-157,1-1 1,8-1-576,1-2 268,4-3-575,-2-5 0,6-1 688,3-3 0,2-2 0,6-6 0</inkml:trace>
  <inkml:trace contextRef="#ctx0" brushRef="#br0" timeOffset="45">22282 18045 7829,'-6'-1'757,"2"-3"-610,3 3 330,1-4 1854,0 5-2249,5 0 1,-3 0 68,6 0 1,0 0-90,3 0 1,0 0 0,1 0 0,3 0-96,0 0 1,6-2 118,-2-2 0,6 2-79,2-6 0,1 5 65,-2-5 1,0 4-20,4-4 1,0 2 23,5-1 0,-6-4-48,-2 4 0,-2-3-268,2-2 1,-7 5 67,3-1 0,-4 0 23,0-3 0,-3-1 77,-4 1 1,-2 0-23,-3-1 0,2 1 111,-5-1 0,0 1-64,-4 0 1,-1 3 59,-3 0 0,-2 2-47,-6-2 0,-4 3-29,-3 5 1,-4 0-12,-4 0 1,0 0-5,-7 0 0,2 5 89,-6 3 1,7 2 79,0 2 1,5 0-72,-5 3 0,6-1 9,-2 5 1,4 0-18,4 4 0,1 1-9,3 3 1,6-3-224,-2 3 0,3 1-1,1-2 0,-2 1-23,5-4 0,0-4 150,4 0 0,1-4 0,3 4 0,4-5 105,7 1 1,3-2 201,5-1 0,5-2 501,2-3 1,1 2-367,3-5 0,-1 4 180,9-5 1,-2 1-30,2-4 0,-2 0 43,-6 0 0,-4 0-299,1 0 1,-10-1-199,2-3 0,-8 3-103,1-3 0,-9 2-555,-3-2-2525,2 2 1702,-9-8 1435,1 9 0,-14-9 0,-2 4 0</inkml:trace>
  <inkml:trace contextRef="#ctx0" brushRef="#br0" timeOffset="46">23116 17485 9019,'5'-6'693,"-3"1"-231,6 5 1,-4 0-168,3 0 0,1 0 47,4 0 0,0 0-33,3 0 1,-2 0-101,2 0 1,2 0-83,-2 0 1,4 0-48,-4 0 0,2 0-195,-2 0 1,-2 0-69,2 0 1,-2 0-439,-2 0 1,1 0-1564,-1 0 1123,0 0 1061,6 0 0,-4-5 0,3-1 0</inkml:trace>
  <inkml:trace contextRef="#ctx0" brushRef="#br0" timeOffset="47">23675 17108 7737,'-1'-7'515,"-3"-1"-606,3 6 283,-4-3 1,4 5 317,-3 0 1,1 0-171,-4 0 0,3 5-124,-4 2 1,5 9 57,-5 3 0,4 2 171,-3 2 1,3 5-317,-4 2 0,6 2 45,-2-1 0,3 2-257,1-3 0,0-1-164,0 2 0,0-6-212,0 2 1,0-3 47,0-1 1,0-4-388,0 0 0,0-5-185,0 1-153,0-2 1136,5-7 0,-4 4 0,4-4 0</inkml:trace>
  <inkml:trace contextRef="#ctx0" brushRef="#br1" timeOffset="48">23733 17440 20372,'6'0'-5305,"-1"0"5461,-5 0 0,-5 5-403,-3 2 0,-2 4 113,-1 0 0,-1 0-38,1 1 0,-4 3-31,-1 0 1,1 2 136,4-2 1,3-2-777,1 2 1,4-2 757,-1-2 1,3 0 40,1 1 0,0-5-79,0 1 1,1-2 63,3 2 0,-1 1 1,4-5 0,1-1 26,3-3 1,2 4-178,2 0 1,-2 0 116,2-4 0,-1 0-826,1 0 0,-2-4 69,2 0 848,-2 0 0,3-6 0,2-2 0</inkml:trace>
  <inkml:trace contextRef="#ctx0" brushRef="#br0" timeOffset="49">23892 17063 7702,'7'-8'393,"-3"1"-196,2 4 0,-1-3 115,3 2 0,2 3 139,-3-3-135,4 3 1,0 1-43,0 0 0,-3 5 55,0 2 1,-6 0-123,2 0 0,-3 1-1,-1 3 1,0 1-125,0-1 0,0 0 69,0 1 1,0 1-157,0 2 1,-4-3-41,1 4 0,-6-4-53,1 0 1,-2-1 82,-1 1 1,0-1-67,4 1 1,-2-1 91,5 0 0,-4 1-26,5-1 0,-1-3-185,4-1 168,0 1 0,0 3-198,0 1 1,5-5 52,3 1 0,2-5-14,1 0 0,1 0-26,-1 1 1,4-3-152,0 3 0,1-3-43,-5-1 0,4-4-752,1 1 1163,-1-6 0,-4 2 0,1-4 0</inkml:trace>
  <inkml:trace contextRef="#ctx0" brushRef="#br0" timeOffset="50">24372 17097 7687,'0'-11'942,"0"-1"1,1 6-95,3 2-305,-3 3-136,5 1 1,-6 6-18,0 6 1,-4 5-15,0 10 0,-9 2-218,2 5 0,-7 4-68,3 1 1,-5 4-104,0-1 0,-1 6-147,-2 1 0,0 1-140,0-5 1,4 0 193,0-3 0,5 0-302,-1-8 1,6 1-4,2-8 1,4-2-212,-1-6 0,2 1-353,-2-9-220,3 3-18,-4-8 1325,5 1 0,-5-7 0,-2-7 0</inkml:trace>
  <inkml:trace contextRef="#ctx0" brushRef="#br0" timeOffset="51">24349 17565 8145,'12'-11'-40,"-6"-6"1,4 5 754,-2-4 1,2 4-262,1 0 0,1 1 295,-1 0 0,1 3 91,-1 0-394,0 6 1,1-3-50,-1 5 0,-3 0-144,0 0 0,-2 1-94,2 3 1,0 2-74,-4 6 0,4 3-97,-4 0 0,-1 5 88,-3-1 1,0 0-154,0 4 1,0-3-144,0 7 0,-5-3-183,-2-1 0,-3 4 156,-2-1 0,1 1-101,-1-4 0,1-5 116,-1-3 0,1-2-80,0-2 313,4 0-200,2 1 324,5-1 0,1-4-44,3-4 1,6-1 397,6-2 1,5 0-107,2 0 1,1 0 26,7 0 0,-2 0-241,1 0 1,-2 0-213,-5 0 0,-5 0 52,-3 0 0,-2 0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3.995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8000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21060 16001 24575,'0'0'0</inkml:trace>
  <inkml:trace contextRef="#ctx0" brushRef="#br1" timeOffset="1">15464 7823 8082,'0'-6'-605,"0"1"1453,0 5-313,0-5-178,0 4-5,0-5 23,0 6-1,0 6-265,0-5 0,-1 4 301,-3-5-284,3 0 34,-5 0 1,15 0-63,3 0 1,3 0-7,0 0 1,2 0-95,2 0 1,2 0 100,-2 0 1,7 0-199,0 0 1,2 0 115,-1 0 1,2 0-111,5 0 0,-1 0 28,-2 0 0,1 0-91,-6 0 1,5 0 130,-5 0 0,5-4-11,-5 0 1,2 0 24,-1 4 1,-3-1-12,3-3 1,1 3 42,-2-3 1,1 2-39,-4-2 0,0 3 39,-1-3 0,-2 3-13,-1 1 0,-6 0 20,3 0 168,-4 0-181,0 0-85,-1 0 93,-4 0-368,-2 0 313,-5 0 0,-10 0 0,-3 0 0</inkml:trace>
  <inkml:trace contextRef="#ctx0" brushRef="#br1" timeOffset="2">16869 7538 7997,'0'-7'-634,"0"-3"0,-4 8 1889,0-6-149,0 6-160,4-9-253,0 10-42,0-4-193,0 5-232,0 5 1,0 3-27,0 7 0,0 3 26,0 5 1,0 1-202,0 2 0,0 2-49,0 3 0,0 2-146,0-3 1,0-1-276,0 2 1,4-6 267,0 2 0,1-3-28,-1-1 1,-2-5 39,6-3 0,-6-2-30,2-2-32,-3 0 5,-1 1 1,0-5-12,0 1-655,0-5-692,0 2 617,0-5 963,0-5 0,0 3 0,6-8 0,0 4 0</inkml:trace>
  <inkml:trace contextRef="#ctx0" brushRef="#br1" timeOffset="3">17017 7846 7997,'5'-6'0,"-4"-4"0,6 5 203,-3-3 1,-2-1 101,6 5 1,-6-1 450,2 1 44,2 3-175,-4-4-291,3 5 0,-5 5-94,0 3 1,-1 2-178,-3 1 0,-3 5 104,-4-1 1,0 1-95,-1-1 0,-3-1-49,0 5 1,-4-5-228,3 2 0,-3 0-38,4-1 0,0 1 19,3-5 1,-1-3 116,1-1 1,-2 0 28,7 0 186,1 3 1,1-7-55,5 5 7,0-6 0,0 4-38,0-2 1,5-3 60,3 3 0,3-2-66,5-2 1,-4 3 26,4 1 1,0 0-147,-1-4 0,2 0 69,-2 0 1,-2 4-310,2 0 1,-2-1-69,-2-3-238,1 0 1,-1 0-313,0 0 4,-4 0 953,-2 0 0,0 0 0,1 0 0</inkml:trace>
  <inkml:trace contextRef="#ctx0" brushRef="#br1" timeOffset="4">17383 7800 7908,'0'-6'750,"0"1"741,0 5-889,5 0-140,-4 0-337,9 0 0,-4 0 92,6 0 1,-1 0-129,1 0 1,0 0 154,4 0 1,1-1-332,6-3 1,-4 3 42,0-3 0,-4-1-213,5 1 1,-7 0-491,3 4-574,-4-5-843,-5 4 2164,-2-4 0,-10 5 0,-2 0 0</inkml:trace>
  <inkml:trace contextRef="#ctx0" brushRef="#br1" timeOffset="5">17371 7903 7908,'-6'0'0,"1"2"411,5 1-97,5-1 1,1 3 291,6-5 1,0 0-441,3 0 0,-1 0 51,5 0 1,-3 0-257,3 0 0,-2 0 111,3 0 0,0 0-684,-5 0 0,2 0 377,-2 0 1,-3 0-765,4 0 999,-4 0 0,0-5 0,-1-2 0</inkml:trace>
  <inkml:trace contextRef="#ctx0" brushRef="#br1" timeOffset="6">17828 7652 7955,'0'-11'118,"0"4"0,1-3 731,3 2-193,-3-2-434,9-1 0,-4 3 631,1 1-254,3 4-230,-3-7 0,4 9-84,0-3 0,1 3-39,-1 1 0,1 0-106,-1 0 1,1 0-111,-1 0 1,-1 5-5,-2 2 0,2 3 132,-2 2 0,-3 4-325,-2 3 0,-1 4 100,-2 4 0,-5-2-246,-3 6 0,-3-5 46,-5 5 1,0-2-59,-3 1 1,-3-2 181,3-5 0,1-1 73,-1-3 0,4 1 128,-4-5 1,5 1-96,-1-5 0,7 0 250,5 1 0,-3-5-59,3 1 0,-1-4 94,4 4 1,1-6-18,3 2 1,-2 1 110,6-1 0,0 0-16,3-4 1,6 3 7,2 1 0,-2 0-106,2-4 1,4 0-48,4 0 0,0 4-90,-5 0 1,5-1 112,0-3 0,-4 0-513,-4 0 0,-5 0 63,1 0-2065,-3 0 380,-5 0 1,-3-1 1930,-8-3 0,-3 3 0,-4-4 0</inkml:trace>
  <inkml:trace contextRef="#ctx0" brushRef="#br2" timeOffset="7">15544 8737 8046,'-7'1'-411,"4"3"414,-4-3 273,6 4 246,-4-5-128,0 0-94,4 0 175,-4 5-47,5-3 134,0 3 1020,0-5-1325,5 0 0,1 0-23,5 0 0,1 0-38,-1 0 1,2-4 12,2 0 1,3 0-36,5 4 0,0 0-194,-1 0 0,1-3 92,0-1 0,5-1-147,2 1 1,5 3 55,3-3 0,-1-1-73,4 1 0,3-4 85,5 5 0,1-5-207,-1 4 1,1-4 69,-9 5 1,-1-1-84,-2 4 0,-4 0 62,-3 0 0,-3 0 104,-6 0 1,-3 0 93,0 0 1,-5 0-153,2 0 150,-4 0 0,-4-4 189,0 0-340,-6 0 22,3 4 1,-6 0-128,-3 0 1,-2-3-681,-6-1 0,1 0 11,-1 4 894,1 0 0,0 0 0,-1 0 0</inkml:trace>
  <inkml:trace contextRef="#ctx0" brushRef="#br2" timeOffset="8">16869 8520 8057,'0'-11'0,"0"3"35,0 0 1,0 5 460,0-5 74,0 5 317,0-7-523,0 9 1,-2-4 53,-1 5-172,1 0 1,-3 1-88,5 3 0,0 6 73,0 5 1,1 7-117,3 1 0,-1 1-40,4 6 0,-3 1-116,4 3 1,-6 0-89,2 1 0,1-5-250,-1 0 1,0-3-89,-4 4 1,0-10 205,0 2 1,0-7-363,0 4 141,0-7-108,0 4-51,0-6-333,0-4 117,0-2 856,0-5 0,5-5 0,1-2 0</inkml:trace>
  <inkml:trace contextRef="#ctx0" brushRef="#br2" timeOffset="9">17017 8828 8057,'0'-6'290,"0"-4"1,0 7 174,0-4 71,5 4 1,-2-2-103,4 5 0,-3 0 103,4 0 98,-6 0-347,3 0 1,-5 5-219,0 3 1,-1 6 136,-3 1 1,-2 1-184,-5 0 1,-1-4 82,1 4 1,-2 0-238,-2-1 1,2 1 2,-2-5 1,1 0-60,-1 1 1,2-1 93,-2 1 1,2-1 27,2 0 0,3-4-105,0-3 133,6 2 108,-3 0 1,5 2-82,0 0 0,5-5 110,2 5 1,4-5-91,0 0 1,2 2 4,2-1 0,-1 1-43,5-1 0,-5-3 48,1 3 1,-2 1-234,-2-1 1,1 0 65,-1-4 0,-3 4-1272,-1-1 532,-4 1-81,2-4 0,-4 0 37,3 0 930,-3 0 0,9 0 0,-3 0 0</inkml:trace>
  <inkml:trace contextRef="#ctx0" brushRef="#br2" timeOffset="10">17325 8737 8023,'-3'-8'462,"-1"1"-664,0 4 114,4-2 976,0 5 0,5 0-682,3 0 0,2 0-61,1 0 0,1 0 148,-1 0 0,2 0-197,2 0 1,-1 0-114,5 0 0,-4 0-97,4 0 1,-5 0-380,1 0 1,-2 0-481,-1 0 1,-5-4-56,1 1 1028,-6-1 0,3 4 0,-5 0 0</inkml:trace>
  <inkml:trace contextRef="#ctx0" brushRef="#br2" timeOffset="11">17291 8851 7915,'-7'4'0,"-1"0"247,5 5 589,-2-8-389,5 9 0,5-7-164,3 4 0,2-4-227,2 1 0,0-3 48,4-1 1,-3 0-210,7 0 1,-1 0 145,3 0 1,-1-1-609,2-3 1,-7 3 77,7-3 0,-7-1 489,3 1 0,0-5 0,4 3 0</inkml:trace>
  <inkml:trace contextRef="#ctx0" brushRef="#br2" timeOffset="12">17794 8543 8154,'0'-18'1151,"0"5"-1099,0 6 89,0 4 589,0-2-290,5 5-334,-4 0 1,5 1 141,-2 3 0,-3 6 72,3 6 0,1 4-97,-1-1 0,1 2 28,-1 2 0,-1-4-104,4 0 1,-4-1 84,1 1 1,-3 2-72,-1-6 0,0 4-205,0-4-70,0 0 0,0-3 87,0-1 0,0-3-165,0-1-12,0-4 118,0 2 1,-1-1 254,-3 0-124,2-1 229,-3-3-203,5 0-43,0-5 1,2 3 30,1-6 1,0 6-93,5-2 0,-1-1 89,5 1 0,-1 0 0,0 4 0,2 0-73,2 0 1,-2 1 26,2 3 1,2-1-79,-2 4 0,0 0 81,-3 0 1,3 3-108,0-2 0,0 2 62,-3 2 1,-1-1-147,1 0 0,-2 5-35,-3-1 0,-2 0-51,-5-3 1,0 3 17,0 0 0,-1 0 130,-3-3 0,-2-1 139,-5 0 1,-6 1-87,-2-1 0,-2 1 25,-2-1 1,4-3-61,0-1 1,0-4-114,-4 1 0,-4-2-20,0 2 1,2-3-202,6 3 0,3-4 21,4-4 1,1 2-479,-1-6-359,1 1 1248,5-5 0,-5-4 0,5-2 0</inkml:trace>
  <inkml:trace contextRef="#ctx0" brushRef="#br2" timeOffset="13">17782 8520 7915,'0'-11'730,"0"-1"-24,0 1-258,0-1 1,2 6-101,1 2 1,0 3-126,5 1 1,-1 0 7,5 0 1,0 0 49,3 0 1,3 0-45,5 0 0,-3 0-27,3 0 0,-2-4-68,5 0 0,-2 0 52,-1 4 1,-1 0-438,-3 0 1,-3 0 64,-4 0-2306,-1 0 2484,-5 0 0,-1 6 0,-5 0 0</inkml:trace>
  <inkml:trace contextRef="#ctx0" brushRef="#br3" timeOffset="14">15578 9948 8064,'-8'0'-532,"1"0"295,4 0 232,-7 0 0,8 3 293,-6 1 40,5 0 8,-2-4 385,0 0-175,4 0 216,-4 0 1412,5 0-1941,5 0 0,1 0 47,6 0 1,3-4-32,0 0 0,9 1-15,-1 3 1,8-4-144,-1 0 0,4-1 88,4 1 0,7 2-256,4-6 1,5 2-35,-5-2 1,4-1 29,-3 5 0,-1-3-34,-3 3 1,0-1 130,-1 1 1,-4 1 19,-3-4 0,-6 4-9,-2-1 0,-8 3 85,1 1 0,-8 0-61,0 0 1,-6 0-13,-1 0 100,-6 0-780,3 0 162,-5 0 1,-5 4-692,-2 0 0,-9 3 1170,-3-3 0,-2 5 0,-2-3 0</inkml:trace>
  <inkml:trace contextRef="#ctx0" brushRef="#br3" timeOffset="15">16880 9559 8093,'0'-6'1509,"0"-4"-140,0 8-473,0-3-197,0 5-434,0 11 0,0 1 53,0 11 0,0 5-127,0 2 0,1 3 29,3 2 1,-3 3-60,3 0 0,-3 1-112,-1-1 0,0-3-189,0-1 1,0-1 108,0-7 1,0 1 76,0-4 1,0-4 2,0 0 0,0-5-449,0 1 1,0-6-182,0-1 1,0-4-322,0 3 0,2-4-486,2 0-524,-3-1 1144,4-2 1,-5-2 767,0-1 0,5-4 0,1-4 0</inkml:trace>
  <inkml:trace contextRef="#ctx0" brushRef="#br3" timeOffset="16">17040 9948 8093,'6'-6'-277,"-2"-1"542,2-3 0,1 0 520,4 2 0,-3-1 204,-1 5-87,-4 0 93,7 4-636,-9 0 1,4 6-112,-5 1 0,-1 3-99,-3 2 0,-2 3-168,-5 0 1,-2 4 85,-2-4 1,2 4-142,-2-3 0,-2 3-157,2-4 0,0 4 26,3-4 0,2 0 66,3-3 0,-2-4-151,5-1 171,0 1 13,4 3 190,0 1 1,1-5-9,3 1 1,3-6 94,4 2 0,0 1-174,1-1 0,-1 0 14,1-4 0,-1 0-598,1 0 1,-1 0 255,0 0 1,1 0-234,-1 0 1,-3 0-118,-1 0-1002,1 0 1683,3-5 0,1-2 0,-1-4 0</inkml:trace>
  <inkml:trace contextRef="#ctx0" brushRef="#br3" timeOffset="17">17337 9776 8043,'-5'-11'0,"4"4"0,-5 1 324,6 2 168,0 3 0,2-4-1,2 5 1,-2 0-108,6 0 1,-5 0-266,5 0 0,0 0 74,3 0 1,2 0-102,2 0 0,-2-1 24,2-3 0,1 3-61,0-3 0,0 1-248,-1 0 0,-2 1-389,2-2 0,-2 3-564,-2 1 1,1-4 1145,-1 1 0,-4-6 0,-2 2 0</inkml:trace>
  <inkml:trace contextRef="#ctx0" brushRef="#br3" timeOffset="18">17371 9833 8043,'-6'0'1022,"1"5"-444,10-3-231,1 3-157,6 0 1,-1-4 69,0 3 0,5-3-226,-1-1 1,5 0 78,-1 0 1,-1 0-517,1 0 0,-1 0 266,1 0 1,-3-4 136,-4 1 0,4-6 0,2 2 0</inkml:trace>
  <inkml:trace contextRef="#ctx0" brushRef="#br3" timeOffset="19">17885 9639 7951,'-6'0'-58,"1"-1"208,5-3 0,-4 2 213,0-6 1,0 4 166,4-3-176,0-1 0,4-3 38,0-1 1,1 4-121,-1 1 0,2 1 71,5-2 1,1-2-52,-1 2 0,1 2-7,-1-2 1,-3 4-63,-1-3 0,1 4-138,3-1 0,1 3-207,-1 1 1,-1 1 152,-2 3 1,2 3-19,-2 4 0,-2 2-35,2 2 1,-6 3-271,2 5 1,-4 1 150,-4 2 1,-3 1-224,-9 7 1,3-6 97,-7 6 0,1-2-34,-3 2 0,3-1 186,0-2 1,1-3 107,-1-5 1,2-1 7,6 1 0,-1-5-105,1-3 1,3-3 303,1-5-63,4 3 257,-2-8-150,5 3 1,5-5 65,3 0 1,2 0-7,1 0 0,1 0-94,-1 0 1,2 0 50,2 0 1,-1 0-72,5 0 1,-4 0-61,4 0 1,-3 0 65,3 0 0,-4 0-241,4 0 1,-5 0-63,1 0 0,-2 0-246,-2 0-863,1 0 618,-1 0-1050,-5 0 1159,-1 0 0,-6 0-930,-3 0 1418,3 0 0,-14 0 0,2 0 0</inkml:trace>
  <inkml:trace contextRef="#ctx0" brushRef="#br3" timeOffset="20">18262 9673 8056,'0'-11'0,"-1"3"749,-3 1-398,3 4 1,-6-2 367,3 5-568,3 0 1,-8 5 95,6 3 0,-5 3-214,4 5 0,-1 1 128,1 6 0,3-1-186,-3-3 1,2 5 94,-2-5 1,3 8-239,-3-8 1,2 5 72,2-5 1,2 1-27,2-1 1,-2 1-99,6-4 1,1-1 148,6-4 0,-1-1 37,5-2 1,-4 1 3,4-5 1,0 0 290,4-4 1,0-2-99,0-2 1,-1-2 145,1-5 0,0-5 12,0 1 0,-1-4-17,-3 4 1,1-5-97,-5 1 1,0-4 30,-3-4 0,-5 3-103,1-3 1,-5-2 54,0-1 0,-3-3-269,-3-2 1,-5 6 49,-7 3 1,-3 3-283,-5 4 0,0 4-1,0 7 1,-3 4-155,-1 8 0,-1 11 14,2 8 1,1 7-52,-1 1 257,2 7 0,1 3 0,0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2:27.10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1862 3540 12399,'0'12'582,"0"1"-258,0 2 1,0 3-70,0 4 0,3 8-36,1 4 1,1 1-141,-1 7 1,-1 1-177,4 7 1,0-2-575,0 5 1,3-7 457,-2 4 0,1-7-99,-2 2 0,2-1 101,-5-10 0,4 1-92,-4-8 1,3-2 46,-3-6 0,4-2 386,-5-6-298,1 1 275,1-1-153,-3-4-172,3-2-1084,-5-5 1302,0-5 0,0 3 0,0-3 0</inkml:trace>
  <inkml:trace contextRef="#ctx0" brushRef="#br0" timeOffset="1">1782 3620 7958,'6'-11'0,"-2"0"703,-8-1 0,3 1-212,-3-1 0,3 5 27,1-1 199,-5 0-190,3-3 1,-1 0-341,6-1 1,1 5 12,8-1 0,-2 4-115,9-3 1,0 3 150,4-4 1,-1 6-118,1-2 0,4 3 64,0 1 1,3 0-313,-3 0 0,3 5-13,-3 2 1,3 3-93,-3 2 0,3 0-55,-3 4 0,-5-2 108,-7 5 1,0-4 71,-4 4 1,-2-1 58,-9 1 1,0 2 74,0-2 0,-6 3-73,-5 1 1,-6 3 140,-6 1 1,-5 0 97,-2-4 0,-3-1 216,-1 1 0,-2-1-22,-2-3 1,2 1-105,-2-5 1,8 1-245,3-5 0,8-1 222,4-2-2104,2-3 1409,7-5 1,3-5-474,11-3 0,5-2 909,10-1 0,-6-1 0,0 1 0</inkml:trace>
  <inkml:trace contextRef="#ctx0" brushRef="#br0" timeOffset="2">2730 3244 8006,'-5'-7'0,"3"-3"1561,-2 2-576,3-2-47,1-1 0,-1 3 234,-3 1-203,3 4-678,-4-2 0,1 6-190,0 3 0,-5 7 132,2 9 1,-7 7 51,-2 8 1,-4 4 83,1 7 1,1 2-424,-1 5 0,5 1 34,-1 6 1,2 0 104,2 1 0,1-3-311,2 3 1,-1-2-18,6-2 1,-1 0-158,4 0 1,0-5 173,0-2 0,0-9-126,0-3 1,0-6 88,0-1 1,4-7 43,-1-1 1,6-2 193,-1-6 0,2 4-145,1-3 1,5-1 239,-1-4 0,1-1 231,0-2 0,-4 2 76,4-2 0,-4-2-22,0 2 0,-1-4 95,0 3 0,-3-4-80,0 1 0,-4-2 194,3 2-223,-4-3 151,2 4-2738,0-5 2246,-4 0 0,4 0 0,-5 0 0</inkml:trace>
  <inkml:trace contextRef="#ctx0" brushRef="#br0" timeOffset="3">4861 3405 7976,'-8'-8'1187,"1"1"-750,4 4 0,-2-3 346,5 2-66,0 3 237,0-4-489,0 5 1,-4 5-87,1 3 1,-1 5-102,4 3 1,0 8-160,0-1 1,-4 7 63,0 1 0,-5 3-195,2 4 1,-2-1 1,1 5 0,-2 1 7,2 6 0,-2-2-518,-1 3 1,5-3 366,2-2 0,2-3-308,2 0 1,0-6 172,0-2 1,2-1-49,2-7 0,7-3 124,8-4 1,3-5 11,0 2 1,1-5-40,0-3 0,1-3 65,3-5 0,-7 0-19,3 0 1,-8 0-52,0 0 0,-2 0-676,-1 0 921,-6 0 0,4-5 0,-4-2 0</inkml:trace>
  <inkml:trace contextRef="#ctx0" brushRef="#br0" timeOffset="4">4690 4056 8042,'5'-11'0,"2"-1"0,9 1 972,3-1 0,2 1-368,2 0 1,0 0 71,0 4 0,-4-3-250,0 2 1,0 2 36,4-2 1,-2 2-309,-2-2 0,3-1-261,-3 5 1,-3-3-296,0 3 0,-7-1 306,-2 1 95,1 3 0,3-9 0,1 3 0</inkml:trace>
  <inkml:trace contextRef="#ctx0" brushRef="#br0" timeOffset="5">5523 3268 8008,'0'-11'516,"-3"-1"112,-1 1 327,0 4 665,4 2-1123,-5 5 1,0 2-146,-3 1 1,-2 5-126,3 7 0,-9 4-26,-3 8 1,1 2 54,-1 5 0,2 6-107,-2 2 0,-2 7-288,6 4 0,-4 3 187,4 1 0,3-2-497,5 2 1,4-7 279,-1 3 0,4-5-459,4-2 1,0-4 298,8-1 1,-4-9-75,8-1 1,-4-6 85,0-2 0,-1-5 156,1-3 0,-1-2-11,0-2 0,-3 0 454,0 1 1,-2-5-463,2 1 0,-2-4-137,-2 3 1,-2-4-1001,6 1 1317,-6-3 0,4 4 0,-6 2 0</inkml:trace>
  <inkml:trace contextRef="#ctx0" brushRef="#br0" timeOffset="6">5592 3919 8010,'0'-11'1394,"0"-1"0,0 5 137,0-1-1201,0 5 165,0-2 253,0 5 1,0 5-820,0 3 1,1 7 107,3 4 0,-1 3-26,4 1 0,-4 0-594,1-1 1,-3 1 313,-1 0 0,4-5-640,-1-3 247,1-2 391,-4-2 160,0-4 1,2-2 211,1-5 23,-1 0 1,4-2-83,-2-1 1,-2-4 262,6-4 1,-2-2-77,2-2 0,6-3-58,-3-5 1,3 4-98,-2 0 1,-1 5-52,0-1 0,1 2 138,-1 2 0,1 5-10,-1 2 0,-3-1-115,-1 1-31,1 5 1,2 7-68,-2 7 0,-2-1 125,-2 5 0,-3-4-288,3 4 0,-1-1 79,0 1 0,-1 1-670,1-4 1,2-1 65,-1-4 0,0 1-156,-4-1 1,4-3 905,0-1 0,0-4 0,-4 2 0</inkml:trace>
  <inkml:trace contextRef="#ctx0" brushRef="#br0" timeOffset="7">6015 3908 8062,'0'-7'1916,"0"-3"0,1 9-810,3-3-793,-3 3 1,9 1-75,-2 0 0,3 0-6,4 0 0,-1-4-169,5 0 1,-1 0 110,1 4 1,3 0-716,-3 0 0,1 0-51,-1 0 0,-2-3-388,-6-1 1,0 0 978,1 4 0,-6-5 0,-1-1 0</inkml:trace>
  <inkml:trace contextRef="#ctx0" brushRef="#br0" timeOffset="8">6517 3599 7927,'0'-7'2464,"0"-1"-1181,0 5-355,0-2-887,0 5 1,-4 2 449,0 1 0,1 5-71,3 7 0,0 4-226,0 8 1,0 2 24,0 5 0,0 1-183,0-1 0,0 2 57,0 2 0,0-4-520,0 0 1,0-1 226,0-6 1,0-2-28,0-6 0,3-2-10,1-6 1,0 1 107,-4-1 0,1-5-366,3-2 0,-3-1-216,3 0 461,-2-1 0,-1 3 250,3-5 0,2-5 0,5-2 0</inkml:trace>
  <inkml:trace contextRef="#ctx0" brushRef="#br0" timeOffset="9">6734 3245 7879,'-4'-11'1364,"0"-1"0,1 5-181,3-1-928,0 6 361,0-3 1,1 6-207,3 3 1,3 4 255,9 12 0,1 4-228,6 10 0,0 5 104,0 3-1579,0 8 1145,0-3 0,-1 5-145,1-3 1,-1-2 134,-3 3-493,-3-4 299,-4 0-45,-1 0 1,-4-2 0,-4-2-131,-1-4 0,-2-4 26,0-3 1,0 2 57,0-3 1,-5 0-774,-3 0 1,-4-5 389,-3 2 1,0-3 569,-8-1 0,3 4 0,-9-1 0,0 0 0,-2-2 0,1-1 0</inkml:trace>
  <inkml:trace contextRef="#ctx0" brushRef="#br0" timeOffset="10">4461 3645 8587,'0'-6'2652,"0"1"-438,0 5-1988,-5 0 0,-1 5 5,-6 2 0,-4 5-153,-3 3 1,-6 1 106,-2 3 0,-1 3-70,1-3 0,2 4-1,-5 3 1,4-3-85,-1 0 1,5 0-24,3-4 1,2-2 64,6-2 1,1-3-203,2 0 84,3-1-79,5 1 0,0-1 4,0 1 1,9-5 42,2 1 1,8-2 16,0 2 1,3 1-101,1-6 1,-4 3-13,0-3 1,-4-1 86,4 1 1,-5-1-325,1-2 0,-6 0-167,-1 0-1360,-6 0 1937,3 0 0,-5 0 0,0 0 0</inkml:trace>
  <inkml:trace contextRef="#ctx0" brushRef="#br0" timeOffset="11">3982 4250 7946,'12'0'922,"4"0"0,1 0-378,6 0 1,-1 0-124,-3 0 0,2 2 705,-2 1 1,3-1-494,1 1 1,-5-1-292,-3-2 0,-3 0-1582,0 0 1,-1 1 1239,1 3 0,-1 2 0,1 6 0</inkml:trace>
  <inkml:trace contextRef="#ctx0" brushRef="#br0" timeOffset="12">2844 4113 8105,'-6'-7'1365,"2"-1"-1109,3 5 1,1-3 391,0 2 322,0 3-680,0-4-98,0 0 0,5 2 63,3-4 1,3 3-19,4-4 0,2 4-162,2-3 1,2 4 124,-1 0 1,2-3-168,5 3 0,-4-1-27,0 4 0,-2 0-149,-6 0 1,5 0-17,-5 0 0,-1 5 105,-7 3 1,2 2-117,-5 1 0,0 1 91,-4-1 1,0 2 34,0 2 1,-5 3 12,-3 4 0,-6 1 39,-1 0 1,-4 0-18,4 0 0,-8 0 1,4 0 1,-5-1 16,5 1 1,1 0-12,-1 0 0,5-2-19,-1-2 1,6 2 12,1-6 32,6 0-31,-3-3 1,6-2 146,3-3 1,2-1-12,5-6 0,2 0 78,2 0 1,3 0 100,5 0 0,-1-4-72,-3 0 1,1-5-267,-5 1 1,4 2 163,-4-2 0,1 5-975,-5-5 0,0 5 63,1 0-1743,-6-4 2521,4 6 0,-8-4 0,3 5 0</inkml:trace>
  <inkml:trace contextRef="#ctx0" brushRef="#br0" timeOffset="13">3381 4502 7934,'7'-6'1551,"-2"5"173,-5-9-253,0 9-690,5-4 1,1 5-304,6 0 0,-1-4-126,0 0 0,6-1-126,2 1 0,6 2-6,2-6 0,3 2-386,-3-2 1,0-2 199,-4 2 0,-2 3-992,-2 1 1,-2-1 200,-6 2 757,0-1 0,1 4 0,-1 0 0</inkml:trace>
  <inkml:trace contextRef="#ctx0" brushRef="#br0" timeOffset="14">7648 3622 8509,'6'-6'3187,"-1"1"-2495,-5 5-147,0 0 1,-1 5-373,-3 2 0,-7 5-175,-8 3 0,-4 4 95,-4 8 1,-1-2-42,-2 6 0,-2-6 27,5 2 1,2-5-153,6-3 1,2 2 6,6-6 1,1 0-121,2-3 0,-1-1-7,6 0 0,-1 1 141,4-1 0,5-3-79,2 0 0,9-2 49,3 1 1,4 2 98,3-5 1,0 0-78,4-4 0,-5 0-12,2 0 0,-4 0 37,-4 0 1,1 0-759,-4 0 1,-5 0 49,-3 0 743,-6 0 0,8 0 0,-3 0 0</inkml:trace>
  <inkml:trace contextRef="#ctx0" brushRef="#br0" timeOffset="15">7294 4250 7919,'16'0'1408,"3"0"0,3 0-668,1 0 0,-1-4-24,1 1 0,0-1 166,0 4 0,0-4-523,0 0 1,0 0-128,-1 4 0,0 0-949,-3 0 1,1 0 296,-4 0 420,-1 0 0,-4 0 0,1 0 0</inkml:trace>
  <inkml:trace contextRef="#ctx0" brushRef="#br0" timeOffset="16">8047 3862 8175,'0'-11'104,"0"3"1185,0 0-180,0 1 36,0 0-452,0-3 0,0 8 180,0-6-483,0 5 1,6-5-176,1 4 1,5-1-127,3 1 1,-1 3 110,5-3 0,0 1-135,4-1 0,0 3-12,-1-3 1,-3 3-142,0 1 1,-5 0-32,2 0-458,-4 0 142,0 0 0,-6 5 188,-2 3 0,-4 2 10,-4 1 0,-4 6 79,-7 2 0,-3 3 164,-4 0 0,-1 2-123,0 3 0,-2 1 117,2 2 1,-5 3 90,9-2 1,-4-3-37,8-1 0,-1 0 22,5 0 0,3-2-80,1-6 0,4 2 27,-1-6 0,4-4-16,4-3 0,3-2 111,4 2 0,2-3-111,2-5 1,3 0 165,5 0 1,-1 0-35,1 0 0,-4 0-29,0 0 1,-3-4-646,3 0 1,-5-1 265,1 2 0,-3 1-1117,0-1 1,-1-3 1384,1 3 0,-6-1 0,-1 4 0</inkml:trace>
  <inkml:trace contextRef="#ctx0" brushRef="#br0" timeOffset="17">8516 4033 7819,'0'-6'3754,"0"1"-3439,0 5-164,0 5 1,0 3 334,0 7 1,4-1-428,-1 5 1,2 4 26,-1 3 1,-2 5-84,1-5 0,-1 6 53,-2-1 1,0-4-553,0 0 0,0-4-11,0-4-128,0 3 1,0-10-659,0 3-219,0-7 1512,0-3 0,0 0 0,0 2 0</inkml:trace>
  <inkml:trace contextRef="#ctx0" brushRef="#br0" timeOffset="18">8367 4262 11094,'12'0'924,"-5"0"-698,1 0 1,3 0 218,5 0 0,4 0 225,-1 0 1,4 0-767,3 0 0,0-2 157,4-1 1,-3 0-1245,3-5 0,-4 2 720,0-2 0,-2-2 463,-1 3 0,-5-3 0,-1-2 0</inkml:trace>
  <inkml:trace contextRef="#ctx0" brushRef="#br0" timeOffset="19">8938 3177 7879,'-5'-18'2016,"4"-4"-1853,-4 10-339,10-5 1,0 10 2834,3-1-1891,-3 5 0,0 0-168,2 6 0,9 5-197,3 7 1,2 8-73,2 8 1,4 5-154,-1 2 1,5 9-327,-5-1 1,1 9 278,-4 2 0,-1 0 101,-3 4 0,-3 1-220,-4-1 1,-5 0 64,1-4 0,-6-9-266,2-2 1,-3-4 65,-1-1 1,-1 3-102,-3-6 1,-2 0 61,-5-4 1,-1-1-244,1-3 0,-1 2-1159,1-5 1,-2 0 124,-2-5 1439,-3 1 0,-2-4 0,2 0 0,3 2 0,0 0 0</inkml:trace>
  <inkml:trace contextRef="#ctx0" brushRef="#br0" timeOffset="20">9978 4022 8047,'-12'-7'126,"1"2"263,4 5 585,-3-5-62,9 4 13,-4-4-267,5 5-162,0 0-263,5-5 1,5 4 37,5-3 1,2 1-169,-2-1 1,3 3 44,5-3 0,-2-1-134,-2 2 1,2-1-370,-6 4 0,0-4 230,-4 0 0,1-1-456,-1 1 0,1 3 303,-1-3 1,-3 2-776,-1-2 319,-4 3-1179,2-5 1913,-5 6 0,-5 0 0,-1 0 0</inkml:trace>
  <inkml:trace contextRef="#ctx0" brushRef="#br0" timeOffset="21">9898 4205 9396,'11'-6'1771,"2"5"-1293,2-3 1,-1 3-87,5 1 1,-4 0 64,4 0 0,0-4-155,4 1 1,0-3-234,0 3 1,3 0-690,1-5 1,0 5 461,-4-5 0,3 4-1127,1-3 0,0 3-30,-5-4 1315,1 6 0,5-3 0,1 5 0</inkml:trace>
  <inkml:trace contextRef="#ctx0" brushRef="#br0" timeOffset="22">10971 3565 8063,'-10'-24'22,"2"5"1805,-2 0-814,9 6-501,-4-3 911,5 9-472,0 2-1056,0 5 0,0 10 154,0 6 1,0 9-67,0 5 0,0 14 157,0 5 0,0 6-661,0 2 0,4 4 328,0 0 1,-1-29 0,1 0 82,0 29 1,5-4-300,-2-3 1,0-11 133,0-1 0,0-7 121,0-4 0,2-7 75,-5-5 1,4-5-73,-4 1 1,1-6-122,-2-2-398,-1-4 533,3 2-74,-5-5 1,0-1-891,0-3 1101,-5-2 0,-2-6 0,-4 1 0</inkml:trace>
  <inkml:trace contextRef="#ctx0" brushRef="#br0" timeOffset="23">10709 3634 8119,'3'-20'0,"1"1"0,4 4 530,-4-4 1,4 4-14,0-4 1,6 5-182,1-1 1,6 1 40,-2-1 0,2 6-91,2-3 0,5 5-107,2-1 0,3 3 60,2 5 0,3 0-281,0 0 0,4 5 142,-4 3 0,1 3 113,-1 4 1,-7-1-599,-1 5 0,-10-1 204,-4 1 1,-5 3-106,-3-3 0,-3 2 73,-5 2 1,-10 0 703,-6 0 1,-7 3-192,-7 1 0,-7 4 330,-12-5 0,2 0-323,-3-7 1,3 1-252,2-5 1,9 0-339,6-3 0,9-5-1382,6 1-1683,2-5 3347,7 2 0,12-5 0</inkml:trace>
  <inkml:trace contextRef="#ctx0" brushRef="#br0" timeOffset="24">12045 2983 8133,'5'-12'321,"-4"6"872,4-4 43,-5 8-283,0-3-366,0 0 147,0 4-104,0-4 556,0 5-898,-5 0-106,4 0-216,-9 0 1,3 5-104,-4 3 1,0 3 87,-1 4 0,-1-1 60,-2 5 1,2 0 47,-2 4 1,-1 4-115,1-1 1,-1 6 76,5-1 1,-1-2 75,1 1 0,-4 2-32,0 6 1,-1 3 12,5 4 0,0 1-151,-1 0 0,4 1 125,1 2 1,1 3-313,-2 5 1,2-4 302,2 1 0,2-5-27,-1 5 0,1-6 3,2 1 0,0-2-158,0-1 0,4 0 89,0-1 1,6 1-14,2 0 1,-1-2-211,4-2 0,-1 1 106,1-5 0,-2 0 40,2-3 0,3-1 29,1 0 1,-1-5 216,1-2 0,-1-4-142,1-4 1,1 1-72,-5-5 1,1 1 88,-5-5 1,0-1 406,1-2 0,-1 1-201,1-6 1,-5 5 176,1-4-179,-1 0 1,1-4 37,0 0-211,-6 0 200,3 0-1603,0 0-482,-3 0 1858,3 0 0,-5-11 0,0-1 0</inkml:trace>
  <inkml:trace contextRef="#ctx0" brushRef="#br0" timeOffset="25">12148 3976 8135,'0'-7'0,"0"-1"843,0 5-109,0-7 23,0 9-441,0-4 0,1 4 61,3-3 1,-2 3-198,6-3 0,-1-1 30,5 1 0,1 0-164,2 4 1,3-1 77,4-3 0,1 3-140,0-3 1,0 3 29,0 1 1,0 0-5,-1 0 1,0 0 31,-3 0 1,1 0-106,-4 0 0,-1 0 80,-4 0 1,-1 1 64,-2 3 1,-2-3-240,-2 3 1,-3 2 60,3 2 0,-3 2-162,-1 1 0,-5 2 50,-2 2 0,-8 4 99,-4 8 0,-3-3 42,-1 3 1,0-2 11,0 2 1,-2-3 35,2 2 1,-1-5 105,9-2 0,0-5-30,3 1 0,5-2-70,-1-2 1,5-3 25,0-1 0,1-3-20,2 4 1,0-4 27,0 3 0,5-4-8,3 1 1,2-2 209,2 2 0,0-3-24,4 3 1,-3-3 123,7-1 0,-3 0-186,2 0 0,2-4-12,-6 1 1,4-2 72,-4 1 0,0 2 19,-3-1 1,-5-2 417,1 1 194,0 0-829,-2-1 0,4 4 0,-4-4 0</inkml:trace>
  <inkml:trace contextRef="#ctx0" brushRef="#br0" timeOffset="26">12639 4376 8065,'0'-6'3333,"0"0"-2379,0 6-83,5 0-572,1 0 1,6 0-179,-1 0 1,0-1 111,1-3 0,3 3-135,0-3 0,4 3-36,-4 1 1,5-4-142,-5 0 0,0 1-768,-4 3 1,1 0 448,-1 0 1,-3 0-2268,-1 0 2665,-4 0 0,2 0 0,-5 0 0</inkml:trace>
  <inkml:trace contextRef="#ctx0" brushRef="#br0" timeOffset="27">13644 3634 8053,'0'-8'441,"0"0"23,0 6 6,0-3 1,0 3 134,0-1 346,0 1-278,0-3-622,0 5 0,-5 5 244,-3 3 0,-2 2-33,-2 2 1,0 0-257,-3 3 0,-3-1 72,-5 5 0,4-3-54,0 3 1,1-5 34,-1 1 1,-1 1-139,5 0 1,-1-1 67,5-4 1,-1 1-93,1-1 0,3-1-74,1-2 220,4 2 0,-3-7-279,2 4 131,3-4-145,-4 7 1,10-5 60,2 3 0,7 0 261,2-4 1,4 1 86,-1-1 0,4-3-121,3 3 1,-5-3-255,2-1 0,-4 0 80,0 0 1,-3 0-545,-4 0 456,-1 0 0,-3 0-1573,-1 0 1797,-4 0 0,-3 6 0,-7 0 0</inkml:trace>
  <inkml:trace contextRef="#ctx0" brushRef="#br0" timeOffset="28">13244 4159 8070,'11'0'0,"5"0"378,-1 0 1,5 0-18,-1 0 1,7 0 507,0 0 1,5 0-304,-5 0 0,5 0-26,-5 0 0,1 0-169,-4 0 0,-5 0-455,-3 0 0,-2 0-3022,-2 0 3106,-5 5 0,-6 1 0,-6 6 0</inkml:trace>
  <inkml:trace contextRef="#ctx0" brushRef="#br0" timeOffset="29">14546 3200 8035,'0'-18'220,"0"3"1,0 2 38,0 1 0,0 5 380,0-1 0,0 1 230,0-5 114,0 6-244,0 1-484,5 5 0,-2 0 171,4 0 0,-3 6-140,4 6 0,-1 4 10,5 7 1,3 1-38,0 3 0,2 2-276,-2 5 0,3 0 98,4 1 1,0-1-484,-3 0 0,3 0 57,-3 1 0,-2-6-118,2-3 1,-5-1-415,2-3 1,-4 0 345,0-3 0,-1-2 221,1-6 1,-2-3 34,-3-1 1,2-3 412,-5 4-241,0-6-591,-4 3 404,0-5-387,-5 0 0,2-1 677,-4-3 0,-1-2 0,-3-6 0</inkml:trace>
  <inkml:trace contextRef="#ctx0" brushRef="#br0" timeOffset="30">14957 3154 7928,'-5'-23'12,"-1"1"-8,-6 3 1,6 3 1075,2 4 1,2 2-57,-2 3 0,-3 2-495,-4 5 1,-2 1-65,-2 3 1,-4 7-171,-8 8 0,2 12-75,-5 3 1,-1 12-225,-3-1 1,0 9-14,-1-1 1,19-25 0,-1 0-166,-13 29 1,-2-1-171,5-3 1,5-5-58,3-10 1,5-1 204,-2-10 1,4-2 0,0-6 1,5-2-100,-1-6-416,6-5 134,-4-1-194,6-5 1,6-5 477,1-2 300,3-9 0,2-1 0,-1-6 0</inkml:trace>
  <inkml:trace contextRef="#ctx0" brushRef="#br0" timeOffset="31">14455 2868 8004,'0'-24'271,"0"5"1,0 5 435,0 3 1,3-1-53,1 1 0,4 3-208,-4 1 1,1 3 773,-1-4-789,-3 6 1,9-3 136,-2 5-307,2 0 0,2 0 83,4 0 1,-2 3-173,5 1 0,0 1 29,3-1 1,5-3-233,0 3 1,3-2 104,-3-2 0,5 0-142,-2 0 1,7 0 41,1 0 1,3-2-529,-7-2 1,-2-1 268,-10-2 0,0 0-494,-3 4 0,-3 1-215,-4-1 0,-4 0 993,-1-1 0,-4 3 0,2-4 0</inkml:trace>
  <inkml:trace contextRef="#ctx0" brushRef="#br0" timeOffset="32">15083 3439 10067,'5'-6'783,"-3"1"-179,6 5 0,1 0-147,6 0 0,0-1 410,8-3 0,-3 3-331,7-3 1,1 3 44,-1 1 0,3-2-145,-3-2 0,-1 3-162,-3-3 1,-4 3-203,0 1-440,-5-5-481,3 4 741,-6-4-1924,-4 5 1,-4 0 2031,-6 0 0,-4-5 0,-4-2 0</inkml:trace>
  <inkml:trace contextRef="#ctx0" brushRef="#br0" timeOffset="33">15620 3965 8045,'-7'0'-173,"-3"0"767,9 0-117,-4 0 781,5 0-372,0 5-575,0-4 0,1 4 3,3-5 0,-2 0 564,6 0-505,0 0 0,3-5-142,0-3 1,1-2-149,-1-1 1,1-4 126,-1-1 1,0-4-247,1 1 1,-2-2 94,-2-2 1,2-1-4,-3-3 0,2-2-114,-1-6 0,2 1-79,-2 0 1,-2-4-29,2 0 0,-5 0 58,5 3 0,-4 5-22,3 0 1,-4 8 118,1-1 0,1 8-3,-1 0 1,0 6-9,-4 1-270,0 6-11,0-3-185,0 5-13,5 0 1,-4 1 192,3 3 0,1 2 279,-1 5 1,4 0-124,0-4 0,-2 3 104,2-2 0,-2-2-91,2 2 1,2-2 152,-2 2 1,2-3-7,1-5 1,1 4-21,-1 0 0,1-1 106,-1-3 1,0-1-78,1-3 1,3 2 204,0-6 1,4 1-76,-3-5 1,0 1 151,-1-1 1,-2-3-60,2 0 0,-2-2 143,-2 2 1,-1 2-84,-2-2 0,-2 6 314,-2 2-479,-3 4 22,5-2 1,-6 6-528,0 3 0,0 9 233,0 10 0,0 2-39,0 9 1,-2-1 105,-2 9 0,3-1-525,-3 1 1,3-3-123,1-5 0,1 1-332,3-1 1,-1-5 234,4-2 1,-3-5 812,4-3 0,-6 3 0,3-4 0</inkml:trace>
  <inkml:trace contextRef="#ctx0" brushRef="#br0" timeOffset="34">14203 4125 8079,'0'-7'1082,"0"2"2001,0 5-2804,5 0 0,7 0 115,7 0 0,9 0-97,6 0 1,10-4 82,10 1 1,-21-2-1,1 1-379,3 0 0,2 0 0,4-1 0,2-1 134,2-2 0,1 0 0,5 2 0,2-2-416,-2-1 0,0-1 0,4 3 0,1 0 385,-3 0 0,0-1 0,1 2 0,0 0-32,-1 0 0,0 0 1,5 2-1,1 1-86,-2-1 1,0 0-1,0 0 1,1 0 18,-4-1 1,-2-1-1,-2 2 1,-1 0 48,-3 0 0,-1 1 1,-3 1-1,0 1-225,-2-1 0,0 0 0,-5 0 0,0-1 170,-2 1 0,-1 0 0,-1 0 1,0-1 303,24 0-78,-2 1-120,-10-8 203,-4 9-106,-7-4 1,-7 1-254,-8 0-53,-3 0 983,-4 4-2010,-6 0 2051,-1-5-1200,-5 4 958,0-4-4940,0 5 3370,-10 0 892,-3 0 0,-20 0 0,-2 0 0</inkml:trace>
  <inkml:trace contextRef="#ctx0" brushRef="#br0" timeOffset="35">14603 4399 6697,'0'-7'3626,"0"2"-350,0 5-3063,-5 0 1,-1 2-124,-6 1 1,1 0 95,-1 5 0,-3-1-56,0 5 0,0-2-2,3-3 0,-3 3-128,0-2 0,0 2-1,3 2 0,2-1-63,2 1 1,2-1-120,2 0 0,3-3 120,-3 0 1,4-1-86,4 5 1,4-5 23,7 1 0,1-2-58,3 2 0,7 2 80,-3-2 1,2-2 141,-2 2 0,0-2-134,-1 1 0,1 4 125,0-4 1,-5 2-120,-3-1 0,-2 2-68,-2-2 1,-1 2 63,-2 1 1,-3 2 51,-5 2 1,0-2 5,0 2 1,-2 1-50,-6 0 1,-1 3 357,-10-4 0,-4 1-104,-3 0 0,-5-4 265,4 4 0,-3-4-96,3 0 0,1-1-90,3 0 1,1-4-170,3-3 190,3 2-1677,4-5 1063,6 4 1,1-6-1205,5-3 0,10 2 46,5-6 1501,6 0 0,7-8 0,1-2 0</inkml:trace>
  <inkml:trace contextRef="#ctx0" brushRef="#br0" timeOffset="36">15265 4319 8051,'0'-8'0,"0"1"76,0 4 221,0-7 0,0 7 384,0-4 493,0 4-227,0-2 27,0 0-205,0 4 126,0-4-112,0 5 1,-3 1-736,-1 3 0,-4 7-22,4 8 1,-6 7 110,-1 0 1,-2 11-112,-6 1 0,4 5 46,-4 3 0,1 0-282,-1-1 1,-1 5-91,5-1 1,-1 1-227,5-5 0,-1-4 202,1-3 0,1 0 12,2-4 0,-1 2 25,6-9 0,-2-1 103,1-3 0,2-4 234,-1 0 0,-2-5-123,1 1 0,0-2 189,4-2 0,-1 1 432,-3-1-993,3 1 0,-4-5-714,5 1-489,0-5 304,0 2 1344,0-5 0,-6 5 0,0 1 0</inkml:trace>
  <inkml:trace contextRef="#ctx0" brushRef="#br0" timeOffset="37">15471 4581 7962,'0'-6'2573,"0"0"-1944,0 2-156,0 3-409,0-4 58,0 5 1,1 5-131,3 2 0,0 10 84,7 6 0,-2 5-116,6 6 1,-2 0-102,-1 0 1,-1 2-128,0 2 1,-3-6-99,0 2 0,-6-11 166,2 0 0,1-4 175,-1 0-99,0-3 280,1-4 0,-4-5-116,3 1 250,-3-6 293,-1 3 357,0-5-474,0-5 0,0-2-119,0-8 0,0-3-197,0-5 1,0-5 95,0-2 1,1-7-547,3-1 1,3-5 219,4 1 0,0 1-141,1-1 0,3 5 39,0-1 1,2 8 15,-2 3 0,-1 3 44,5 1 0,0 4 68,4 0 0,-2 6-64,-2 2 1,7 1 74,-3 6 0,3-4-30,1 5 0,-2-2 44,6 1 1,-6 3 29,2-3 1,1-1-6,-2 1 0,0 0 5,-7 4 0,-3-1-248,-4-3 0,-1 3 24,1-3-1192,-1 3 580,0 1-250,-4 0 1085,-2 0 0,0 5 0,1 1 0</inkml:trace>
  <inkml:trace contextRef="#ctx0" brushRef="#br0" timeOffset="38">15928 4650 8058,'-6'11'886,"2"1"1,2-1-722,2 1 0,0 4 67,0 3 1,0-1 213,0 1 1,0-1-222,0 1 1,0 1-62,0-5 0,0 4-56,0-3 0,2-2 73,2-7 1,-3 3-179,3-2 133,2-3-175,-5 5 128,4-9 366,0 4-316,-3-5 0,7-5 4,-6-2 1,6-1-114,-1-3 0,2 1 102,1-9 0,5 0-125,-1-4 0,4 0 81,-4 0 0,0 1 10,-3 3 1,-1 7 0,1 4 1,-5 2 135,1-2 1,-4 3-189,3 5 1,-3 1-60,4 3 0,-5 3-153,5 4 0,0 4 81,3 0 1,-3 6-3,-1-2 0,0 2 106,0 2 0,2 1-490,-5 3 1,4-7 169,-5 3 1,5-6-723,-4 2 0,0-5 25,-4 1 997,5 3 0,1-6 0,6 5 0</inkml:trace>
  <inkml:trace contextRef="#ctx0" brushRef="#br0" timeOffset="39">17892 3634 7966,'0'-12'-8,"0"1"0,4 3 772,0 0-540,0 6 0,-3-3 636,3 5-204,-3 0 222,4 0-235,-5 0-364,-5 5 1,-1 3-160,-6 7 1,-6-1 70,-4 5 0,-6 4-142,-7 3 1,-4 2 55,-3-1 0,-2 1-221,-2 2 0,2-3 127,2-8 0,4 1-99,7-5 1,3 4 138,6-3 1,4-1-92,3-4 1,6-3 105,1 0 1,6-5-6,-2 5 1,9-4 129,6 3 0,7 0-74,9 0 0,2 2-22,5-5 0,5 1 9,3-1 1,-1-3-39,1 3 1,-4-3-18,4-1 1,-11 0 187,0 0 1,-6 0-746,-2 0 0,-5 0-27,-3 0-1645,-7 0 1063,-3 0-1224,-15 0 2341,2 0 0,-19 5 0,3 2 0</inkml:trace>
  <inkml:trace contextRef="#ctx0" brushRef="#br0" timeOffset="40">17367 4205 8004,'5'6'-76,"3"-2"0,3-3 1047,4-1 0,3 0-370,5 0 1,1 0 513,3 0 0,-2 0-513,5 0 0,-3 0 46,4 0 1,-7 0-226,-1 0 1,-2 4-850,-6 0 1,4 1 69,-3-2 1,-5-1-125,-3 2 1,-5 1 479,5-2 0,0 6 0,3-2 0</inkml:trace>
  <inkml:trace contextRef="#ctx0" brushRef="#br0" timeOffset="41">18406 3782 8015,'-1'-8'1343,"-3"1"-1186,3 4 181,-4-2 553,5 0-550,0 4 0,1-4-2,3 5 1,3 0 5,9 0 1,1 0 36,6 0 1,1-2-116,3-1 0,-2 1-11,6-1 1,-1 1-85,5 2 1,-5 0 55,1 0 0,-6 0-249,2 0 85,-3 0 1,-7 2-425,-1 1 0,-9 0-67,-3 5 0,-3-1 117,-1 5 0,-5 0-78,-2 3 1,-9 3 87,-3 5 1,-7 4-26,-5-1 1,-2 6 106,-1-1 0,1-2-59,3 1 0,2-4 91,5 0 1,5-3 177,3-4 1,3-2 14,5-6 0,0-1 332,4-2 6,1 2 1,-1-5-181,6 3 1,4-3 253,4-5 1,6 4-162,2-1 1,2 1 117,2-4 1,4 0-132,-1 0 1,5-4-118,-5 1 1,1-3-286,-4 3 0,-4 1-530,0-1 1,-5-3-786,1 3 0,-3-2 189,-5 1 1283,3 3 0,-3-5 0,4 6 0</inkml:trace>
  <inkml:trace contextRef="#ctx0" brushRef="#br0" timeOffset="42">19160 3953 8041,'-8'-11'0,"1"-1"2422,-1 6-1011,2 1-1136,1 5 1,3 9-31,-1 2 0,1 10 271,-1 1 0,1 6-171,2 7 0,0-1-148,0 0 0,2-1-527,1-2 1,0 0 272,5-4 0,-2 0-619,1-4 1,2-6 398,-5-1 0,4-4-462,-4 0 0,1-5-238,-2 1-1063,-1-6 1085,3 3 955,-5-5 0,-5-5 0,-2-1 0</inkml:trace>
  <inkml:trace contextRef="#ctx0" brushRef="#br0" timeOffset="43">18897 4216 8041,'8'0'0,"0"0"0,-1 0 555,5 0 0,-1 0-126,0 0 0,7 0 414,5 0 0,1 0-311,7 0 1,-1 0 84,4 0 0,2-4-198,2 0 0,-3-1-762,3 1 0,-7 3-879,-4-3 1,-3-1 842,-1 2 1,-6-5-998,-1 4 1376,-4 0 0,0-1 0,-1-1 0</inkml:trace>
  <inkml:trace contextRef="#ctx0" brushRef="#br0" timeOffset="44">19525 2903 8041,'0'-25'1651,"2"4"-1095,2 9 1,2 2-425,5 3 0,-3 2 201,0 5 200,-1 0 1,5 0-94,-1 0 1,5 0 197,4 0 0,1 10-144,2 5 0,5 7 17,2 4 0,8 11-265,-17-13 0,0 2 1,2 0-1,0 2-193,2 6 1,-1 1 0,2 0 0,-1 2 246,2 4 1,-1 2 0,0-2 0,-1 0-99,-1 3 0,-2 0 0,-2-1 1,-1 0-129,-1 1 0,-1 0 0,-3 0 0,-1 0 55,-2-2 1,-3 0 0,1 0 0,-2 0-265,-3-2 0,-1 0 0,2-4 0,-1-1 257,-2-1 1,0 0-222,0 0 1,0-2 139,-2 32 1,-7-2-368,-4-5 1,-2-4 6,-6 1 1,-4-6-743,-3 1 1,-7-7 507,-1-4 1,-6-2-1260,-5-2 0,-5-3 856,1-1 1,-1-4 955,4 0 0,1-2 0,-1-1 0,0 0 0,1 0 0</inkml:trace>
  <inkml:trace contextRef="#ctx0" brushRef="#br0" timeOffset="51">17401 7332 7890,'0'0'0</inkml:trace>
  <inkml:trace contextRef="#ctx0" brushRef="#br0" timeOffset="52">17401 7332 7874,'-6'0'0,"1"0"0,5 0 3557,0-5-1162,0 3-1825,0-8 1,0 4-180,0-6 0,0 1-220,0 0 1,1-1-96,3 1 1,-2-4 43,6-1 0,-4-4-66,3 1 0,-3-3-111,4 0 0,-1-3 39,5-1 1,-5-3-196,1-6 1,-2 1 105,2 0 1,2-4-87,-2 0 0,2-4 56,1 4 0,-3-4 15,-1 4 1,0 0 32,0 3 0,4 1 27,-4 0 0,2 1-89,-1 2 0,2 0 57,-3 4 1,-1 0 56,-3 5 0,2 3-36,-1 0 1,0 5 192,-4-2 1,0 7-67,0 2 1,0 3 307,0-4-137,0 6 0,0-4-23,0 2-261,0 2 0,0-1 132,0 6 0,4 4-228,0 4 0,1 6 115,-1 2 1,-2 2-10,6 2 0,-5 0 22,5 0 0,0-4-76,3 0 1,1-5 58,-1 1 0,2-6 4,2-1 0,-1-6 60,5 2 0,-4-3-27,4-1 0,0-1 183,4-3 1,-5-2-69,-3-6 1,2 1 206,-2 0 1,4-5-72,-4 1 0,0-5-54,-3 1 0,-2-7-77,-3 0 1,4-1-154,-4 4 0,0 2 70,0 2 182,-4 2 272,2 6-411,-5 4 0,0 7-211,0 8 0,-2 7 53,-1 4 0,0 4 235,-4 4 1,4 6-188,-1 5 1,3 1-150,1-1 0,0-6-257,0 2 1,0-6 216,0 3 0,4-10-233,0 2 0,1-8 139,-2 0 1,-1-2-2366,1-1 2685,-1-1 0,-2 0 0,0 1 0</inkml:trace>
  <inkml:trace contextRef="#ctx0" brushRef="#br0" timeOffset="55">16978 6144 8092,'12'-11'-168,"-1"-1"0,1 2 112,-1 2 0,1-2 786,-1 3 1,-1 0 581,-2 0-80,2 4-77,-9-2-265,4 0-473,-5 4-167,0-4 1,0 6-218,0 3 1,-6 2 129,-6 5 1,0 1-41,-7-1 0,-2 4 33,-5 1 1,-3 4-218,-6-1 1,1 1-103,0-1 1,3 2 84,1-6 1,5 1 77,-2 0 0,7-4 57,1 4 1,5-4 72,-2 0 0,5-5-70,3 1 0,-1-4-22,6 3 0,-1-3 106,4 4-138,0-6 0,0 5 65,0-4 0,1 0 2,3 5 1,2-5 171,6 5 0,3-4-110,0 3 1,5 0 159,-1 0 1,7 2-112,0-5 1,1 4 10,-4-5 1,-4 1-21,0-4 1,-1 4-9,1 0 0,1 0-116,-5-4 0,1 0-242,-5 0 1,0 0-1869,1 0 1058,-6 0-2162,4 0 1725,-8 0 1438,3 0 0,-5 0 0,0 0 0</inkml:trace>
  <inkml:trace contextRef="#ctx0" brushRef="#br0" timeOffset="56">16476 6669 9894,'11'7'923,"1"-4"0,3-1 267,0-2 1,9 4-539,-1-1 1,8 1 549,-1-4 1,7 0-371,1 0 1,4 0-97,-4 0 1,-1 4-246,-7 0 0,-2 0 78,-5-4-1035,0 0 513,-5 0-1707,-2 0 1,-11 0 1659,-5 0 0,-5 5 0,-6 1 0</inkml:trace>
  <inkml:trace contextRef="#ctx0" brushRef="#br0" timeOffset="57">12262 6110 8146,'-5'-7'2758,"3"2"-2174,-3 5 0,5 2-184,0 1 0,5 5-7,3 7 0,2 3 103,1 5 0,2 1-139,2 3 1,2 2-81,2 5 1,3 0-37,-3 1 1,2 0-292,2 3 0,0-2 146,0 2 1,-1-7-383,1 0 0,-4-2 164,0 2 0,-5-4-220,2-4 0,-2-4 149,1 0 1,-3-5-8,4 2 1,-7-4 228,-2 0 1,-3-1-236,4 1-565,-6-6 227,8-1-898,-8-5 584,3 0 1,-7 0-393,-1 0 1,-3-5 1249,-1-3 0,-3-7 0,3-3 0</inkml:trace>
  <inkml:trace contextRef="#ctx0" brushRef="#br0" timeOffset="58">12616 6235 8053,'-7'-11'0,"2"-6"778,5 0 1,2-1-58,1 3 1,-1 6 917,1 1-648,-1 6-393,-2-3-286,0 20 1,-5 0-82,-3 15 1,-7 2-143,-4 6 0,-7 3 124,0 5 1,-2-1-394,1 1 1,4-4 129,0 0 0,2-6-79,6 3 0,-4-9-154,3-3 1,2-5 126,7-3 1,-2 2-75,5-6 0,-1-4 27,1-3 1,3-4-1736,-3 3 758,3-4 611,1 2 1,0-5-1</inkml:trace>
  <inkml:trace contextRef="#ctx0" brushRef="#br0" timeOffset="59">12250 5881 8088,'0'-11'579,"0"4"358,0-3-321,0 9 197,0-4 794,0 5-1165,5 0 0,3 1-31,7 3 1,-1-3-116,5 3 1,-1-3 65,1-1 0,6 0-122,-2 0 0,4-3-99,-1-1 1,0-1 109,4 1 1,-4 1-196,0-4 1,-5 3 134,-2-4 1,-5 6-1430,1-2-562,-2 3-892,-2 1 2692,-5 0 0,4 0 0,-3 0 0</inkml:trace>
  <inkml:trace contextRef="#ctx0" brushRef="#br0" timeOffset="60">12787 6407 8094,'-6'0'588,"-1"0"587,4 0 191,1 0-427,-3 0-260,5 0-443,5 0 0,2 0 374,4 0 0,0 0-168,1 0 1,1 0 24,2 0 0,3-4 17,4 0 1,1-4-47,0 5 0,4-6-105,-1 1 0,1 2-68,-4-2 1,-5 4-333,-3-3 1,-2 4 174,-2-1-1813,0-2 962,-4 5-2695,-2-4 3438,-5 10 0,0-4 0,0 4 0</inkml:trace>
  <inkml:trace contextRef="#ctx0" brushRef="#br0" timeOffset="61">13335 6247 8114,'-6'-5'110,"-3"2"405,5-4 388,0 4 3,4-7-287,0 9 295,0-5-211,0 1-397,0 4 1,5-4-40,3 5 1,2 0-11,2 0 1,3 0-20,0 0 0,5-4-96,-1 0 0,-1 1-122,1 3 1,0 0 70,4 0 1,0-2-18,0-1 1,0 1 29,-1-2 0,-4 3-151,-3 1 1,-2 0 30,-1 0-139,-1 0 0,-5 1 42,-2 3 1,-3 4-51,-1 7 1,-5-1-64,-2 5 0,-7 4 139,-1 4 0,-6 4-56,2 0 0,-6 6 76,-2 1 0,1 0-113,3-4 1,1-1 32,3-3 0,3-2 205,4-5 1,2-4-9,2 0 1,3-5 105,5 1 1,0-6-18,0-1 137,0-6 1,2 4 57,1-6 1,4 0-129,4 0 0,1 0-12,-1 0 0,4 0-45,0 0 1,2-2-234,-2-2 1,-2 3 142,2-3 1,-2 2-625,-2-2 1,1 3-212,-1-3 1,-3 3-492,-1 1 270,1 0 1,3 0 387,1 0 0,-5 0 66,1 0 1,-4 0 159,3 0 1,-3 0 382,4 0 0,-1 0 0,5 0 0</inkml:trace>
  <inkml:trace contextRef="#ctx0" brushRef="#br0" timeOffset="62">13803 6509 8020,'0'-7'1480,"0"-1"-594,0 6-160,0-3-250,0 5 1,-3 5-86,-1 2 1,0 3-19,4 2 0,0 4-166,0 3 0,-1 4-160,-3 4 0,3-3-209,-3 3 0,3 1 188,1-2 0,0 1-533,0-4 0,1-4 293,3 0 0,-3-5-108,3 1 1,-3-2 68,-1-2 1,4-3-1177,0-1-118,-1-4 1547,-3 7 0,0-4 0,0 6 0</inkml:trace>
  <inkml:trace contextRef="#ctx0" brushRef="#br0" timeOffset="63">13621 6795 7925,'1'-6'247,"3"2"0,2 1 258,6-1 0,0 2 420,3-6 1,3 4 90,5-3 0,4 3-472,-1-4 0,2 2-200,-1-2 0,-7 0-125,3 4 0,-8 0-1994,1 4 656,-4-5 0,-2 5 1119,-2 0 0,-13 5 0,-8 6 0</inkml:trace>
  <inkml:trace contextRef="#ctx0" brushRef="#br0" timeOffset="64">14797 5858 8000,'0'-11'533,"-1"1"-51,-3 2-16,3-2 15,-9 4-31,3-1 1,-4-1-99,-1 4 1,1 0-70,0 4 1,-1 0 89,1 0 0,-1 0-147,1 0 1,-6 0 19,-2 0 0,2 1-5,-2 3 0,-1-1-127,-2 4 1,-1 1 126,0 3 0,0 2-114,0 2 0,0-2 28,1 2 0,3 1-156,0 0 1,5 0-51,-2-1 1,4-2 49,0 2 1,2 2-18,2-2 0,0 0 103,4-3 0,0-1-151,4 1 1,1-1 86,3 0 1,4 1 14,7-1 1,0 1 3,8-1 0,-1-3 20,8-1 0,-3 0-70,3 0 1,-3 3-4,3-2 0,-6 2-43,-1 2 0,0-1 79,-4 0 0,-2 1-81,-2-1 1,-3 1 67,0-1 1,-2 2-56,-2 2 1,-3-2 36,-5 2 1,0 3-5,0 1 1,-5-1 73,-3 1 0,-3-2-64,-5 2 0,-1 2 233,-6-6 0,-5 4-69,-3-4 0,3 0 101,2-3 1,-2-1-96,1 1 0,2-2-192,6-3 1,2 2 172,6-5 137,0 0-7,4-4-53,2 0-186,5 0 0,5-4-96,3 0 0,6-3 56,1 3 0,0 0 0,-3 4 0</inkml:trace>
  <inkml:trace contextRef="#ctx0" brushRef="#br0" timeOffset="65">15105 6075 7862,'0'-17'0,"0"0"803,0 6 1,2-1-326,2 1 1,-2-1 296,6 1 175,-6 5 440,3-4-722,-5 8-442,0-3 0,0 6-103,0 3 1,0 4 54,0 7 1,-1 4 34,-3 8 0,-2 3 49,-6 8 1,-3 4-125,0 8 0,-5-2-127,1 5 1,-3 1-301,-1 3 0,12-27 0,-1 1-5,1-1 1,0 0 0,-12 30-347,0-7 0,1 1 294,3-9 1,-1 4 113,5-8 0,-1-1-175,5-2 0,1-6 43,2-2 0,2-6 390,2-1 0,3 0-58,-3-4 0,3-3-148,1 0-1004,0-4 993,0 0 0,1-5-848,3 1 1039,2-6 0,6-2 0,-1-6 0</inkml:trace>
  <inkml:trace contextRef="#ctx0" brushRef="#br0" timeOffset="66">14831 7103 7848,'0'0'0</inkml:trace>
  <inkml:trace contextRef="#ctx0" brushRef="#br0" timeOffset="67">15163 6567 7848,'-6'-18'2124,"5"1"-888,-4 6-1087,5 4 1,0 4 82,0 6 1,1 4 189,3 4 0,-1 6-65,4 2 1,0 4-56,0 3-89,3-2-234,-3 4 0,-1-1 200,-2 0 1,1-1-363,-1-3 0,0 0 138,-4 0 0,1-5-73,3-3 1,-3-3 4,3 0 75,-3-6-28,-1-1 353,0-5 0,0-5-117,0-2 1,0-9-53,0-3 0,4-2-112,0-2 0,5-5 77,-2-2 1,3-5-115,2-3 0,0 1 44,4-4 1,-4-1-166,4-4 1,1 5 64,2 3 1,-1 8 76,1 3 0,-4 3 213,4 1 0,-3 5-83,3 3 0,0 3-3,4 0 1,-4 5-75,0-1 1,3 5-57,5 0 1,0 1 57,-4 2 1,-2-3-155,-2-1 0,2 0 7,-6 4 1,4 0 65,-4 0 0,-4 0-998,-3 0 379,0 5-1553,-2-4 951,-1 9-333,-5-3 1590,-5 4 0,-1-5 0,-6 0 0</inkml:trace>
  <inkml:trace contextRef="#ctx0" brushRef="#br0" timeOffset="68">15745 6292 7945,'-11'0'0</inkml:trace>
  <inkml:trace contextRef="#ctx0" brushRef="#br0" timeOffset="69">15494 6555 7945,'-18'0'1517,"7"0"1,4 0-822,3 0-474,3 5-57,-4-4 1,5 10 987,0-4-466,0 3-261,0 2 41,0-1-301,0 6 0,0-3 5,0 5 0,0-4 64,0 4 0,1-4-271,3 4 1,-3-4 116,3 4 0,1-5-128,-1 2 72,0-4 0,-4 0-153,0-1 153,5-4 171,-4-2 245,4-5 16,-5 0 1,2-5-135,1-3 0,2-2-44,3-2 1,4-4-39,-1-3 0,0-3-322,5-1 1,0 2-26,-1 2 0,1 1-88,-5 3 1,0 3 208,1 1 0,-5 1 57,1 6 1,-5-1-51,0 1-43,4 3 1,-5-3-63,6 8 0,-4 2 96,3 6 1,-4 0 91,1 4 1,1 1-79,-1 6 1,3 0-10,-3 0 1,0 0-522,-4 0 1,1-1 213,3 1 0,-3-1-93,3-3 1,-3-3 94,-1-4 0,0-1-594,0 1 1,0-5-33,0 1 913,-5-6 0,4 8 0,-4-3 0</inkml:trace>
  <inkml:trace contextRef="#ctx0" brushRef="#br0" timeOffset="70">15688 6966 7895,'-12'0'0</inkml:trace>
  <inkml:trace contextRef="#ctx0" brushRef="#br0" timeOffset="72">19297 6098 8055,'0'-11'0,"1"1"72,3 2 0,-3 2 217,3 2 1,-3 1 289,-1-4-139,0 4 0,2-2-124,1 5 0,-1-1 640,1-3-213,-1 3 52,-2-4-499,0 5 1,-2 4 50,-1-1 0,-5 10-158,-7-2 1,-3 8-114,-5 1 1,-1 1 44,-3 2 0,-2 1 126,-5 3 0,0-3-195,-1 2 0,1-1 63,0-3 1,1 1-68,3 0 1,-2 0 26,5 0 0,2-2-82,6-2 1,1-2 108,3-6 0,3 1 116,1-1-162,-1 1 0,11-1 158,-3 0-185,3-4 0,2 3 60,3-2 1,-1-2 37,4 1 0,6 0-34,6 0 1,3 4 60,0-4 0,6 2-110,3-1 0,1 1 58,-2-6 1,2 5-47,-6-4 0,6 1 50,-1-1 0,-5-3-240,-3 3 1,0-3 54,-4-1 0,-3 0-1569,0 0 742,-4 0-1786,-5 0 1528,-2 0 0,-6 0 1164,-3 0 0,-3 5 0,-4 1 0</inkml:trace>
  <inkml:trace contextRef="#ctx0" brushRef="#br0" timeOffset="73">18737 6829 8080,'8'-1'362,"0"-3"0,0 3 554,8-3 1,0 3 235,3 1 0,-1 0-552,-3 0 1,-1 0 202,5 0 0,1 0-275,7 0 0,-3 0 106,3 0 1,2 4-192,1-1 0,0 1-164,0-4 0,-4 0-112,0 0 1,-6 4-1,-1 0 1,-5 0-450,2-4 0,-4 0 243,0 0 1,-5 3-2878,1 1 2197,-5 0 1,2-3 718,-5 3 0,-5-3 0,-2 4 0</inkml:trace>
  <inkml:trace contextRef="#ctx0" brushRef="#br0" timeOffset="74">20016 6155 7996,'0'-7'859,"0"-1"-218,0 6-188,0-3 934,0-1-365,0 5-431,0-4 102,0 5 0,2 5-351,1 3 0,0 3-116,5 4 0,-1 2 23,5 2 0,-1 4-23,1 0 1,-1-1 59,0 5 1,2-1-83,2 0 1,-2-2-128,2 3 1,-2 1-73,-2-2 0,2 1 76,2-4 0,-2 0-177,2 0 1,-1 0 67,1-1 0,-2 1 33,2 0 0,2-5 43,-2-3 0,0 2-216,-3-2 0,-1 0-45,0-4 1,-3-3-363,0 0-239,-6-1 1,5 1-74,-4-1-1642,-1-4 1844,3 2 0,-7-5-668,-1 0 1353,1 0 0,-8 0 0,4 0 0</inkml:trace>
  <inkml:trace contextRef="#ctx0" brushRef="#br0" timeOffset="75">20428 6178 7996,'0'-11'0,"0"-4"477,0-1 0,0 1 311,0 4-129,5-1 169,-4 1-212,4 4 0,-5 4-476,0 6 0,-5 5 52,-3 7 1,-3 8 145,-4 8 0,-7 7-98,-5 4 1,-3 1-209,3-1 0,-4 5-71,0-6 1,3 5 112,2-8 0,3-1-143,4-7 1,-2 2-156,6-5 0,-3-2 62,7-6 1,-3 2 73,6-6 1,2-1-967,-2-7 716,6 3 0,-3-7-1094,5 5 1179,0-6 1,0 2-1439,0-8 1691,0-2 0,0-6 0,0 1 0</inkml:trace>
  <inkml:trace contextRef="#ctx0" brushRef="#br0" timeOffset="76">19959 5824 7996,'-11'0'0</inkml:trace>
  <inkml:trace contextRef="#ctx0" brushRef="#br0" timeOffset="77">19936 5824 7996,'-5'-6'731,"4"1"-15,-9 0 130,9 3-269,-4-3 234,5 5-83,0 0-431,0-5 1,5 4 84,2-3 1,5 3-132,3 1 1,4-1 98,8-3 0,2 3-50,5-3 0,2-1-8,2 1 1,2-4-61,6 4 0,-4-4-38,0 0 0,-2 2-308,2-2 0,0 2 138,-8-2 1,-2 2-727,-9 2 0,-5 3 58,-3-3-635,-7 3 861,-3 1 1,-7 0 417,-1 0 0,-4 5 0,-4 1 0</inkml:trace>
  <inkml:trace contextRef="#ctx0" brushRef="#br0" timeOffset="78">20725 6418 8196,'-12'0'313,"6"0"0,-1 0 499,4 0 1,1-1 971,-1-3-647,1 3 337,2-4-1012,0 5 1,4-2 57,0-1 0,5 1-207,-2-2 0,4 3-42,0 1 1,2-1 96,2-3 0,0 3 106,8-3 1,-3 3-393,7 1 0,1-1 69,-2-3 0,1 2-369,-4-1 1,-4 1 176,0 2 0,-5-3-1382,1-1 753,-2 0-2471,-2 4 633,-4 0 297,-2 0 2211,-5 0 0,0 5 0,0 1 0</inkml:trace>
  <inkml:trace contextRef="#ctx0" brushRef="#br0" timeOffset="79">21158 6407 8196,'0'-7'1069,"2"-2"-449,2 6 0,-2-1-18,6 4 0,-4-4-72,3 0 0,1 0-131,3 4 0,4-3 53,1-1 0,4 0-68,-1 4 1,3-1 10,0-3 1,2 3-150,3-3 1,-3 3-113,3 1 1,-4 0 61,-4 0 1,1 0-97,-5 0 98,6 0 1,-9 0-139,4 0-255,-9 0 1,-2 5 72,-5 2 1,-1 3-153,-3 2 1,-3 4 71,-9 3 1,-3 3-145,-7 1 0,-4 3-10,-4 1 1,0 1-3,0-1 1,4-3 133,4 2 1,3-5 54,4-2 1,-1-5 124,4 1 1,2 1-89,7 0 0,0-5 301,4-3 0,1-5 44,-1 5 440,1-5-334,7 2 0,6-5 127,4 0 1,5 0-97,-1 0 0,4 0-71,4 0 1,-3-4-227,2 0 0,-2-4 145,-1 5 0,0-1-237,0 4 0,-5-4 35,-3 0 1,-2 0-588,-2 4 0,-3 0-881,-1 0-909,-4 0-767,2 0 2695,-5 0 1,0 0 0</inkml:trace>
  <inkml:trace contextRef="#ctx0" brushRef="#br0" timeOffset="80">21592 6841 8196,'0'-8'1719,"0"0"-583,0 6 647,0-3-1216,6 0 1,0 3 155,5-1 0,1-2-254,-1 1 0,1 0-25,-1 4 1,2-4-231,2 0 0,1-1 32,3 1 1,3 3-236,-3-3 0,1 3 76,-1 1 0,2-1-663,-6-3 0,0 3 345,-3-3 1,-5 3-3474,1 1 3704,-6 0 0,3 5 0,-5 1 0</inkml:trace>
  <inkml:trace contextRef="#ctx0" brushRef="#br0" timeOffset="81">22575 6178 8196,'6'-11'0,"0"-1"306,-2 1 0,-3 3-4,3 1 1,1-1-42,-1-3 1,0 3 310,-4 0 823,5 1-955,-4-5 1,3 6-175,-8 2 1,-2-1-121,-5 1 1,-1 1 114,1 3 1,-5 0-125,1 0 1,-6 1 123,-2 3 1,0 1-59,-4 2 1,-1 3-5,2-2 0,-1 2-202,4 2 0,0 3 44,1 0 0,3 0-78,0-3 1,5-1 257,-2 1-148,4-1 0,4 0-154,0 1 135,6-1 1,2 1-33,7-1 0,5 1 46,3-1 1,4 2-47,8 2 0,2-6 2,5 2 0,-3-2-93,-1 3 1,-3-1 94,3 0 0,-8 1-18,1-1 0,-4 4-18,0 1 1,-4 3 38,-7-4 1,0 5-152,-4-1 0,0 3 80,-4 1 0,-1 0-24,-3-1 1,-4 1 8,-7 0 1,-3 0-15,-4 0 1,-3-2 226,-1-2 0,2-1-120,-3-3 1,-1-3 226,1-1 1,5 1-74,3-5 0,5-2-195,-2-1 0,8-3 174,0-1-751,5 0-14,-2 0 0,5-1-463,0-3 1,5-2 47,3-5 0,3-1 1011,5 1 0,1-6 0,6-1 0</inkml:trace>
  <inkml:trace contextRef="#ctx0" brushRef="#br0" timeOffset="82">23066 5881 8196,'11'-18'0,"-3"1"413,-1 2 0,-3 3-23,4 1 0,-2-1 92,2 5 1,1-4 324,-6 0-4,1 5 1,-2-3 254,1 5-139,-1 0-560,3 4 1,-5 1-114,0 3 1,-2 6 237,-1 6 0,-5 8-148,-7-1 0,1 12 167,-5 3 1,0 5-88,-4 3 0,-4 5-516,1 2 0,-1 4 116,15-27 0,1 1 1,-2 0-1,1 0-126,0 2 1,1-1 0,-2-1-1,2 0-213,-4 26 0,-1-1 80,5-3 1,5-3-474,2-8 1,-1-4 301,1-8 1,0 2-11,4-5 1,0-1 26,0-3 1,0-5 277,0-3 1,0 2 162,0-2 0,0-4-980,0-3 220,0 0 19,0-2-1023,0 4 591,0-9 296,5-6 1,-4-2 307,3-9 1,-1 2 524,1-1 0,7-8 0,7-6 0</inkml:trace>
  <inkml:trace contextRef="#ctx0" brushRef="#br0" timeOffset="83">23100 6315 8196,'0'-11'608,"0"-1"107,5 1 1,-4 0-226,3-1 1,-1 6 566,1 2-664,-3 3 0,5 6 61,-2 2 1,1 14-109,3 5 1,2 10-66,-3 2 0,7 6-153,2 2 0,-1-4-148,-4 4 1,-3-7-392,-1 3 0,1-9 318,4 1 1,-5-11-4,1 0 0,-6-8 5,2 0 343,2-2-234,-4-2 386,3-4 201,-5-2-184,0-5 1,0-5-145,0-3 0,-1-6-79,-3-1 1,1-5-284,-4 1 1,4-4 56,-1-4 1,3-2-46,1-5 0,0-6 46,0-2 1,2-2-308,6-2 0,1 1-125,10-1 0,-4 2 24,4 2 0,4 4 251,4 7 1,4 1 43,0 7 0,2-1 202,1 8 1,2 1-107,2 4 0,2-1 164,6 1 1,-2 3-58,-2 1 0,3 3 49,-3-4 0,-3 5-78,-1-5 0,-2 5 31,-2 0 0,-6 0 354,-5-1-306,-1 3-924,-9-4 572,-1 10 1,-9 1-3777,-6 6 4085,-9-1 0,-6 6 0,-4 0 0</inkml:trace>
  <inkml:trace contextRef="#ctx0" brushRef="#br0" timeOffset="84">23523 6521 8196,'-7'0'1318,"2"0"-279,5 0-592,0 5 1,0 1-171,0 6 0,0-1-262,0 1 554,0-1 0,0 0-124,0 1 1,4-1-231,0 1 0,1-1-26,-1 0 0,-3 1 219,3-1-340,2 1 0,-3-2 192,4-3-160,-4-1-151,7-6 107,-4 0 0,6-2 59,-1-2 0,1-2 24,-1-5 0,2-1-55,2 1 1,-2-6 9,2-2 1,1 2-20,0-2 1,0 1 39,-1-1 0,-6 2 84,3 6 0,-7 3 54,2 1-160,-4 4 0,2-1-1,-5 8 1,0 4-4,0 7 0,0 3-12,0 5 0,-1 1 44,-3 2 1,3 0-199,-3 4 0,2-3 94,2 3 0,0-3-498,0 3 0,6-4 211,1 0 0,-1-7-236,2-3 0,-4-1-48,4-4 1,-5 2-236,5-9 1,-4 0-956,3-4 649,-4 0 1095,7 0 0,-4-6 0,6 0 0</inkml:trace>
  <inkml:trace contextRef="#ctx0" brushRef="#br0" timeOffset="85">24094 5630 8196,'1'-16'534,"3"4"174,-3 6 1,5 6 1203,-2 0-1306,2 0 1,7 2 37,2 6 1,3 1-200,5 10 1,5 0 443,2 4 1,3 5-338,2 2 1,3 4 33,0 4 0,4 3 26,-4 5 1,0 3-81,-4 1 1,-5 4-95,-2 0 1,-8 5-162,-4 2 0,-6 1-285,-1-1 0,-7 1 70,-1 3 1,-2-32 0,-1 0-8,-9 28 1,-3-4 57,0-4 1,-5-3-553,1 3 1,1-6 31,-1-1 0,4-2-232,-4-6 1,0 3-174,-4-7 1,4 2 327,0-10 1,1 0-1556,-1-7 1,-1 1 2038,4-5 0,-4-2 0,1-2 0,-3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7:53:13.8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21426 7663 7909,'-7'5'464,"2"2"0,5 4-196,0 1 1,0-1-163,0 1 0,-1 3 79,-3 0 0,3 5-161,-3-1 0,3-1 47,1 1 0,0 0-93,0 4 1,0 0-19,0 0 1,0-4 114,0 0 0,1-4 96,3 4 0,-3-5-85,3 1 0,2-2 197,2-2 0,1 1-104,-2-1 0,3-1 201,-2-2 1,2-2-77,2-2 0,-5-3 318,1 3-397,-1-3-543,5-1 89,-1 0 1,-1-1 182,-2-3 0,-3 2-2258,-5-6 2304,0 1 0,-5-5 0,-1 1 0</inkml:trace>
  <inkml:trace contextRef="#ctx0" brushRef="#br0" timeOffset="1">21471 7446 7953,'0'-11'294,"0"5"610,0-5 28,0 10-239,0-9-620,0 9 1,1-4 299,3 5-517,-2-5 218,3 3-74,0-3 0,1 10 0,5 2 0</inkml:trace>
  <inkml:trace contextRef="#ctx0" brushRef="#br0" timeOffset="2">21802 7698 6906,'6'-7'2330,"-1"1"-1816,2 2 1,3 3-157,-2-3 1,2 3-87,2 1 1,-1 0-58,0 0 1,5-1-15,-1-3 0,5 2-135,-1-1 0,-1 1 95,1 2 0,0-1-220,4-3 0,-2 3 114,-2-3 1,2 2-360,-6-2 0,4 3-34,-4-3 0,0 3-182,-3 1 0,-4 0-594,-1 0 400,-4 0 714,2 0 0,-10 5 0,-2 1 0</inkml:trace>
  <inkml:trace contextRef="#ctx0" brushRef="#br0" timeOffset="3">21860 7880 7465,'1'-6'1316,"3"2"1,-2 3-727,6 1 1,-1 0-199,5 0 1,0-4 142,4 0 1,-2 1-95,5 3 1,-4 0-190,4 0 1,-4-4-140,4 0 1,-1 0-146,1 4 0,1 0-364,-4 0 0,3 0 332,-4 0 1,4-4-823,-4 1 0,0-1-60,-3 4 195,4 0 1,-3-2-72,2-1 822,-7 1 0,2-3 0,-4 5 0</inkml:trace>
  <inkml:trace contextRef="#ctx0" brushRef="#br0" timeOffset="4">22705 7458 8000,'0'-12'-113,"0"1"1,3 3 789,1 1 1009,0 4-1122,-4-2 1,1 5 19,3 0 0,-3 1-333,3 3 0,-1 6-24,1 6 0,-3 5 21,3 2 1,-3 1-8,-1 7 0,1-1-145,3 4 0,-3 1 85,3-1 0,-3-1-120,-1-3 1,0 2-148,0-5 1,4 1-35,0-2 1,0-3-3,-4 0 0,4-2 112,-1-5 0,1-1 274,-4-4 0,4 1-157,0-1 0,0 1 83,-4-1 0,0-3-43,0-1 1,3-3 123,1 4-273,0-6 0,-4 5-499,0-4-1721,0-1 1111,0 3 1111,0-5 0,0 0 0</inkml:trace>
  <inkml:trace contextRef="#ctx0" brushRef="#br0" timeOffset="5">1279 9673 8118,'-7'-6'306,"-1"2"0,5 2 171,0-2 294,-4 3-264,6-4 255,-4 0-462,5 3 0,1-3-30,3 5 1,-2 5 81,6 3 1,0 2-85,3 1 1,1 6-144,-1 2 0,0 4 113,1 3 1,3 0-50,0 4 0,6 1 49,-2 3 1,2 0-199,2 1 0,4-1-64,-1 0 1,1-3-121,-4-1 1,0-5-16,0 2 1,-2-3-144,-2-1 0,-2-1 45,-6-3 1,0-2 80,1-1 1,-2-8-152,-2 4 246,2-3 0,-8 1-523,6-2-173,-6-3-105,4-5-313,-6 0 1,-6 0-73,-1 0 1267,2 0 0,-10-5 0,2-2 0</inkml:trace>
  <inkml:trace contextRef="#ctx0" brushRef="#br0" timeOffset="6">1702 9719 8029,'0'-18'0,"0"2"0,0 4 580,0 6-298,0-4 0,4 7 135,-1-4 396,1 4-71,-4-7-39,0 9-103,0-4-216,0 5 0,-5 5-306,-3 2 0,-7 10 119,-4 6 0,-2 2-127,-2 9 1,-5 3 101,-3 9 1,-2 0-514,-1-1 0,0 5 163,0-1 1,1 0-111,2-8 1,5 1 66,6-7 0,4 0 76,5-8 1,0-4-181,4-4 0,-2-5 79,5 1 1,0-6-387,4-2 0,0-3-231,0 4-848,0-6 1819,5 3 1,7 0-1,6 2 1</inkml:trace>
  <inkml:trace contextRef="#ctx0" brushRef="#br0" timeOffset="7">2010 10176 8051,'0'-6'999,"0"-5"-687,0 10 943,0-4-794,0 5 0,0 5-40,0 3 1,0 2-147,0 1 1,4 6-102,0 2 0,1 4-41,-1 3 0,-3-1-185,3 1 1,-2-2-181,2-1 0,-3-4 192,3 0 1,-3-5-310,-1 1 0,2-2 195,1-1 0,-1-5-207,1 1 0,-1-4-86,-2 3-718,0-4 0,0 3 1165,0-2 0,-5-3 0,-2 4 0</inkml:trace>
  <inkml:trace contextRef="#ctx0" brushRef="#br0" timeOffset="8">2353 9993 7953,'0'-6'695,"0"-4"0,1 5-424,3-3 0,-2 2 33,6 2 1,0 3 34,3-3 0,0 3 342,1 1 0,4 0-229,3 0 1,3-4-153,1 0 0,1-1 221,3 1-355,-3 3 1,4-6-91,-6 4 1,1 1 87,0-1 0,-4-2-390,0 1 0,-5-1 209,1 1 0,-6 3-2309,-1-3 1151,-1 2 1175,0 2 0,-2 0 0,-5 0 0</inkml:trace>
  <inkml:trace contextRef="#ctx0" brushRef="#br0" timeOffset="9">3278 9594 8032,'-12'-6'550,"6"0"0,-3-5 147,5-1-237,1 6 789,3-4-815,0 8 0,1-1 22,3 6 0,-2 5-149,6 7 0,-1 4 163,5 8 1,3 2-159,0 5 1,4 1-122,-3-1 0,3 4-335,-4 0 1,5 0 179,-1-4 0,-1-1-161,1-2 0,-4 1 129,4-6 0,-5-3-726,1-4 1,-2-5 121,-2 1 0,3-2-85,-2-2 1,1-3-537,-10 0-488,6-6 81,-8 8 1628,5-8 0,-6 3 0,0-5 0</inkml:trace>
  <inkml:trace contextRef="#ctx0" brushRef="#br0" timeOffset="10">3678 9651 8005,'-7'-17'51,"2"3"-25,5-5 0,0 5 670,0-1 1,0 2 283,0 2 561,0-1-624,0 1-622,-5 5 1,-1 6-41,-6 7 1,0 14-59,-4 5 0,-1 7-43,-6 5 0,-1 3-233,-3 5 1,3 1-319,-3 2 1,-1-3 282,2-1 1,0-4-478,7-7 0,-1-5 254,5-2 1,-1-4-883,5-4 777,0-3 0,3-8-567,0 0-618,6-6 1627,-3 3 0,0-10 0,-2-1 0</inkml:trace>
  <inkml:trace contextRef="#ctx0" brushRef="#br0" timeOffset="11">3164 9399 8032,'3'-7'165,"1"-1"0,5 6 304,-1-2 1,2 3-44,1 1 0,4-4 204,1 0 1,9-1-38,2 1 149,4 3-378,4-4 0,-1 1 342,0 0-446,1 0 0,3 4-32,0 0 0,0-4 16,-4 1 0,-5-1-159,-2 4 1,-3 0 91,-1 0 0,-5-4-486,-3 0 1,-6 0-359,-2 4-778,-4 0 0,1 6 1445,-8 1 0,-8 3 0,-5 2 0</inkml:trace>
  <inkml:trace contextRef="#ctx0" brushRef="#br0" timeOffset="14">5596 9514 8145,'-5'-11'-24,"-2"4"0,0-2 53,0 5 1,3-1 89,-4 1 1,4 3 363,-3-3 50,4 3 10,-2-4-390,5 4 1,0-3 128,0 8 1,0 2 29,0 5 0,5 2-24,3 2 1,2-1 1,1 5 0,5 4 128,-1 4 0,5 4-128,-1 0 0,1 2 35,0 1 1,1 0-55,-2 1 1,-2 0-233,-2 3 0,1-2-92,0 2 0,3-6-140,-4-2 1,1-5-61,0 2 0,-4-4-263,3-4 0,-2-1 59,-1-3 0,-6-6 166,-2 2 1,1-6-1083,-1 3 407,-1-6-47,-3 4-33,0-6 1046,0-6 0,-5-5 0,-1-7 0</inkml:trace>
  <inkml:trace contextRef="#ctx0" brushRef="#br0" timeOffset="15">5893 9616 8142,'7'-17'0,"-1"0"0,-2 6 0,-3-1 0,3 1 0,2-1 0,-5 5 2099,3-1-435,-3 6-750,-1-3-462,0 5-254,-5 5 1,-1 1-116,-5 5 1,-2 7 42,-2 5 1,-3 5 91,-5 6 0,0 6-274,0 1 1,-3 4-129,-1 1 1,0-2-348,5-2 1,0 0 252,3-8 0,-1 1-257,4-8 0,5-4-152,3-4 0,6-5-1589,-2 1 2276,3-2 0,1-2 0,0 1 0</inkml:trace>
  <inkml:trace contextRef="#ctx0" brushRef="#br0" timeOffset="16">6087 10062 8051,'0'-12'0,"0"6"0,0 1 0,0 4 2001,0-3-668,0 3 1,0 8-841,0 8 0,0 8-218,0-4 1,0 3-130,0 1 0,0 3 114,0 1 1,0 0-415,0-4 0,0-2 193,0-2 0,2-2-551,1-6 0,-1 0 272,1 1 1,-1-5-1401,-2 1-170,5-5-282,-4 2 2092,9-5 0,-8 5 0,3 1 0</inkml:trace>
  <inkml:trace contextRef="#ctx0" brushRef="#br0" timeOffset="17">6396 9913 8006,'0'-11'747,"0"3"106,0 1-446,0 4 1,1-2 707,3 5-595,2 0 1,7 0-16,2 0 0,-2 0-131,2 0 1,3 0 10,1 0 1,4 0-111,3 0 1,-2 0 75,3 0 1,-3 0-138,-1 0 1,-1-1-177,-3-3 0,1 3-267,-5-3 0,0-1 221,-3 1 1,-2-1-2129,-3 1 1622,4 3 0,-11-4-1197,0 5 1711,-5 0 0,-7 0 0,1 0 0</inkml:trace>
  <inkml:trace contextRef="#ctx0" brushRef="#br0" timeOffset="18">7446 8988 8185,'-5'-11'-1171,"4"-1"2414,-3 1-246,3 5-84,1-5-239,0 10-372,0-4 1,4 10-82,0 3 0,4 7 24,0 4 0,2 4-21,2 4 0,3 2 21,0 5 0,2 0-237,-2 1 0,-1-1-67,5 0 0,-4-1-140,4-2 1,-4-2 157,4-3 1,-3-5-37,3 1 0,-4-6-438,4-1 1,-5-2 214,1-2 1,-6-3-1117,-1-1 495,-6-4 921,8 2 0,-8 0 0,3 1 0</inkml:trace>
  <inkml:trace contextRef="#ctx0" brushRef="#br0" timeOffset="19">7732 9045 8071,'0'-17'0,"0"-1"396,0 3 0,1 1 50,3-5 0,-3 5 12,3-2 1,1 4 349,-1 0 278,0 6-389,-4-4-230,0 9-459,-5 6 1,-5 7 71,-6 11 1,-4 5-115,1 2 1,-4 5-18,-4 3 1,3-1-121,-2 4 0,2 0-192,1 1 0,5 1-72,3-5 0,-2-4-342,2-3 0,1-6 360,6 2 0,0-8-200,4-4 0,0-2 191,4-2 0,1-1 426,3-2 0,-3 2 0,4-3 0</inkml:trace>
  <inkml:trace contextRef="#ctx0" brushRef="#br0" timeOffset="20">7846 9297 7501,'0'-13'422,"0"-2"1,1 12 1183,3-4-1028,-3 4 0,5 3-176,-6 8 0,0 2 62,0 1 0,1 6-367,3 2 1,-3 4 88,3 3 0,-3-3-396,-1 0 0,0 2 213,0-6 0,1 4-183,3-8 1,-3 4-359,3-3 1,-3-5-1470,-1-3 2007,0-1 0,0 5 0,0-1 0</inkml:trace>
  <inkml:trace contextRef="#ctx0" brushRef="#br0" timeOffset="21">8269 9080 8058,'-4'-19'0,"0"0"0,0 5 1006,4-3-590,0 11 1,0-1 222,0 4-143,5 1-219,-3-3 1,3 6 12,-5 3-116,0 3 0,1 9 97,3 3 1,-3 8-29,3 3 0,1 3-165,-1 2 0,1-2 132,-1-3 0,-3 2-507,3-6 1,1 4 222,-1-8 1,1 2-1657,-2-8 909,-1-1 1,4-5-1081,-2-2 1901,-3 2 0,4-9 0,-5 4 0</inkml:trace>
  <inkml:trace contextRef="#ctx0" brushRef="#br0" timeOffset="22">8143 9262 8058,'-6'-6'11,"1"1"1,8 4 984,1-3 1,5 3-219,-1-3 1,3 2-32,4 2 0,3 0-372,5 0 1,0 0-317,0 0 0,0-3-114,-1-1 0,2 0 144,3 4 0,-7 0-1077,3 0 1,-2 0 987,1 0 0,-4 0 0,-1 0 0</inkml:trace>
  <inkml:trace contextRef="#ctx0" brushRef="#br0" timeOffset="23">8794 9377 7944,'-6'-12'1101,"1"1"1,6 3-679,3 0 179,-3 6 590,4-3-1348,-5 5-1421,0 0 278,5 0 1,-2 0 1298,4 0 0,1 5 0,3 1 0</inkml:trace>
  <inkml:trace contextRef="#ctx0" brushRef="#br0" timeOffset="24">8988 9342 8016,'0'-6'1692,"5"-4"-1310,-3 9-191,3-5 0,-4 6 99,3 0-229,-3 0-61,9 0 0,-4 6 0,6 0 0</inkml:trace>
  <inkml:trace contextRef="#ctx0" brushRef="#br0" timeOffset="25">9239 9354 7987,'0'-12'1514,"0"5"-419,0-1-834,6 6 0,-5-5-316,3 3-575,-3 3 332,-1-4 0,5 15 0,1 3 1</inkml:trace>
  <inkml:trace contextRef="#ctx0" brushRef="#br0" timeOffset="26">9742 9000 7958,'-5'-7'578,"-1"2"48,-1 0-323,-3 4 1,9 1 158,-3 7 1,3 4-80,1 0 0,0 6 28,0 2 1,0 3-130,0 5 1,4-2-245,-1 6 0,5-6 81,-4 2 0,1-3-101,-1-1 1,-3-2-179,3-1 1,-2 0-433,2-5 0,-3 0-2203,3-3 2795,-3-1 0,-1 1 0,0-1 0</inkml:trace>
  <inkml:trace contextRef="#ctx0" brushRef="#br0" timeOffset="27">9571 9239 8203,'0'-7'770,"0"-1"-104,0 6-400,5-8 0,1 8 436,6-2 0,-5 3-212,1 1 1,3-1-36,4-3 1,7 3-209,1-3 0,0 3-322,3 1 1,-2 0 134,-1 0 1,1-4-901,3 0 1,-7 0 121,3 4 1,-3 0 717,3 0 0,0 0 0,0 0 0</inkml:trace>
  <inkml:trace contextRef="#ctx0" brushRef="#br0" timeOffset="28">10119 8965 8086,'-6'-24'0,"-3"3"0,5 9 0,0 1 768,4-1 1,1 6 586,3 2-91,-3 3-787,10 1 0,-5 9-94,5 2 1,1 8 47,-1 0 1,1 8-132,-1 3 1,4 1-263,0 3 1,1-5 60,-5 9 1,2-5-597,2 6 0,-2-8-49,2 0 1,-2-6-470,-2 2 1,-3-8-90,-1-4 1,1-2 454,3-2 1,-3-1 648,0-2 0,-6 2 0,3-4 0</inkml:trace>
  <inkml:trace contextRef="#ctx0" brushRef="#br0" timeOffset="29">10393 8977 7967,'0'-18'108,"0"-4"1,-4 10 533,0-3 630,1 2-415,3 1-350,-6 6 0,4 1-154,-6 5 1,1 10-296,-5 5 0,-3 7 40,0 5 0,-4 3-122,4 8 1,-6-1-611,2 5 1,-1-5 427,1 1 0,2-4-830,6-4 1,0 2 456,-1-5 0,6-4 579,2-4 0,3-5 0,1 2 0</inkml:trace>
  <inkml:trace contextRef="#ctx0" brushRef="#br0" timeOffset="30">10496 9228 8021,'0'-11'1400,"0"4"-312,0 2-654,5 5 0,-4 1-22,3 3 1,-3 3-171,-1 4 0,0 0-188,0 1 0,0-1-247,0 1 0,1-1 189,3 1 1,-2-1-969,1 0 537,4 1-423,-1-1 266,5-4 0,1-2 449,-1-5 0,1-4 93,-1 0 1,-3-5 226,-1 2 1,1 0-52,3 0 217,1-1 1,-1-3 47,1-1 456,-1 6-285,1 1-162,-1 5 0,-3 0-93,-1 0 1,-3 5-133,4 2 1,-6 7-305,2 2 0,1 3 116,-1-4 0,0 4-628,-4-4 1,3 4 308,1-4 0,0 1-1838,-4-5 2170,0 6 0,0-5 0,0 5 0</inkml:trace>
  <inkml:trace contextRef="#ctx0" brushRef="#br0" timeOffset="31">7389 9879 8126,'0'-6'341,"0"1"428,0 0-500,0 3 1,4-4 447,0 2-238,0 3-132,1-4 1,-3 5-82,6 0 1,-4 0 0,3 0 0,2 0 36,6 0 1,1 0-65,7 0 1,-2 0 63,10 0 1,0-4-50,7 0 1,4 0-33,8 4 0,-2-3-171,5-1 0,2-1 187,6 1 1,2 1-408,-29 0 1,1-1-1,1 2 1,0 0 263,0-2 1,0 0 0,2 3 0,1 0-58,-3-1 0,0 0 1,2-1-1,1 1 31,-1 0 0,0 0 0,1 0 0,0-1-85,-1 1 1,0 0 0,1 2 0,-1-1 21,-1-1 1,-1 0 0,2 1 0,0 0 25,-2-1 1,0 0 0,3 1 0,0 0 23,-1 0 0,0-1 0,-1-1 0,-1 1-35,1 0 0,-1 0 1,0 0-1,0 0-11,-2 2 1,0 0-1,2 0 1,0 0-276,28 0 1,-2-1 214,-1-3 1,2 3 60,-3-3 1,1 3 14,-4 1 1,3 0 3,-3 0 0,3 0-227,-7 0 1,-2-2 120,-2-1 1,2 1-15,-1-2 1,-1 3 33,-3 1 0,0-4 27,-1 1 1,0-1-141,-4 4 0,-1 0 98,-6 0 1,-1 0 157,-2 0 1,2-4-159,-3 0 0,-2 0 554,-1 4 1,0 0-524,0 0 0,-2 0 179,-5 0 1,0 0-40,-5 0 1,0 0 64,-3 0-99,-1 0 1,1 0-37,-1 0-277,-5 0 264,-1 0-884,-5 0 0,-5 0-206,-2 0 1,-9 4-1675,-3 0 2747,-2 0 0,-12 1 0,-3 1 0</inkml:trace>
  <inkml:trace contextRef="#ctx0" brushRef="#br0" timeOffset="32">8885 10176 8046,'0'-6'-972,"0"1"0,2 1 1316,2 0 36,-3 0 840,4 4-408,-5-5-322,0 4 0,1-4 372,3 5-610,-3 0 1,8 5-109,-5 2 1,4 4 115,-5 0 0,5 2-234,-4 2 0,1-1 82,-1 5 0,-3-4-175,3 4 0,-3-5 45,-1 1 0,4-1-30,0 2 0,-1-4-26,-3 3 1,0-6-149,0-1-50,0 0 268,0 3 218,0-5-204,0-1 265,-5-5-211,4 0 1,-4-5 7,5-2 0,0-3 11,0-2 0,5-1 5,3-2 0,2-3-45,1-4 0,6-1 33,2 0 0,-1 4-131,1 0 1,-2 5 62,2-1 0,-2 6-45,-6 1 1,1 6 65,-1-2 1,1 3 132,-1 1 1,0 3-47,1 1 0,3 5-34,0-1 0,2 6 111,-2 1 0,-2 1-61,2 0 1,-2 1-189,-2 6 1,0 0 155,1 0 1,-2-4-372,-2 0 0,-2-5 137,-2 1 1,-3-2-642,3-2-61,2 1-415,-5-1 1255,5 1 0,-6-1 0,0 0 0</inkml:trace>
  <inkml:trace contextRef="#ctx0" brushRef="#br0" timeOffset="33">11581 9662 8037,'-7'-1'638,"4"-3"-158,1 3 1,2-6 150,0 4 167,0 1-235,0-3 111,0 5-430,5-5 1,2 4 82,4-3 1,1 3-88,-1 1 0,2 0 0,2 0 1,-1-4-180,5 0 1,0 0 126,4 4 1,-2-1-106,-2-3 0,6 3-6,-6-3 1,5 2-361,-5-2 1,1 3 186,-1-3 1,1 1-750,-4-1 0,-1 3-827,-4-3-609,-4 3 2281,3 1 0,-14 0 0,3 0 0</inkml:trace>
  <inkml:trace contextRef="#ctx0" brushRef="#br0" timeOffset="34">11638 9788 8037,'-12'5'450,"6"-4"0,6 4 140,8-5 0,2 0 56,1 0 1,6 0 240,2 0 1,4 0-338,3 0 1,0 0 130,4 0 0,-3-4-264,3 0 1,-3-3-260,3 3 0,-6-1 45,-1 1 1,-5 3-640,-7-3-863,1-2 1299,-1 4 0,-9-3 0,-4 5 0</inkml:trace>
  <inkml:trace contextRef="#ctx0" brushRef="#br0" timeOffset="35">12791 9022 8183,'0'-6'69,"0"-4"483,0 9 67,0-9-130,0 8 62,0-3-159,0 5-294,-5 0 0,4 5 151,-3 3 1,-1 3-32,1 5 1,-3-2 20,3 5 0,-4 0-3,4 3 0,-3 1-75,3 0 1,-5 1 44,2 3 1,0 2 24,0 5 1,0 4-74,0 0 0,-3 6-162,2-3 0,2 3-60,-2-2 0,2 2 40,-2-2 0,3 1-135,5-1 1,0 1 64,0-5 1,0 0-40,0-4 0,4 1 65,0-1 0,3-4-87,-3 1 0,4-5-11,-5 5 0,6-6 94,-1 2 0,1-7 4,-2-1 1,3-3 1,-2 3 1,-2-6 126,2 3 0,-2-4-114,2 0 0,1-5 228,-5 1 1,3-4-115,-3 3 0,1-4 94,-1 1 0,-3-2 10,3 2-77,-3-3-573,-1 5-1279,0-6 923,0-6-1319,-5 5 2160,-1-4 0,-5 0 0,-1-1 0</inkml:trace>
  <inkml:trace contextRef="#ctx0" brushRef="#br0" timeOffset="36">13077 9377 7994,'0'-12'0,"0"4"743,0 1-397,0 4 0,0-3 569,0 2-249,0 3-185,0-4-241,0 15 0,4 3-14,0 10 0,-1 1 14,-3 2 0,4 3 0,0 6 1,0 3-15,-4 0 0,1 4 14,3-4 0,-3 2-690,3-5 0,-3 0-817,-1-8 1,4 2 1390,0-6 1,1 1-350,-1-9 0,-3 0-264,3-3-410,2-1 465,-5 1 0,6-6 434,-4-2 0,-1 2 0,3 1 0</inkml:trace>
  <inkml:trace contextRef="#ctx0" brushRef="#br0" timeOffset="37">13362 9628 8066,'-7'-1'0,"-1"-3"0,6 2 840,-3-3-8,5 5 1,1 0-289,3 0 1,2 0-184,5 0 0,1 0-128,-1 0 1,2 0 51,2 0 1,-1 0-53,5 0 0,0 0-232,4 0 0,-1 0-7,-3 0 0,1 0-109,-5 0 1,4-3-645,-4-1 1,1-1-68,-5 1 0,-1 1 826,-2-4 0,2-1 0,-4-3 0</inkml:trace>
  <inkml:trace contextRef="#ctx0" brushRef="#br0" timeOffset="38">14093 9148 8043,'-6'-6'1671,"1"1"-848,5 5-382,0 0 1,0 5-91,0 2 1,0 5-81,0 3 1,1 3-104,3 5 0,1-1-117,3 1 1,1 0-42,-6 0 1,5 0 125,-4 0 0,3-6-802,-3-1 0,4 0-40,-4-1-447,5 1 0,-4-5 1153,2 0 0,-2 1 0,-5-1 0</inkml:trace>
  <inkml:trace contextRef="#ctx0" brushRef="#br0" timeOffset="39">13922 9582 7957,'0'-6'1248,"1"-1"-789,3 4 0,4 1-192,7-1 1,-1 1 235,5 2 0,-4 0-59,4 0 1,4 0-121,4 0 0,1 0-88,-2 0 0,2-4-71,3 1 1,0-1 56,-4 4 1,0 0-222,-4 0 0,-1 0 72,1 0 1,-4-4-485,0 0 1,-5 0-265,1 4 0,-2 0-1439,-1 0 2114,-1 0 0,0-5 0,1-1 0</inkml:trace>
  <inkml:trace contextRef="#ctx0" brushRef="#br0" timeOffset="40">14071 9742 8007,'-7'-6'1366,"7"1"-194,1 5-824,5 5 1,-5 1-142,3 5 0,-3 5-101,3-1 1,-3 1 66,-1 0 1,0-2-263,0 5 1,1-4 128,3 4 0,-3-5-162,3 1 1,1-2 47,-1-2 26,0 1 1,0-5 168,-1 1 48,1-6 214,-4 3 7,0-5-129,5-5 1,-3-1-55,1-5 0,-1-1-84,-2 1 1,3-1 34,1 1 1,5-1-191,-1 1 0,-2 0 31,2-1 1,-2 1-72,2-1 1,2 5 152,-3-1 1,0 4-34,0-3 0,-3 4 13,4-1 1,-4 3 46,3 1-172,1 5 1,2 2 117,-2 4 0,0 4-78,-4 0 1,4 6 6,-4-2 0,3 1-141,-3-1 0,4 1-180,-4-4 1,1 3-148,-2-4 238,-1 0 1,4-3-99,-2-1-575,-3-5 1,5 3 919,-2-5 0,-2 0 0,3-4 0</inkml:trace>
  <inkml:trace contextRef="#ctx0" brushRef="#br0" timeOffset="41">14516 8988 8043,'-5'-6'-964,"4"-4"2469,-5 8-406,6-8-157,0 9-230,0-4-259,0 5 0,2 4 58,2 0 0,2 4-112,5 0 1,1 6 21,-1 1 0,4 9-137,1-1 1,4 8-47,-1-1 0,-1 3 22,1 1 0,-4 2-194,4 2 0,-4-1 49,4 5 0,-1 0-38,1 3 0,-2 1-223,-6 0 0,-5 1-248,-2 2 1,-3-6-181,-1 3 1,0-3 272,0 3 1,0-1-33,0 1 1,0-4 57,0 0 1,0-5 330,0 1 0,-3-4-96,-1-4 0,-5-2 22,1-5 1,2 0-237,-2 0 1,2-2 190,-2-2 1,-2-2-1166,3-6 745,2 1-985,-1-1 415,6-4 446,0-2 1,0-7 606,0-1 0,6-4 0,0-4 0</inkml:trace>
  <inkml:trace contextRef="#ctx0" brushRef="#br0" timeOffset="42">15155 9331 7962,'-13'-22'411,"1"3"1,8 7-31,0 4 1,4 5 187,4 0-211,-2 1 1,4 2-115,-2 0-1,-2 5 194,6 3 0,3 7-75,5 4 1,4 12-67,-1 3 1,1 8-147,-1 0 0,3-2-132,-3 2 1,-1-5-40,1 1 0,-5-7 114,1-5 0,-1-2-439,1-1 0,-2-4 165,2 0 0,-2-6-424,-2-2 0,-3-1 263,-1-6 0,-3 4-1309,4-4 886,-6 0 1,5-4 764,-4 0 0,-1 0 0,3 0 0</inkml:trace>
  <inkml:trace contextRef="#ctx0" brushRef="#br0" timeOffset="43">15464 9342 7964,'-5'-16'0,"4"2"0,-3-5 0,2 5 722,2-1 1,0 6 550,0 1-2,0 6-473,0-4-517,-5 22 0,-1 3-61,-5 15 1,-7 5 2,-5 3 0,-1 4-573,-7 3 0,1-2 390,-4 3 0,1 1-412,2-2 1,3-4-276,5-7 1,6-4-622,1-4 1,5-7 210,3-8 0,3-2 85,5-2 972,0 1 0,0-6 0,0-1 0</inkml:trace>
  <inkml:trace contextRef="#ctx0" brushRef="#br0" timeOffset="44">15578 9742 9432,'4'11'1784,"0"1"-1365,-1-1-182,-3 6 0,0 1 92,0 4 42,0-4-117,0 9 0,0-8-57,0 7-113,0-1 1,0-4-422,0-2 1,0 1 274,0-4-1965,0-1 1144,0-4 883,0 1 0,6-6 0,0-1 0</inkml:trace>
  <inkml:trace contextRef="#ctx0" brushRef="#br0" timeOffset="45">16800 9034 8021,'-6'-5'-357,"1"4"778,5-5 1,0 8 82,0 2 0,0 3 87,0 8 0,0 1-237,0 6 0,1-1-112,3 5 1,-3 2-102,3-1 1,1 5 48,-1-2 0,1-1-384,-1 2 0,-3-6 213,3 2 1,-2-7-733,2-1 0,-3-5 37,3 1 1,-1-6-932,0-1 1607,-1-1 0,3 5 0,-5-1 0</inkml:trace>
  <inkml:trace contextRef="#ctx0" brushRef="#br0" timeOffset="46">16572 9662 7981,'5'-6'852,"1"1"0,6 5-118,-1 0 1,2 0-264,2 0 1,3 0-94,4 0 1,6-4-157,3 0 1,2-1-185,1 1 0,-3 3 132,-1-3 0,-1-1-117,2 1 0,0 0-91,-4 4 0,0-1-251,-4-3 1,-4 3-1674,0-3 948,-5 3-187,2 1 0,-6 1 1201,-2 3 0,-8 2 0,-7 6 0</inkml:trace>
  <inkml:trace contextRef="#ctx0" brushRef="#br0" timeOffset="47">16674 9890 7945,'-6'-5'716,"1"4"1143,5-4-1009,0 5 0,4 5-487,0 3 1,1 2-143,-1 1 1,-3 1-132,3-1 0,1 2 158,-2 2 1,1-1-203,-4 5 1,0-5-336,0 1 0,4-2 227,0-2 1,0 1-186,-4-1 0,0-3-39,0-1 162,0-4 51,0 2 393,0-5 0,0-5-209,0-3 0,4-2-38,-1-1 1,6-1-48,-1 1 0,2-2 42,1-2 0,1 2-141,-1-2 1,4 2 122,1 2 1,-1 0-63,-4-1 0,1 5 95,-1-1 1,1 5 0,-1 0 1,0 3-69,1 3 1,-5 4 10,1 4 0,-2 4-62,2 1 1,1 3 75,-5-4 0,3 5-319,-3-1 1,0-1 103,-4 1 0,0-4-540,0 4 1,4-5-696,0 1-288,-1-2 1697,2-1 0,7-1 0,6 0 0</inkml:trace>
  <inkml:trace contextRef="#ctx0" brushRef="#br0" timeOffset="48">17348 9251 7914,'-7'-12'15,"-1"1"1,6 3 116,-2 1 1,2 3 592,2-4-281,6 6 0,-4-3 341,6 5 0,-1 0-327,5 0 0,-1 6-163,1 6 1,3 4 79,0 7 0,5 5-151,-1 2 0,-1 3-46,1 2 0,-4-1-39,4 0 1,-3 0-163,3 1 0,-5-6-38,1-3 1,-2-1-347,-2-3 1,0 0-205,1-3 0,-1-3 335,1-4 0,-5-2-577,1-2 0,-4 1 333,3-6 0,-3 1-601,4-4 1121,-6 0 0,3 5 0,-5 2 0</inkml:trace>
  <inkml:trace contextRef="#ctx0" brushRef="#br0" timeOffset="49">17657 9262 7952,'0'-23'478,"-4"6"792,0 1-662,0 9-257,4-3-183,0 8 1,-5-1 472,-2 6-357,-4 4 0,-1 11 99,-4 4 1,-3 8-162,-7 8 0,-2 6-248,-3 6 1,-2-1-15,3-3 1,2-2-914,1-2 1,5 0 449,3-8 1,3-2-1814,9-9 2316,-3-5 0,8 3 0,-3-3 0</inkml:trace>
  <inkml:trace contextRef="#ctx0" brushRef="#br0" timeOffset="50">17817 9639 7960,'11'-11'537,"2"1"-376,2 2 0,-2-1 681,2 5 0,-3-1-190,0 1 0,-1 3 561,1-3-1039,-1 3 0,1 1 48,-1 0 1,-5 1-170,-2 3 0,-1 3 141,1 4 0,-3 2-388,3 2 1,-8 1 191,-4 3 1,-7 4-647,-4 0 1,0 0 178,-4 4 0,7-3 0,-7-1 0,4-1 338,0 1 1,2-4-28,6 0 1,3-1 169,0 1 1,6-2-108,-2-6 0,3-3 513,1-1 1,5-3-203,3 4 1,3-6 359,4 2 0,3-3-156,5-1 0,0 0-17,-1 0 0,-1-4-701,2 1 1,-4-5 209,4 4 0,-2-3-2925,-6 3 3013,1 0 0,0-1 0,2-1 0</inkml:trace>
  <inkml:trace contextRef="#ctx0" brushRef="#br0" timeOffset="54">19130 9102 8028,'0'-17'0,"0"0"336,0 6 1,0 3 260,0 1 484,0 4-673,0-7 0,1 9 41,3-3 1,-3 4-96,3 4 0,-1 7 0,0 8 0,-1 3-147,2 0 0,-2 5 0,2 0 1,-3 3-346,3-3 0,-3 3 198,-1-3 0,0 0-1058,0-5 1,0 1 526,0 0 0,0-5 471,0-3 0,0 3 0,0 0 0</inkml:trace>
  <inkml:trace contextRef="#ctx0" brushRef="#br0" timeOffset="55">18959 9594 7997,'0'-8'805,"0"0"1,5 6-110,2-2 1,5 1-3,3 0 1,3 1-319,5-1 0,1 0-136,2-1 1,2 3-296,3-3 0,2-1 126,-3 1 1,2 0-190,-2 4 0,-2 0 153,-5 0 1,-4 0-2222,0 0 190,-5 0 1996,3 0 0,-6 5 0,0 2 0</inkml:trace>
  <inkml:trace contextRef="#ctx0" brushRef="#br0" timeOffset="56">19073 9833 7977,'0'-6'1317,"0"-4"-541,0 9 202,0-10 368,0 10-616,0-4-733,0 15 118,0-2 1,0 8-292,0-4 0,0-5 109,0 1-51,0 0 1,0-1-210,0 1-4,5-6 264,-4 3 48,9-5 0,-3 0 124,4 0 1,1-3-109,-1-1 0,0-5 208,1 1 1,0-2-105,4-1 0,-4-1 94,4 1 0,-2 1-20,1 2 0,-2-2-31,2 2 0,-3 3 217,0 2 1,-5 1-70,1 2 0,0 2 0,3 1 0,-3 7-39,-1 6 1,-4 0-26,1-1 0,1 3-22,-1 5 1,1 0-241,-2 0 1,-1-4-130,2 0 1,-2-1-153,2 1 1,-3 1-3012,3-5 3326,-3 0 0,4 2 0,2 1 0</inkml:trace>
  <inkml:trace contextRef="#ctx0" brushRef="#br0" timeOffset="57">19678 9285 8062,'0'-11'21,"0"-1"40,0 1 1,4 3 179,0 1 1,1 3 195,-1-4 124,-3 6 0,5-3-140,-2 5 0,-1 0-14,4 0 1,-3 10-108,4 5 1,-1 7 100,5 4 0,3 3-108,0 6 1,5 4-56,-1 3 0,-1 1-281,1-1 1,-1-1 236,1-3 0,1-4-249,-4 0 0,3-3 33,-4-5 0,0-5-159,-3 1 1,-1-3 42,0 0 0,1-2-468,-1-6 1,-3-3-815,-1 0-512,-4-6-393,2 3 2325,-5-5 0,0 0 0,0 0 0</inkml:trace>
  <inkml:trace contextRef="#ctx0" brushRef="#br0" timeOffset="58">20032 9308 7951,'-6'-18'538,"1"2"809,5 9-741,0-3 0,0 10-161,0 0 1,-1 10-343,-3 9 0,-4 8 122,-7 4 1,-2 2-178,-2 1 1,-4 4-197,1 0 1,3 4-384,-4-4 0,4-1 33,0-7 0,1 2-595,3-5 1,3-1-370,1-3 1462,-1-5 0,11 3 0,-4-3 0</inkml:trace>
  <inkml:trace contextRef="#ctx0" brushRef="#br0" timeOffset="59">20215 9731 8004,'4'-12'0,"0"1"0,-1 4 0,2-3 1066,3 3-201,-3 2-120,5-6 1,-7 9 231,4-6-298,-4 6-225,2-3-422,0 5 134,-4 0-170,4 0 1,-5 1-768,0 3 599,0 2 0,-5 5-195,-2 1 1,-3-2 114,-2-2 1,2 2 98,2-3 0,0 0-67,4 0 310,-5 1-133,8 3 274,-4 1-154,5-1 0,1-3-31,3-1 1,-2-3 145,6 4 0,-1-4-91,5 3 1,3-3 72,0 4 1,2-4-114,-2 3 0,-2 0 125,2 0 1,1 3-80,0-2 0,-1 1 37,-4-2 0,1 7-39,-1-2 0,-3 2-7,-1-3 0,-4 4-179,1 1 0,-8 4 111,-4-1 1,-7 1-203,-4-1 1,-4 3 63,-4-3 0,3-1-118,-2 1 1,2-5-181,1 1 0,4-6-184,0-2 0,6-3-634,2 4 355,-1-6 1,12 3 868,0-5 0,5-10 0,7-2 0</inkml:trace>
  <inkml:trace contextRef="#ctx0" brushRef="#br0" timeOffset="60">21346 9765 8012,'0'-12'4045,"5"6"-3867,-4 1 1,5 4 276,-2-3-1533,-3 3 989,10-4 0,-9 5-1995,6 0 2084,-1 0 0,10 0 0,1 0 0</inkml:trace>
  <inkml:trace contextRef="#ctx0" brushRef="#br0" timeOffset="61">21551 9753 7971,'4'-7'280,"0"-1"0,5 6 511,-2-2 1,0 3-229,0 1 1,-3-4-390,4 0 1,-5 0-307,5 4 1,-4 0-1119,4 0-486,-6 0 1736,8 0 0,-3 0 0,4 0 0</inkml:trace>
  <inkml:trace contextRef="#ctx0" brushRef="#br0" timeOffset="62">21825 9731 7976,'2'-8'0,"1"0"0,0 5 714,4-5 0,-3 5 389,4 0-154,-6 1-2366,4 2 1263,-6 0 0,-6 5 0,0 2 1</inkml:trace>
  <inkml:trace contextRef="#ctx0" brushRef="#br0" timeOffset="63">23002 9102 7962,'0'-11'0,"0"0"377,0-1 508,0 6 722,0 1-1080,5 5 0,-4 6-107,3 6 0,-3 0-156,-1 7 1,0 5 42,0 7 1,0 1-227,0-2 0,0 7-209,0-3 1,4 2-847,0-6 1,1 2 589,-1-6 1,-2 1-883,6-4 1,-5-2 1265,5-1 0,-5 1 0,2-3 0</inkml:trace>
  <inkml:trace contextRef="#ctx0" brushRef="#br0" timeOffset="64">22819 9662 7962,'-6'-1'599,"2"-3"1,4 3-180,4-3 1,2 3-125,5 1 0,1-2 535,-1-1 1,6 1-264,2-2 0,7 3-317,5 1 0,3-1-85,4-3 0,3 3-87,4-3 0,-4 3-513,-3 1 1,-2 0 315,-2 0 0,-5 0-292,-2 0 0,-8 0-741,-4 0 0,-2 0 1151,-2 0 0,1 5 0,-1 1 0</inkml:trace>
  <inkml:trace contextRef="#ctx0" brushRef="#br0" timeOffset="65">22990 9948 7962,'-11'0'2562,"4"0"-1576,2 0-431,5 5 502,5-4-624,-3 9 1,3-4-174,-5 6 1,0-5-38,0 1 0,4 0-217,-1 3 0,1 1-75,-4-1 0,4-3-172,0-1 194,0 1 1,-4-1-178,0 1-318,0-5 173,0 2 172,0-5 132,5 0 0,-3-2 153,6-1 1,-2 0-27,2-5 0,6 1 64,-3-5 0,4 5-86,1-1 1,-4 1 14,4-5 1,0 2 20,-1 2 0,1 2-31,-5 2 1,-3 3 133,-1-3 0,-3 4-83,4 4 1,-6 2 123,2 6 0,1 0-59,-1 4 1,0-2-28,-4 5 0,0-4-221,0 4 1,3-1 117,1 1 1,0 1-280,-4-5 1,1 0 87,3-3 0,-3-1-1855,3 1 1416,-3-1 1,1-5-665,2-2 1,-2-2 1262,6-2 0,-1 0 0,5 0 0</inkml:trace>
  <inkml:trace contextRef="#ctx0" brushRef="#br0" timeOffset="66">23607 9468 7906,'-1'-18'0,"-3"3"0,3 2 996,-4 2-551,5 4-448,5 2 1221,1 5-827,0 0 1,1 2-64,-4 1 623,-1 9-589,8 6 0,-3 6 413,9 2-497,-4-1 1,6 11-90,-3-1 0,-2 1-121,2-1 1,2-2-430,-2-3 1,0 2 282,-3-6 0,0 5-675,4-4 0,-4-2 367,3-6 1,-3-3-528,-4-4 0,2-2 303,-3-2 1,0 1-447,0-6 1056,-4 1 0,7 1 0,-4 2 0</inkml:trace>
  <inkml:trace contextRef="#ctx0" brushRef="#br0" timeOffset="67">23950 9388 7906,'-7'-18'904,"-3"-3"0,9 12 252,-3-3-936,3 9 0,-1-1 39,-1 8 1,-4 7 111,-4 8 1,-2 11-125,-2 5 1,-2 7-31,-2-1 0,-2 4-254,2 1 0,-3-3 198,-1 2 0,-2-5-761,2 5 0,-2-7 279,6 1 1,1-8-1011,-1 0 0,5-7 371,-1-1 0,3-2 960,5-6 0,-3 1 0,3-5 0</inkml:trace>
  <inkml:trace contextRef="#ctx0" brushRef="#br0" timeOffset="68">23950 9845 8772,'1'-7'1468,"3"4"0,-3 3-1231,3 3 0,1 4-3,-1 4 1,-1 1-18,-3-1 0,0 4-94,0 1 0,0 0 54,0-1 0,4-1-245,0 5 0,0-5 141,-4 1 0,4-2-585,-1-1 191,1-6 0,-2 3-271,1-5 438,-1-1 1,4-3 94,-2 0 1,-2 0 136,6 0 0,-4-3-82,3-1 0,1-5 175,3 1 0,1-2-32,-1-1 0,1 3 177,-1 0 0,0 1 43,1-5 1,-5 6 9,1 2 1,-4 3 627,4 1-598,-6 0 1,3 1-164,-5 3 1,4 6-16,0 5 1,0 6-105,-4-2 1,1-1-140,3 1 1,-3-2-269,3 2 1,-2 3-387,2-3 0,-3-3-789,3 0 1,-1 0 1464,0-1 0,-1 1 0,3-5 0</inkml:trace>
  <inkml:trace contextRef="#ctx0" brushRef="#br0" timeOffset="85">1032 13479 7759,'-6'0'279,"1"0"512,5 0-367,5-5 0,0-1-51,2-6 1,3 1-135,-2 0 1,2-1-82,2 1 1,-5-1 25,1 1 0,-1-4-130,5 0 0,-5-6 99,1 2 1,-4-2-170,4-2 0,-5-5 21,5-3 0,-4-2-222,3-1 1,-3-4 45,4 0 1,-4-5-50,3 1 1,-4 1 148,1-1 1,-2 4 49,2-3 1,-3 4 25,3-1 1,-1 6-44,0 1 1,-1 7 127,1 2 0,2 0 15,-1 7 0,0 3 306,-4 5-122,5 4-181,-4-2 1,8 10-19,-5 3-99,5 2 59,-3 6 1,2 2-132,0 5 1,-1-1 84,5-3 0,-1 1-197,0-5 1,5-1 37,-1-6 1,4 1 53,-4-6 1,2 1 83,-2-4 1,-2 0 5,2 0 1,-3-5 14,0-2 0,-1 0-43,1 0 1,-1-1 170,1-3 1,-2-1-74,-3 1 1,2-1 144,-5 1 0,4-2-47,-5-2 0,3 2 75,-3-2 0,-1 2 146,1 2-72,-1 0-107,-2 4-60,0 2-73,5 15 0,-4 3 40,3 10 1,-2 3-128,2 1 0,-3 9 52,3-2 1,1 6-220,-1-1 0,0 1-238,-4-6 1,0 3-309,0-6 1,0-3-86,0-2 1,0-5 104,0-2 1,0-9-824,0 1 1537,0-2 0,-5 2 0,-1 1 0</inkml:trace>
  <inkml:trace contextRef="#ctx0" brushRef="#br0" timeOffset="88">2471 12885 7864,'-6'0'-111,"1"-5"769,5 4-130,0-9 248,0 9-119,0-4-276,5 5 1,1 0-99,5 0 0,1 0 73,-1 0 1,4 0-121,1 0 1,4 0 12,-1 0 1,-1 0-190,1 0 1,4 0 96,3 0 1,1 0-254,-4 0 1,-2 0 81,-2 0 0,3 0-212,-3 0 0,-2-4-257,-2 0 0,-4-1-1433,-3 1 413,2 3 1503,-9-4 0,4 0 0,-5-2 0</inkml:trace>
  <inkml:trace contextRef="#ctx0" brushRef="#br0" timeOffset="89">2471 13023 7903,'-8'3'727,"1"1"-384,4 0 0,2-3 37,5 3 1,5-3 23,-2 3 1,5-3 77,3-1 0,3 0-29,4 0 1,5 0 203,0 0 0,5 0-45,-2 0 0,3-3-220,1-1 0,-1-1-405,-2 1 1,0 3 54,-4-3 1,-2 3-1965,-6 1 1163,3-6 1,-9 5-1230,2-3 1988,-2 3 0,-7-4 0,-1-1 0</inkml:trace>
  <inkml:trace contextRef="#ctx0" brushRef="#br1" timeOffset="90">15955 9582 7994,'-6'0'661,"1"0"0,3 0 152,-2 0-213,3 0-236,-9 0 1,7 0 170,-4 0 146,4 5-470,-2-4 0,7 5 15,1-6 0,4 0 74,4 0 1,2 0-75,2 0 1,3 0-26,5 0 0,-1-4 53,1 0 1,1-4-197,3 4 1,-3-3-57,3 3 1,-8-1-148,-4 1 0,-2 3-1626,-2-3 964,-4 3-508,-2 1 1315,-5 0 0,-11 5 0,-1 1 0</inkml:trace>
  <inkml:trace contextRef="#ctx0" brushRef="#br1" timeOffset="91">18251 9594 8087,'-7'-6'249,"2"5"247,5-9 1,1 9 256,3-3 0,4 1-244,7 0 1,3 1-129,5-1 0,1 1 17,2 2 1,0-1-114,4-3 0,-4 3-512,0-3 1,-3 3 238,-4 1 0,1 0-12,-4 0 0,-1 5 0,-4 1 0</inkml:trace>
  <inkml:trace contextRef="#ctx0" brushRef="#br1" timeOffset="92">22156 9594 7850,'-6'-7'1641,"1"-3"-998,5 9 1,1-4-202,3 5 0,2-4 19,6 0 0,4 0-93,3 4 1,3 0 13,1 0 1,3 0-143,1 0 1,4-1 6,-5-3 0,1 3-560,-4-3 0,0 3 287,-1 1 1,-4 0-2621,-3 0 2646,-7 0 0,2 0 0,-3 0 0</inkml:trace>
  <inkml:trace contextRef="#ctx0" brushRef="#br1" timeOffset="93">20489 9628 7182,'11'0'1637,"1"0"-1068,-1 0 1,6-4 269,2 0 0,2 0-254,2 4 0,4-3 15,0-1 1,4 0-257,0 4 0,-3-1-85,-2-3 1,-2 3-260,-1-3 0,-5 3 99,-3 1 1,-6 0-2339,-1 0 2239,-6 0 0,3 0 0,-5 0 0</inkml:trace>
  <inkml:trace contextRef="#ctx0" brushRef="#br1" timeOffset="94">3590 12566 7991,'0'-12'-95,"0"1"1,-4 3 913,1 1-440,-1 4 1,4-3 183,0 2 458,0 3-98,0-10-120,0 10-542,0-4 1,1 6-2,3 3 0,-3 8-2,3 7 0,-3 4-15,-1 3 0,0 7-102,0 5 1,0 5 87,0-1 0,0 6-270,0 2 1,0-1 43,0-3 1,0 0-274,0 0 1,0-6 57,0-2 0,0-2-86,0-2 1,0-5 118,0-2 0,0-4 128,0-4 1,0-3 117,0-4 1,0-1-175,0 0 436,0-4 86,0-2 1193,0-5-1331,0-5 0,5 0-121,3-3 1,-2-2-119,2 2 1,-1 3 70,5 1 0,3-1-90,0 2 1,6-1-31,-2 4 1,2-2-126,2-1 0,4 1 24,-1-1 0,2 1-208,-1 2 1,-3 0 12,3 0 0,-2 0 94,2 0 0,-4-1 75,-1-3 1,1 3 29,-4-3 0,-2-1-47,-2 1 1,-2-3 10,-2 3 1,-3-1-118,-1 1-380,-4 3 41,2-9 1,-5 7-620,0-5 0,0 5 52,0-5 1167,-5 5 0,-7-7 0,-5 4 0</inkml:trace>
  <inkml:trace contextRef="#ctx0" brushRef="#br1" timeOffset="95">3659 12931 8140,'-12'0'0,"5"0"0,-1 0 718,6 0 32,-4 0-239,6-5 209,0 4-360,6-4 1,0 5 37,5 0 1,6 0 63,2 0 0,6 0 156,2 0-351,5 0 0,-7 0-22,5 0 1,0 0-31,0 0 0,-2 0-212,-5 0 1,-2-2 124,-2-1 1,-2 1-576,-6-1 0,1-3 253,-1 3 1,-3-1-2101,-1 4 126,-4 0-171,2-5 2339,-10 4 0,-1-5 0,-6 6 0</inkml:trace>
  <inkml:trace contextRef="#ctx0" brushRef="#br1" timeOffset="96">3636 12486 8164,'0'-12'390,"0"5"204,0-1 0,1 2-23,3-2 0,2-1-181,6 5 0,3-3 190,0 3 0,5-1-129,0 1 0,2 3 15,5-3 0,-2 2-75,6-2 1,-6 2-264,2-1 1,-3 1 114,-1 2 0,0 0-678,0 0 1,-2 0-285,-2 0 1,3 0-1787,-3 0 2505,-3 0 0,6 5 0,-4 2 0</inkml:trace>
  <inkml:trace contextRef="#ctx0" brushRef="#br1" timeOffset="97">4470 12314 8105,'0'-11'-880,"0"3"1145,0 1 451,0 4 1038,0-2-747,0 0-156,0 4-119,0-4-495,0 15 0,0 3 147,0 9 1,0 6-119,0 3 1,-4 8-60,0 7 0,0 1-32,4 6 1,0 0-158,0 4 0,0 1 33,0-1 0,0-1-273,0-3 0,0-2-430,0-6 0,0 0 350,0-3 1,4-3-58,0-5 0,0-3 71,-4-1 1,0-8 352,0 0 0,0-5 8,0 2 1,0-9 191,0 2 155,-5-4 940,3-1-248,-3 3-329,0-9-77,4 4-84,-4-5-581,5 0 1,5-1-125,2-3 1,0 3 10,0-3 1,5 3 108,3 1 1,2 0-148,-2 0 1,-1-4 6,5 0 1,-4-1-264,4 1 1,-4 3 108,4-3 1,-5 2-960,1-2 0,-2 1 62,-1-4 1,-5 4 1153,1-1 0,-6-2 0,3 0 0</inkml:trace>
  <inkml:trace contextRef="#ctx0" brushRef="#br1" timeOffset="98">4481 12303 8338,'-6'-23'1017,"-4"5"-1057,8 2 0,2 4 809,7 1 0,0 5-261,1 2 0,-1 3 40,5 1 0,3 0-184,0 0 0,6 0-238,-2 0 1,2 0-303,2 0 1,0 5-519,0 2 0,-4 0-1924,0 0 2618,0 1 0,-1 3 0,-2 1 0</inkml:trace>
  <inkml:trace contextRef="#ctx0" brushRef="#br1" timeOffset="99">5018 12440 8168,'-5'-11'0,"3"3"0,-1 0 800,-4 6-189,6-3-37,-9 0 0,9 5-33,-3 0 1,3 6-91,1 9 1,0-1-56,0 5 1,5 5-72,2 7 0,5 6-33,3 1 1,-1 4-50,5-4 1,0 4-137,4-4 1,0 0-58,-1-4 1,1-1-127,0-3 0,-1 2-248,-3-5 1,1-4 190,-5-4 1,2-5-292,-2 1 0,-4-2 164,1-2 1,-2-3-641,-6-1 186,5-4-1398,-8 7 1058,4-9 1054,-5 4 0,-5-5 0,-1 0 0</inkml:trace>
  <inkml:trace contextRef="#ctx0" brushRef="#br1" timeOffset="100">5269 12520 7996,'-5'-23'0,"4"5"514,-3 3 0,3 2 380,1 2-458,0 0 0,0 3 147,0 0 26,0 6 1,0-2-182,0 8 1,-2 7-162,-1 8 0,-5 13-224,-7 6 1,-3 8 78,-5 7 0,-1 0-632,11-22 0,-1-1 0,-11 29 437,-5-2 1,5-3-444,3-4 1,0-3-53,7-13 1,3 0-406,5-11 0,4 1 256,-1-9 0,4-3-391,4-4 1108,8-6 0,5 3 0,6-5 0</inkml:trace>
  <inkml:trace contextRef="#ctx0" brushRef="#br1" timeOffset="103">5806 12726 7898,'-12'0'2819,"6"0"-2624,1 0 0,13 1 504,-1 3 0,10-3-198,-6 3 0,7 1-91,-3-1 1,7-1-235,1-3 1,-1 0-138,5 0 1,-3 0-288,-1 0 0,-4-1 239,0-3 1,-1 2-772,1-6 606,-3 6 0,-4-3 174,-1 5 0,-4 0 0,-2 0 0</inkml:trace>
  <inkml:trace contextRef="#ctx0" brushRef="#br1" timeOffset="104">6434 12474 7987,'-6'-11'0,"1"-1"-293,5 1 272,0 0 1,0-1 1237,0 1-236,0 4-74,0 2-200,0 5 1,1 5-263,3 3 1,2 7-89,5 4 1,5 8 71,-1 3 0,4 5-145,-4 3 0,2-1-196,-2 4 0,-1-4 42,5 1 1,0-2-388,4-2 1,-4-1 93,0-2 1,-4-4-178,4-4 0,-5-5-815,1-3 1,-2-2-157,-2-2-956,1-4 2267,-1-2 0,1-5 0,-1 0 0</inkml:trace>
  <inkml:trace contextRef="#ctx0" brushRef="#br1" timeOffset="105">6777 12372 7981,'-12'-18'0,"1"3"0,-1 7 2021,6-2-839,1 8-563,5-3 0,-1 8-164,-3 5 0,-6 4-48,-6 11 1,-4 10-241,1 5 1,-8 10-87,-3 6 1,1 2-323,-2 1 0,18-28 0,0 1 339,-18 27 1,7 0-616,1-11 1,6-7 269,5-8 1,2-7-922,2-1 1,3-5 135,5-7 1,5-5 1031,3-2 0,7-2 0,3-2 0</inkml:trace>
  <inkml:trace contextRef="#ctx0" brushRef="#br1" timeOffset="106">6400 12200 7939,'-17'-12'432,"10"-4"424,-4 15 1242,17-4-1481,0 5 1,5 0-216,1 0 1,4 0-178,3 0 0,0 0-96,4 0 1,-1 0-141,8 0 1,1 0-342,3 0 0,-1 0-162,-3 0 0,2 0-1451,-5 0 1965,-1-5 0,2 4 0,1-4 0</inkml:trace>
  <inkml:trace contextRef="#ctx0" brushRef="#br1" timeOffset="107">7119 12155 8052,'-11'0'1768,"4"-6"-1348,2 5 0,5-5 313,0 2 462,0 3-310,0-4-307,0 5-378,5 0 0,3 0-15,7 0 1,-1 0-99,5 0 1,0 0 105,4 0 0,4 0-237,-1 0 1,5 0 95,-4 0 1,-1 0-258,-3 0 0,-1 0 113,-3 0 0,1 0-47,-5 0 203,0 0-24,-3 0 1,-6 5-20,-2 2 0,-3 6 12,-1 6 1,-5 1 16,-2 11 1,-4-1 5,0 5 0,0 4-156,-1 3 1,6 2 54,2 2 1,3 3-117,1 1 1,1 1 48,3-2 1,1-2-184,3 3 1,2-5 70,-3-3 1,0-3 80,0-4 0,0-2 114,0-3 1,2-2-117,-5-5 0,1-2 417,-1-1 1,-3-4-158,3-5 0,-3 1 170,-1-1 1,0-3 210,0 0 0,0-5-15,0 5 1,-1-6-54,-3 2 0,-6-2 161,-5-2 1,-7 3-189,-1 1 1,-2 1-110,-9-1 1,1-1-355,-9 4 1,4-4 112,-4 1 1,11-3-684,5-1 1,7 0-274,7 0 0,2-1-683,2-3 1,5-3 1587,6-4 0,14 0 0,7-1 0</inkml:trace>
  <inkml:trace contextRef="#ctx0" brushRef="#br1" timeOffset="108">8067 12646 7913,'-5'-13'0,"4"2"-443,-3 7 0,-1 1 338,1-4 469,0 4 0,4-3 824,0 2-311,0 3-556,0-4 0,2 5-42,1 0 0,4 0 81,4 0 1,4 0-70,1 0 1,5 0 117,2 0 0,1 0-117,7 0 0,-5 0-49,5 0 1,-2 0-257,1 0 0,2-2 99,-5-2 1,3-1-925,-3-2 1,-4-2 474,-4 5 0,-5-4-2677,1 5 3040,-7-1 0,-3 4 0,-5 0 0</inkml:trace>
  <inkml:trace contextRef="#ctx0" brushRef="#br1" timeOffset="109">8101 12817 7948,'6'6'522,"1"-2"1,5 1-105,3-1 1,-1 1 471,5-1 1,0-3-308,4 3 0,-1-3 241,1-1 1,4 0-458,0 0 0,3 0-325,-3 0 1,-4 0-69,-4 0 1,-5 1-630,1 3 655,-3-2 0,0 8 0,-1-4 0</inkml:trace>
  <inkml:trace contextRef="#ctx0" brushRef="#br1" timeOffset="110">8992 12440 8034,'0'-18'142,"0"2"1,-4 4 328,1 1 0,-1 0-176,4-1 0,0 4 165,0 1 274,0 4 1,0-3 201,0 2-451,0 3 1,0-2-116,0 11 0,0 5-99,0 10 1,0 6-117,0 5 1,0 9 102,0 7 1,0 0-315,0 0 0,-1-3 0,-3 2 1,3-6 27,-3-1 0,1-6-52,-1-2 1,3-1-372,-3-6 0,3-1 142,1-3 0,-1-5-371,-3-3 432,3-2 256,-4-2 760,5-4-440,5-2-141,1-5 1,5-2 100,1-1 1,3 0 16,0-4 1,6 3-107,-2-4 1,7 4-168,5-3 1,0 0 21,0 0 0,1 0-203,-6 4 0,5 0-432,-5-5 1,0 6 271,-7-2 1,-1 2-626,-3-2 1,-6 2 390,2-1 0,-6 1-1086,3 2 1629,-6 0 0,-2-5 0,-6-1 0</inkml:trace>
  <inkml:trace contextRef="#ctx0" brushRef="#br1" timeOffset="111">8981 12748 7986,'0'-11'0,"1"0"915,3-1 0,4 5-243,7-1 0,-1 5-98,5 0 0,-1 1-157,1 2 0,2 0-126,-2 0 1,7 0-212,0 0 0,1 0 106,-4 0 0,0 4-523,-1 0 0,-3 1 284,0-1 1,-5-3-1124,2 3 0,-7-3 136,-2-1 1040,-4 0 0,7 5 0,-4 2 0</inkml:trace>
  <inkml:trace contextRef="#ctx0" brushRef="#br1" timeOffset="112">8992 12406 8078,'-11'-18'0,"5"5"0,2 6 0,5-1 873,7-3 0,3 3-288,8 0 1,3 6-108,-3-2 1,2 3-368,2 1 0,5-4-282,2 0 1,3 0-79,2 4 1,-6 0 150,-2 0 0,0 0-1709,0 0 1807,-5 5 0,-1-3 0,-3 3 0</inkml:trace>
  <inkml:trace contextRef="#ctx0" brushRef="#br1" timeOffset="113">9632 12234 7992,'-7'-1'2264,"4"-3"-758,1 3-1064,2-4 1,4 11 6,0 6 0,1 4-135,-1 7 0,-3 6 138,3 6 0,-3 4-83,-1 7 0,0 4-278,0 4 1,-4 2 8,1 1 1,-2 2-463,1-2 0,2 3-225,-1-7-736,1-2 1288,2 0-20,0-5-1102,0-6 966,0-1 1,0-11 142,0-5 1,4-1-129,0-7 0,1-1 752,-1-6-520,-3 2 1041,4-9-695,-5 4 763,5-5-1069,-3 0 1,6-1-221,-4-3 263,5 3-257,-2-9 0,4 8-44,0-1 1,1-3-174,-1 3 1,1-1-1003,-1 4 942,0-5 1,1 2-1840,-1-4 2234,-4 4 0,8-7 0,-2 4 0</inkml:trace>
  <inkml:trace contextRef="#ctx0" brushRef="#br1" timeOffset="114">9575 12189 7906,'0'-18'15,"0"3"0,2 2 1207,6 2 1,6 3-520,12 0 1,-1 6-565,1-2 0,-5 3-180,-2 1 1,-2 0-348,2 0 1,3 5 85,-3 3 1,1 2-683,-1 1 984,-2 1 0,-1 4 0,2 2 0</inkml:trace>
  <inkml:trace contextRef="#ctx0" brushRef="#br1" timeOffset="115">10351 12394 8003,'-11'-11'0,"3"0"0,1-1 0,4 4 1652,-1 1-258,3 4-763,1-2 1,-1 5 188,-3 0-517,3 0 1,-4 10 117,5 6 0,1 5-78,3 6 0,2 7-15,6 8 0,0-1-101,3 0 0,2 0 0,2 1 0,3-3 28,-3-4 0,-2-2-28,2-3 0,-3-2 0,3-5 0,-5-5 28,1-3 1,-2-3-30,-2 0 1,0-6 0,1-2 0,-5 1-227,1-1 0,-5 0 0,2-4 0</inkml:trace>
  <inkml:trace contextRef="#ctx0" brushRef="#br1" timeOffset="116">10591 12372 7964,'-5'-23'469,"-1"5"0,-4 1 1056,2 6-492,3 5-378,5 1 0,-5 7-251,-3 6 0,-2 2-64,-1 13 0,-6 2-140,-2 9 0,-6 10-87,-2 1 0,-5 7-264,2-2 1,-1 2-67,5-7 1,-1 2-912,8-9 0,6-1 575,2-6 0,7-5-891,0-7 0,3-2 1444,1-6 0,5 1 0,2-1 0</inkml:trace>
  <inkml:trace contextRef="#ctx0" brushRef="#br1" timeOffset="119">10900 12246 8001,'-6'-17'0,"1"5"0,-2-4 0,3 4 1067,8 0 0,2 6-432,6 2 0,-1 3-227,0 1 1,5-4-204,-1 0 0,5 1-29,-1 3 1,7 0-121,0 0 1,5-2 141,-5-2 1,5 3-264,-5-3 0,0 3 5,-7 1-23,2 0 1,-8 0 21,2 0 1,-7 1 18,-4 3 1,-3-1 151,-1 4 0,0 6 178,0 6 1,0 4-109,0 4 0,0 7-63,0 8 1,0 3-165,0 5 1,0-2-124,0 5 1,0 1 132,0 3 0,0 0-65,0 0 0,5-5-191,3-2 1,-2-9 145,2-3 1,-2-3 61,2-5 0,1-3 270,-6-8 1,1 1-88,-4-5 0,0 1 75,0-5 1,-1-1-86,-3-2 1,-4 1 350,-7-6 1,1 5-310,-5-4 1,0 0-34,-4-4 1,0 0-703,1 0 0,3-4 317,0 0 0,6-5-932,1 2 0,6-7 34,6-2 1186,0 1 0,10-1 0,3-2 0</inkml:trace>
  <inkml:trace contextRef="#ctx0" brushRef="#br1" timeOffset="120">11619 12680 7887,'-11'-12'1239,"-1"1"0,6 3-681,2 1 0,8 3-407,3-4 18,4 6 1,0-3 313,0 5 1,-3 0-189,0 0 0,1 0-10,6 0 1,-1 0-2,5 0 1,0 0-61,4 0 0,0 0-309,-1 0 0,1 0 126,0 0 0,-4 0-876,0 0 0,-5 0-181,1 0 0,-2 0-1712,-2 0 2728,1 0 0,-6 5 0,-1 1 0</inkml:trace>
  <inkml:trace contextRef="#ctx0" brushRef="#br1" timeOffset="121">12361 12326 7953,'0'-12'1087,"-5"1"-211,4 0-101,-4-1-406,5 6 1,0 2 212,0 8 0,0 7-138,0 8 1,0 8 55,0 3 1,0 5-72,0 3 0,0 2-208,0 6 1,0-4-151,0 0 1,0-4 127,0 4 1,0-9-154,0 1 0,0-4-105,0 1 0,1-3-280,3-5 0,-1-6 120,4-1 1,5-5-134,3-3 0,5 1 186,-1-6 0,3 1 78,1-4 1,5 0 150,2 0 1,-1-5-80,2-3 1,-5 0-185,5 0 1,-5-2 45,5 2 1,-10 2-93,2-2 1,-8 4-612,1-3-948,-4 4 706,-5-7 1,-3 8 128,-8-6 970,2 5 0,-13-7 0,3 4 0</inkml:trace>
  <inkml:trace contextRef="#ctx0" brushRef="#br1" timeOffset="122">12316 12668 7985,'-7'-5'1591,"4"-1"-1194,6-5 1,13 3 196,6 0 1,9 6-193,-1-2 0,7-1-136,1 1 1,4-3-413,-4 3 0,0-4 121,-3 4 1,-10-3-1617,-2 3 50,-3 0-570,-2 4 2161,-7 0 0,-6-5 0,-5-1 0</inkml:trace>
  <inkml:trace contextRef="#ctx0" brushRef="#br1" timeOffset="123">12339 12246 7985,'0'-18'0,"10"-2"467,5 5 0,7-1 1514,4 5-1345,8 5-263,2 1 1,-2 1 156,-7 0-305,2 0-337,-5-1 154,4 4 0,-6-4 211,-3 5-1615,2 0 976,-8 0 1,7 0 176,-4 0 209,-1 5 0,1-4 0,2 4 0</inkml:trace>
  <inkml:trace contextRef="#ctx0" brushRef="#br1" timeOffset="124">13092 12029 7968,'-17'0'1502,"5"0"0,11 6-1310,5 6 0,3 2-109,-3 8 0,0 0 819,-4 8 1,4 2-284,0 6 0,1 4-191,-2 8 1,-1 0-705,2 4 1,-2 2 347,2-3 0,-2-6-312,6-2 0,-4-1 166,3 1 1,-3-5-146,4-6 1,-4 0 108,3-3 0,-3-3 54,4-2 0,-6-3 58,2-4 1,1-1 468,-1-3-127,5-2 0,-4 3-136,2-4-314,4-6 135,-5 4 1,5-9-342,1 3 1,-5-2 130,1-2 1,0 0-199,3 0 0,1 0-157,-1 0 0,0-4-296,1 0 1,-5-4-450,1 4 0,-5-4 1281,0 0 0,4-7 0,-1-3 0</inkml:trace>
  <inkml:trace contextRef="#ctx0" brushRef="#br1" timeOffset="125">13001 12143 7839,'-8'-16'0,"1"-3"0,4 2 819,-1 2 1,8 3-419,4 5 1,6-2 31,1 5 0,0 0-185,-3 4 0,0-3-266,4-1 0,1 0-435,6 4 1,4 1 228,-1 3 0,6 2-415,-1 6 1,0 3 638,0 0 0,-3 5 0,-5-2 0</inkml:trace>
  <inkml:trace contextRef="#ctx0" brushRef="#br1" timeOffset="126">13526 12303 7971,'-6'6'2551,"3"-1"-1815,11-5 1,1 9-331,10 3 1,-5 3 34,1 0 1,-2 3-82,-2 5 1,1 5 0,-1 2 0,2 3-78,2 1 1,-2 2-206,2 2 1,-1-1-205,1 5 0,-1-7-315,5-1 0,-5-3-10,1-4 1,2-7-505,-2 3 1,0-8-291,-3 0 0,-1-6 561,1-1 1,-5-6-502,1 2 1185,-6-3 0,3-6 0,-5-1 0</inkml:trace>
  <inkml:trace contextRef="#ctx0" brushRef="#br1" timeOffset="127">13880 12372 7926,'-6'-12'0,"-3"1"976,5-1 1410,1 1-1710,3 4 1,-2 4-265,-2 6 1,2 9-385,-6 7 1,-4 9 126,-7 6 64,-3 0-1519,-6 16 1350,4-8 0,-4 3-1603,5-5 819,0-1-258,6-8 416,-5 7 0,9-16-1688,-2 1 1546,8-5 718,-4-6 0,0-6 0,-7-1 0</inkml:trace>
  <inkml:trace contextRef="#ctx0" brushRef="#br1" timeOffset="128">13492 12200 7872,'-6'-5'579,"2"0"71,8-3 1,12 0-337,11 4 0,3 0-143,1 4 1,1 0-6,-6 0 0,1 0-82,-4 0 0,3 0-214,1 0 0,-2 0-353,-6 0 0,2-4-1409,-6 0 1892,5 1 0,-7 3 0,3 0 0</inkml:trace>
  <inkml:trace contextRef="#ctx0" brushRef="#br1" timeOffset="129">14006 12029 7959,'-6'-1'258,"2"-3"1,5-3 328,7-4 0,4 3-306,11 1 1,-1 4-20,-3-1 0,-1 3-15,-3 1 0,-2 0-89,2 0 1,1 0 119,0 0 1,0 0-132,-1 0 0,-2 0-209,2 0 0,-2 4-46,-2 0-60,1 0 304,-1-4 0,-1 1 92,-2 3-130,2-3 0,-5 10-49,3 1 0,-2 2 5,-2 9 1,-3-2 32,3 10 1,-3 4-134,-1 7 0,0 6 123,0 2 0,0-1 24,0-3-1147,0 5 1110,5-4 243,2 8-243,4-8-8,-5 4-88,5-10 96,-5 3-654,5-8 668,1 3-159,-1-5 147,-4-4 0,1-4 60,-4-7 0,4-1-25,-4-3 1,-1-6 828,-3 3 730,6-9-1164,-5 7 1,3-8 591,-8 2 0,-4-3-685,-7-1 1,0 4-144,-8-1 0,1 1-285,-8-4 0,-1 0 81,-3 0 1,6 0 271,5 0-328,1-5 0,9-1 0,-4-6 0</inkml:trace>
  <inkml:trace contextRef="#ctx0" brushRef="#br1" timeOffset="130">15000 12589 6765,'0'-7'2722,"0"-3"-2384,0 9 0,1-6 103,3 4 0,-2 1-105,6-1 1,1 0 42,6-1 1,-1 3-39,5-3 0,0 2-82,4-2 0,0 2-98,0-1 0,-1-2 27,1 1 0,0-1-567,0 1 1,-4 3 295,0-3 0,-5 3-1172,1 1 0,-2-4-126,-2 0 1381,1 0 0,-6-1 0,-1-1 0</inkml:trace>
  <inkml:trace contextRef="#ctx0" brushRef="#br1" timeOffset="131">15034 12806 7976,'5'-8'810,"3"0"0,2 6-265,1-2 1,2 1 321,2 0 0,-1 1-318,5-1 1,5-4-113,7 0 0,-2 1-432,1 3 1,-1-2-388,2 1 1,1 0-1340,-6 4 0,1 0 473,-4 0 1248,-5 0 0,-2 5 0,-5 1 0</inkml:trace>
  <inkml:trace contextRef="#ctx0" brushRef="#br1" timeOffset="132">15822 13308 10999,'1'-8'387,"3"1"0,-3 3-46,3-4 1,-1-1-50,0-6 1,-1-1-55,2-3 0,2-3-124,1 3 1,0-4 68,0-3 0,1-2-300,3-3 0,1-3 164,-1 0 0,1-2-381,-1-6 1,1 4 169,-1-4 0,0-2 0,1-2 1,-2-1 17,-2 9 1,0-4 69,-4 4 1,1 4 44,-1 4 1,-3 8 181,3-1 0,-2 12 373,-2-1-184,0 3-186,0 3 1,3 2-59,1 8 1,1 2-126,-1 6 1,2 4 29,6 3 0,-1 2 21,1-2 0,-1 1-278,0-5 0,5 1 103,-1-5 1,1 0-70,0 1 1,-4-6 36,4-2 1,0-3-1,-1-1 0,1-1 88,-5-3 1,0 2 67,1-6 0,-1 0-20,1-3 0,-2 0 15,-3-1 1,4 1 86,-4-1 1,-1 0 461,2-4-127,-5 4 1,2-5-169,-5 6 1,1 4 513,3 4-473,-3 1 1,4 4-98,-5 1 1,0 9-33,0 7 1,0 7-107,0 5 1,-1 3 81,-3 4 0,3-1-154,-3 5 0,3-5-598,1 1 1,0-6 322,0-2 1,0-6-958,0-1 1,0-1-206,0-7 1483,0 0 0,-5-9 0,-2-1 0</inkml:trace>
  <inkml:trace contextRef="#ctx0" brushRef="#br1" timeOffset="133">16656 12703 7845,'0'-8'751,"0"0"1,1 5-708,3-5 1,3 6 123,9-2 1,-4-1 384,4 1 0,1-4-110,2 4 1,7-1-114,0 2 0,1 1-318,-4-2 0,3 3 71,1 1 1,-4 0-911,-4 0 0,-5 4 510,1 0 1,-2 5-1194,-2-2 1510,1 3 0,-1 2 0,1-1 0</inkml:trace>
  <inkml:trace contextRef="#ctx0" brushRef="#br1" timeOffset="134">17113 13228 7808,'-12'6'1753,"6"0"-424,1-6-101,5 0-674,5 0-110,-4 0-46,9 0-147,-9-6 1,8 0 201,-5-5-214,5-6 1,-3 3-167,6-5 1,-1 0-31,1-4 1,-1-5-330,0-2 1,1-3 200,-1-1 1,1-6-385,-1-2 0,-3 1 186,-1-5 1,-3 3 46,4-7 1,-4 3 91,3 2 1,-4 4 27,1 3 0,-2 7 227,2 5 1,-3 7-64,3 4 0,-3 6 729,-1 1-525,0 6 1,0-2-222,0 8 1,-4 3 14,1 8 0,-1 1-132,4 6 0,4-1 101,-1 5 1,6-3-115,-1-4 0,3 2-206,5-6 0,-2 0 97,5-4 0,-2-3-81,2 0 0,3-6 96,-3 2 1,3-7 210,0 0 0,-3-6-148,0 1 1,-5-2 275,2-1 0,-4-1 59,0 1 0,-1-1 73,1 1 0,-5 1-35,1 2 0,-6-2-47,2 2 1,1 2 252,-1-2-45,0 6-489,-4-3 1,0 14 55,0 2 1,0 9-143,0 3 1,0 5-56,0 6 1,0 1-307,0-1 0,0-4-763,0 1 581,0-6 714,0 8 0,5-14 0,1 3 0</inkml:trace>
  <inkml:trace contextRef="#ctx0" brushRef="#br1" timeOffset="135">18083 12611 7827,'-11'-6'206,"5"-4"0,2 5 273,8-3 1,2 3 219,5 5 1,5-4-236,-1 0 1,5-1 34,-1 2 1,4 0-153,4-5 0,0 6 48,4-2 1,2-1-151,-3 1 1,3-1-142,2 1 1,-5 3-69,1-3 1,-6 3-234,2 1 0,-7-1-915,-1-3 1,-5 3 17,1-3-2140,-7 3 1801,-3 1 1433,-5 0 0,-10 5 0,-3 1 0</inkml:trace>
  <inkml:trace contextRef="#ctx0" brushRef="#br1" timeOffset="136">18209 12726 7885,'-6'0'745,"11"0"0,6 0-253,8 0 0,1-2 333,-4-2 0,4 3-302,-1-3 0,6 2-234,2-2 0,5 3-74,-2-3 0,4-1-667,5 1 1,-4 0 373,3 4 1,-4-4-1587,-3 1 1,-1-1 1663,-7 4 0,2-5 0,-7-2 0</inkml:trace>
  <inkml:trace contextRef="#ctx0" brushRef="#br1" timeOffset="137">19020 12520 7837,'-13'-4'1652,"-2"0"-516,7-5-509,-2 8 1,10-3-213,0 8 1,0 3-166,0 4 1,0 7 30,0 5 1,0 1-45,0 6 0,0-2 68,0 6 1,0-6-96,0 7 0,9-9-297,2 1 1,10-3-108,2-1 1,1-5-109,6-3 0,2-4 183,6-3 0,-5-3-60,5-5 0,0-9 142,8-2 0,-4-5-48,-1 1 0,-4-3 240,1-4 0,-7-1-37,-5 0 0,-3-4 561,-4 1 0,-2-2-220,-6 1 1,-4-2-68,-4-5 0,-3-2 149,-3-2-854,-9 2 121,-11-3 1,-8 5-503,-11 0 0,-10 6 421,20 15 0,-1 3 1,1 3-1,-1 2-40,-1 4 0,0 2 0,1 3 1,1 2 49,-3 3 1,1 2 0,-23 16 262,12 8 0,2 0 0,8 7 0,4 0 0</inkml:trace>
  <inkml:trace contextRef="#ctx0" brushRef="#br1" timeOffset="138">1317 14941 8005,'-5'-6'144,"-1"-4"0,0 7 747,2-4-634,-2-1 1,0 0 22,-1 1 0,-2 3 106,5-4 0,-1 6-122,1-2 1,2 3 207,-6 1-282,1 0 1,-5 5-47,1 2 1,-1 5-34,1 3 1,-1 3 77,1 5 0,0 5-139,-1 2 0,5-1-11,-1 2 0,5-2-107,0 1 1,1 3-107,2-2 0,5-3-106,3-2 0,2-3 114,2-4 0,0-1-18,3-3 0,3-6-61,5 2 0,-4-7 87,0 0 0,0-3 128,4-1 1,0-9-87,0-2 0,-2-8 166,-2 0 1,-2-3-86,-6 0 1,-1-1 31,-2 0 0,-3-4-45,-5 1 1,0-5 14,0 4 1,-6-3-120,-6 3 0,0-4 96,-7 0 1,0 3-102,-4 2 0,-1-2 81,-3 1 1,4 4 132,0 4 1,3 5 107,9-1 0,-3 4 620,6 3-331,3-2-174,0 9 0,11-5-148,6 6 0,9 6 33,10 1 0,0 0-36,0 0 1,6-3 28,-3 4 1,1-5-162,-4 5 0,1-5 40,-6 0 0,5 0 15,-5 1 1,0-3-23,-7 3 0,2-3 8,-2-1 1,-2-1-290,-2-3 180,-2 3 1,-3-6-1800,-2 4 844,-3 1 1026,-5-3 0,-5 0 0,-2-1 0</inkml:trace>
  <inkml:trace contextRef="#ctx0" brushRef="#br1" timeOffset="141">2014 14633 7890,'-7'-12'0,"-1"1"0,5 0 382,0-1 0,1 1-94,2-1 1,0 5 855,0-1-286,5 6-537,2-9 1,4 6-158,1-2 0,-1 2 12,0 5 1,1 0-40,-1 0 1,1 5-163,-1 2 0,0 3 30,1 2 0,-4 1 104,-1 2 1,-4-1-282,0 5 1,-1-1 46,-2 1 1,0 2-97,0-2 0,-5 3 24,-3 1 1,-2-4 42,-2 0 1,2-4 139,3 4 1,-3-5-3,2 1 0,3-6 175,1-1-195,3-1 1,1 1 304,0-1-200,0-4 1,5 2-123,2-5 0,5 0-123,3 0 1,-1 0-281,5 0 1,-4 0-158,4 0 1,-1-4 612,1 0 0,3-4 0,-4 1 0</inkml:trace>
  <inkml:trace contextRef="#ctx0" brushRef="#br1" timeOffset="142">2551 14930 7914,'-8'0'776,"1"0"-429,4 0-315,-2 0 0,6 0 672,3 0 1,2 0-242,6 0 0,-1 0-27,1 0 1,4 0-101,3 0 1,3 0-130,1 0 1,1-1-86,2-3 1,-1 2-116,1-1 1,2-2-445,-1 1 1,-2-4 287,-6 4 0,1-3-1752,-4 3 191,-1-5-139,-4 8 1849,-4-4 0,-2 5 0,-5 0 0</inkml:trace>
  <inkml:trace contextRef="#ctx0" brushRef="#br1" timeOffset="143">2608 15113 7899,'6'0'0,"6"0"411,-1 0 0,2-2 608,6-2 1,1 3 254,7-3 1,2-2-635,5-2 0,-3 2 261,-1-2 1,-1 6-503,2-2 1,-2-1-431,-2 1 1,-4 0-433,-1 4 1,-4 0-1883,-6 0 2345,-1 0 0,-5 5 0,-1 2 0</inkml:trace>
  <inkml:trace contextRef="#ctx0" brushRef="#br1" timeOffset="144">3887 14302 8443,'0'-7'1848,"0"2"-662,0 5-964,0 5 1,0 2 19,0 4 0,-1 2 30,-3 2 0,2 4-29,-6 8 1,0 3-19,-3 8 0,-4 4 27,-1 8 1,-3 3-485,4 8 0,-4-2 380,11-26 1,1-1-1,-8 29-124,8-29 0,2 1 0,-2 24 41,-1 4 0,5-5-168,0 5 1,3-9-47,3-7 0,0 1 171,5-4 0,3 1-44,4-1 0,1 1-101,-5-5 1,2 1-2,2-1 1,-6-6 122,2 2 1,-3-6-11,-1 3 0,2-7 0,-5-1 1,4-2 328,-5-5-211,6 4 0,-4-7 398,3 2 1,-3-6-393,-5-2 1,1-3 282,3 4-655,-3-6 278,5 3-868,-6-5-1774,0 0 481,5 0 2142,-4 0 0,9-5 0,-4-1 0</inkml:trace>
  <inkml:trace contextRef="#ctx0" brushRef="#br1" timeOffset="145">4218 14781 7899,'0'-6'-139,"0"0"-336,0 2 329,0 3 1,0-6 1037,0 3 21,0 3-274,0-4 0,0 6-166,0 3 1,0 2 11,0 6 1,0 4-205,0 3 1,0 8-23,0 4 0,0 5-13,0 2 0,2 6-16,1-3 0,-1 4-106,1 1 1,0-6-37,1-2 0,-2-4-199,6-3 0,-5-4-65,0-8 0,2 1-304,-1-5 0,4 0-369,-4-3 0,-1-5-164,-3 1-1093,6-5 1114,0 2 992,5-5 0,1-5 0,-1-2 0</inkml:trace>
  <inkml:trace contextRef="#ctx0" brushRef="#br1" timeOffset="146">4538 15135 7950,'0'-6'1908,"0"1"-1291,0 0 1,5 4-222,3-3 1,2 3 93,1 1 0,2 0-136,2 0 1,-1-4-148,5 0 1,0 0-90,4 4 0,0 0-127,0 0 0,-4-4 70,0 0 1,-1 1-141,1 3 0,-3-2-1193,-4-1 1,-5 1 1271,1-1 0,-1 1 0,5 2 0</inkml:trace>
  <inkml:trace contextRef="#ctx0" brushRef="#br1" timeOffset="147">5338 14439 7933,'0'-7'360,"0"2"142,-5 5-93,3 0 0,-3 7-57,5 4 0,-4 2 229,1 6 1,-1 1-186,4 7 0,0 2-176,0 5 0,0-1-244,0-2 0,0 0 120,0-4 1,0 0-136,0-5 1,4 0-340,-1-3 0,5 1-1136,-4-4 1514,5-1 0,-3-4 0,5 1 0</inkml:trace>
  <inkml:trace contextRef="#ctx0" brushRef="#br1" timeOffset="148">5155 15147 7865,'-6'-5'1848,"0"3"-906,6-3-552,0 5 0,6 0-108,1 0 0,7 0-35,1 0 0,9 0-84,-1 0 1,8 0 13,-1 0 0,3 0-110,1 0 1,1 0 92,-1 0 1,-1-1-299,-3-3 0,2 3-145,-5-3 0,-1 3-299,-3 1 0,-5-4-64,-3 0 0,-2 1-1447,-2 3 2093,-4 5 0,-2 1 0,-5 5 0</inkml:trace>
  <inkml:trace contextRef="#ctx0" brushRef="#br1" timeOffset="149">5292 15352 7839,'-10'-1'2085,"2"-3"-1220,3 3-126,5-4 10,-5 5-489,4 0 1,-4 1 55,5 3 0,0 0-148,0 7 0,0-2-126,0 6 1,0-1 42,0 2 0,0-4-178,0 3 0,0 2-7,0-2 0,0 0-216,0-3 1,0-1 93,0 1 1,0-5-117,0 1 38,0-6 247,0 4 1,5-6-16,2 0 1,3-6 69,2-1 0,-1-3 31,1-2 1,-1 1-25,1-1 0,-1 1 102,0 0 0,1-1 29,-1 1 0,1 3-75,-1 1 1,-3 4 2,-1-1 0,-3 3 9,4 1 0,-4 0-7,3 0 1,-3 5 41,4 3 0,-5 2-3,5 1 0,-4 6-3,3 2 1,-3 2 91,4 2 0,-4-4-239,3 0 1,0-1 126,0 1 0,2 1-637,-5-5 1,4 1 167,-5-5 1,5-3-6,-4-1 0,1-4-669,-1 1-819,-3-3 1876,4-1 0,0-5 0,1-1 0</inkml:trace>
  <inkml:trace contextRef="#ctx0" brushRef="#br1" timeOffset="150">5737 14313 7974,'-7'-1'752,"-1"-3"0,4-1-421,-3-3 1,4 2 114,-1 2 500,3 3-171,1-4 3,0 5-378,0 5 0,5 5 153,3 5 1,2 9-197,1-1 0,5 8-77,-1-1 0,5 8-72,-1 4 1,-1 6-260,1 2 0,-1 4 201,1 0 0,1 3 88,-5 4 0,4-3-262,-3 3 1,-1 1-176,-4-1 1,-1 0-235,-2-4 0,-3 0 150,-5 0 1,0-1-229,0-3 0,-1 2 111,-3-6 1,-1-3-25,-3-4 0,-2-6 69,2-2 1,0-2 55,0-10 0,-1 2-87,5-8 1,-1-2 21,1-7 0,2 2-724,-6-5 491,6 0-615,-8-4 1225,3-5 0,1-7 0,1-5 0</inkml:trace>
  <inkml:trace contextRef="#ctx0" brushRef="#br1" timeOffset="151">5909 14290 7916,'-5'-11'0,"3"-6"137,-2-2 0,10 3-153,5 1 0,4 2-208,4 1 1,2 6 334,-6 2 0,0-1 495,-4 1 0,-3 1-258,0 3 0,-5 0 213,5 0 0,0 5-165,3 2 0,1 3-112,-1 2 0,0-1-259,1 1 0,-2 0 117,-2 4 1,2-4-86,-3 4 0,-2 0-76,-1-1 1,1 4-222,-1-3 1,0 3 107,-4-4 0,0 1-125,0 0 1,0-4 12,0 3 188,0-2 1,0-1 212,0-1-94,0-5 0,0 1 245,0-4-246,0-1 1,1 3 13,3-5 1,-1 0-155,4 0 1,1 0 123,3 0 0,4-1-803,1-3 0,3 2 65,-4-1 692,5 1 0,-2 7 0,5 2 0</inkml:trace>
  <inkml:trace contextRef="#ctx0" brushRef="#br1" timeOffset="152">6662 14861 8459,'-7'0'811,"-1"0"0,4 4-240,-3 0 1,-5 9-191,-3-2 0,-4 8-4,4 0 1,-4 6-28,4 2 0,-4 5-90,3-2 0,2 3-83,7 2 0,-2-5 59,5 0 0,2-4-286,5 0 0,4-7-50,4-3 1,6-5-110,2-3 0,2 1 102,2-6 0,1 1-77,3-4 0,-3-6-1,3-6 0,-3 0 112,-1-7 1,-1 4 121,1-4 1,-5-1-54,-3-2 1,-7-1 10,-4 0 1,-3 0-29,-1 0 0,0 0-11,0 1 0,-1-1-9,-3 0 0,-1 1-109,-3 3 0,-2 3 6,2 4 0,-1 5 49,2-1 118,-3 6 0,7-3-134,-4 5 71,4 0 7,-2 0 0,10 3 15,3 1 1,3 0 117,4-4 0,-1 0 200,5 0 1,0 0 12,4 0 0,0 0-107,0 0 1,0 0-259,0 0 0,-2-4 109,-2 0 1,1-1-700,-4 1 0,-5 3 119,-3-3 0,-5-1-812,5 1 777,-5 1 558,2 3 0,-5-5 0,0-2 0</inkml:trace>
  <inkml:trace contextRef="#ctx0" brushRef="#br1" timeOffset="153">7039 14473 7952,'-4'-15'405,"1"-1"1,-1-3 604,4 4 1,1 0-506,3 4 0,6 3 14,5 0 0,4 1-99,-3-5 0,4 5-178,-1-1 0,1 6-90,-1-2 1,2 2 68,-6 2 1,0 2-230,-4 2 0,1 2 1,-1 5 1,-4 2-80,-4 2 1,-1-1 76,-2 5 1,0-1-114,0 1 0,-5 3-231,-3-3 1,-2 1 168,-2-1 0,5 1-57,-1-4 0,6-1 49,-2-4 1,3 1 229,1-1 1,1-3-81,3-1 1,2-4 95,5 1 1,1-3-65,-1-1 1,2 0 29,2 0 1,-2 0-509,2 0 1,2 0 40,-2 0 447,0 0 0,-3 0 0,-1 0 0</inkml:trace>
  <inkml:trace contextRef="#ctx0" brushRef="#br1" timeOffset="154">7702 15055 7670,'0'-6'949,"0"1"-429,0 0 0,5 4-152,2-3 1,4-1-32,0 1 0,2 0-67,2 4 1,1 0 71,3 0 1,4 0-136,0 0 0,0-4 0,4 1 1,-3-1-79,-1 4 1,-2 0-181,-2 0 0,-1 0-1173,-3 0 718,-2 0-1460,3 0 479,-9 0 1487,-2 0 0,-15 0 0,-3 0 0</inkml:trace>
  <inkml:trace contextRef="#ctx0" brushRef="#br1" timeOffset="155">7896 14873 7912,'-8'-4'1003,"1"0"-162,4-5-44,-2 3-34,5-1 236,0 2-661,5 5 1,0 2-9,3 1 0,1 5-169,-6 7 0,3 2 27,-3 2 0,-1 6-573,1-2 1,0 2 301,1-2 0,-3 0-969,3 0 1,-3 0 80,-1 0 971,0-6 0,5 5 0,2-4 0</inkml:trace>
  <inkml:trace contextRef="#ctx0" brushRef="#br1" timeOffset="156">8501 14210 7918,'0'-7'1387,"0"-1"-883,0 6 0,0-2-57,0 8 1,-4 2 75,1 5 0,-6 2-197,1 2 1,0 4-34,-3 8 0,5 5 57,-10 9 1,9 3-119,-8 9 0,4 8-325,4-29 1,-1 1 0,1 5 0,0 1 171,0-3 0,-1 0 1,2 4-1,-1 0 7,0-2 0,-1 0 1,0 1-1,0 0 32,0-1 1,0 0 0,1 1-1,0-1-7,3-1 1,1-1 0,0-1 0,1 1-191,2 28 0,2-3-85,6-7 0,1-5-69,10-7 0,-4-3 151,4-4 1,-4-6-185,4-3 0,-5-1 8,2-3 0,-5-4-14,-3-3 1,0-2 25,-4-1 1,4-5 350,-4 1 0,1-6-855,-1 2 443,-3-3 0,5-1-556,-2 0 0,-3-1 322,3-3 1,-1 2 540,0-6 0,-1-5 0,3-4 0</inkml:trace>
  <inkml:trace contextRef="#ctx0" brushRef="#br1" timeOffset="157">8570 14998 7893,'-12'-1'0,"1"-3"150,5-2 63,0 0 404,12 0 1,0 6-353,5 0 0,1 0 365,-1 0 0,2 2-288,2 2 1,3-3 82,5 3 1,1-3-183,2-1 0,-1 0-120,1 0 1,-3 0-172,-4 0 0,1-4-477,-4 0 1,-1-5-869,-4 2 1393,1 2 0,-1-5 0,0 3 0</inkml:trace>
  <inkml:trace contextRef="#ctx0" brushRef="#br1" timeOffset="158">9095 14416 7950,'0'-9'0,"0"-2"0,1 5 209,3-5 1,-1 3 76,4 1 0,-3 2 638,4 5-649,-6 0 0,3 5 26,-5 2 0,0 9 34,0 3 1,0 7-118,0 5 1,-1 3-121,-3 4 0,2-2 102,-6 2 1,6-3-587,-2 0 1,2-6-152,2-3 1,0-2-467,0-1 0,0-4 1003,0 0 0,6-5 0,0 3 0</inkml:trace>
  <inkml:trace contextRef="#ctx0" brushRef="#br1" timeOffset="159">9004 14998 10673,'11'0'912,"4"0"-696,1 0 0,4-1-2,-1-3 0,2 2 52,2-6 0,4 4-123,0-3 0,4 3-143,0-4 1,-2 4-76,1-3 0,-4 3-311,0-4 0,-3 6-996,-4-2 631,3 3 0,-9 1 751,2 0 0,-8 0 0,-1 0 0</inkml:trace>
  <inkml:trace contextRef="#ctx0" brushRef="#br1" timeOffset="160">9129 15261 7829,'-10'-1'531,"3"-3"748,1-2-431,12-6 0,-1 5 174,2-1-102,-2 5-342,-5-2-398,0 5-12,5 0 0,-3 2-1,1 1 1,-1 4-113,-2 4 0,0 1 116,0-1 1,0 4-242,0 0 1,0 4 42,0-3 0,0 3-187,0-4 0,0 1 117,0 0 1,1-4-433,3 4 323,-3-4 1,4 0-127,-5-1 0,0-5-196,0 0 328,5-6 135,2 0 0,4-6 134,0-1 1,1-3-40,-1-2 1,-1 1 55,-2-1 0,2 1-68,-2 0 1,2 0 281,1 4-179,1-3-49,-1 8 0,-3-3 137,-1 5 0,-3 2-48,4 1 1,-6 4 49,2 4 1,1 6-125,-1 2 0,1-1-125,-1 1 1,-1-2-79,4 2 0,-4 2-333,0-6 1,3 0 54,-3-3 1,1-1-899,-4 0-981,0-4 2273,0 3 0,5-9 0,2 4 0</inkml:trace>
  <inkml:trace contextRef="#ctx0" brushRef="#br1" timeOffset="161">9415 14290 7915,'-1'-18'0,"-3"3"0,2 3 1656,-3 0-501,5 6-664,0 1 0,0 6-150,0 3 1,4 2 84,0 6 1,1-1-101,-1 0 1,-2 2 204,6 2 0,0 3-24,3 5 0,2 1-50,2 3 1,2 6-144,2 5 1,6 5-49,-2-1 1,2 3-473,-2 5 1,-4-2 377,0 5 0,-1-4-125,1 0 0,-4 3 109,-7 1 1,1 3-516,-6 1 1,1-3-117,-4-1 1,0-1-151,0 1 0,-5 1 178,-2-9 0,-2 4-277,1-8 0,-2-3 39,2-3 1,-2-4 237,-1-8 1,3 0-255,0-11 1,5 0-162,-5-8-198,0 0 1180,2-4 1,-9 0 0,2 0 0</inkml:trace>
  <inkml:trace contextRef="#ctx0" brushRef="#br1" timeOffset="162">9666 14199 7885,'0'-18'530,"-5"-2"66,-3 5 0,3-1-222,2 5-328,6 5 0,4-3 679,4 5 0,-3 0-232,-1 4 1,1 0-77,3 0 0,1 5-200,-1 3 0,1-2-13,-1 2 0,0-1-73,1 5 1,-1 3-198,1 0 0,-5 2-287,1-2 0,-6-1 260,2 5 0,-1-4-362,1 4 1,-3-4 182,3 4 1,1-3 7,-1 3 0,3-5 171,-3 1 0,4-2 199,-5-2-243,6-5 239,-2 5-55,4-10 0,1 4-30,-1-5 0,-3 0-430,-1 0 0,1 0 170,3 0 0,1 0-1120,-1 0 730,0 0 0,0 1 633,-4 3 0,3 2 0,-3 6 0</inkml:trace>
  <inkml:trace contextRef="#ctx0" brushRef="#br1" timeOffset="163">10306 14804 7823,'-10'-1'115,"2"-3"1,-1 2 296,5-6 695,0 0-605,-1 2 1,3-3 275,-6 5-335,6 0 1,-9 4-22,4 0 0,1 7-6,-2 4 1,0 2-127,-3 6 1,-2 0 53,-2 4 0,2 1-199,-2 3 0,2-2-161,2 5 0,1-3-168,2 4 0,-1-6 191,5 2 0,1-3-99,3-1 1,1-1-115,3 1 1,3-5-135,9-3 0,-4-3 119,4-5 0,1-2 14,2-5 0,-1 0 131,1 0 0,-1-5 17,1-2 0,1-7-109,-5-2 1,-1 0 81,-6 1 0,1 1-19,-5-5 0,3 3 28,-3-3 0,0 2-108,-4-2 1,-1-3 23,-3 3 0,-2-3-71,-6 0 0,2 4 74,2 3 0,-2 2-132,3 2 148,-4-1 1,4 6-214,-1 2-18,6 3 45,-3 1 129,15 0 0,1 3-13,8 1 1,4 0 1228,0-4 1,0 0-807,3 0 1,-2-1 404,-1-3 1,-4 1-510,0-4 1,-5 3-78,2-4 1,-4 5-923,0-5 1,-1 4 81,1-3 810,-6 4 0,-1-12 0,-5 2 0</inkml:trace>
  <inkml:trace contextRef="#ctx0" brushRef="#br1" timeOffset="164">10580 14279 7910,'0'-13'1052,"0"-2"0,0 1-421,0-5 1,2 6-357,6 2 1,3 1-59,8 6 1,2-4 12,-6 4 1,1 1-61,0 3 1,-4 0-136,4 0 1,-4 5 29,0 2 1,-2 3 92,-3 2 0,0-1-169,-3 1 0,-3 0-139,3 4 1,-4-4-55,-4 4 1,-2-3 69,-6 3 1,1-2-125,-1 5 0,2-5 133,2 1 1,0-2-56,4-2 1,0 0 68,4 1 0,0-1 13,0 1 1,1-5 157,3 1 1,2-6-3,6 2 1,-1-2 129,1-2 0,3 0-268,0 0 0,2 0-179,-2 0 0,-2 0-3,2 0 0,1-4 262,-1 0 0,1 0 0,-5 4 0</inkml:trace>
  <inkml:trace contextRef="#ctx0" brushRef="#br1" timeOffset="165">11196 14690 7854,'7'0'733,"-2"0"1,-4 0-282,3 0 0,-3 5 71,3 3 0,-3 3-146,-1 4 1,0-1 112,0 5 1,0 4-23,0 4 0,0 1-142,0-2 0,0-2-492,0 3 1,0-3 194,0-1 1,0-4-285,0 0 0,0-9-826,0 2-1214,5-3 2295,-3-3 0,8 4 0,-4-4 0</inkml:trace>
  <inkml:trace contextRef="#ctx0" brushRef="#br1" timeOffset="166">11014 14930 9783,'12'0'1130,"4"0"1,-2 0-893,5 0 0,0 0-59,4 0 0,3-1-251,1-3 1,3 1-391,-3-4 0,-4 4-1711,-4-1 2173,0-2 0,-1 5 0,-2-4 0</inkml:trace>
  <inkml:trace contextRef="#ctx0" brushRef="#br1" timeOffset="167">11436 15033 10365,'8'0'675,"0"0"1,-5-4-404,5 0 0,-4 0-63,3 4 0,-3 0-916,4 0-514,-6-5-890,3 4 2111,1-4 0,-5 5 0,4 0 0</inkml:trace>
  <inkml:trace contextRef="#ctx0" brushRef="#br1" timeOffset="168">11642 15067 7821,'6'0'813,"1"0"-455,-4 0 1,0 0-390,5 0-343,-1 0-413,5 0 290,-1-5 165,0 3 0,-3-3-229,0 5 561,-6 0 0,8 5 0,-3 2 0</inkml:trace>
  <inkml:trace contextRef="#ctx0" brushRef="#br1" timeOffset="169">12007 15067 7796,'-6'0'3689,"1"0"-2863,5 0 0,1 4-1702,3-1 1,1 3 875,3-3 0,2 4 0,-4 4 0</inkml:trace>
  <inkml:trace contextRef="#ctx0" brushRef="#br1" timeOffset="170">12487 14770 7863,'-5'-6'189,"4"-5"1276,-4 10-196,5-4-597,0 5 0,1 6-263,3 6 1,-2 1-39,6 6 0,-4 3-188,3 5 0,-3 5 30,4-2 0,-6-1-679,2 2 1,-3-6 399,-1 2 1,0-4-1181,0-4 1,0-3 126,0-4 1119,0-6 0,-5 4 0,-1-3 0</inkml:trace>
  <inkml:trace contextRef="#ctx0" brushRef="#br1" timeOffset="171">12350 14964 7850,'-6'0'2147,"2"0"-1948,8 0 0,3 1 39,8 3 0,-1-3 252,5 3 0,1-3-186,2-1 0,2 0-254,3 0 1,2 0-190,6 0 0,-1-1-353,0-3 0,-3 2 492,-1-6 0,0 1 0,5-5 0</inkml:trace>
  <inkml:trace contextRef="#ctx0" brushRef="#br1" timeOffset="172">13149 14130 7844,'0'-11'0,"6"5"877,-5-5-108,9 10 255,-9-9-97,4 9-129,-5-4-515,0 5 0,-1 5 121,-3 2 1,-2 3-95,-6 2 0,1 4-96,0 3 0,-1 7-16,1 0 1,-1 11 29,1 1 1,0 7-14,-1 4 1,1-1-184,-1 6 1,1 3 198,-1 4 0,5 0-403,-1-4 1,2 4 207,-2 0 1,-1-2-41,6-5 0,-6 5 102,1-2 1,3 3-142,1-3 1,3-1-205,1-3 1,1-2 30,3-5 1,1-2 118,3-2 0,3 0-71,0-8 1,1 3 57,3-7 1,2-2 195,-2-1 0,0-7-138,-3-1 0,-1-5 291,0 1 1,1-3-409,-1-5 0,-1 4 425,-2-4-1355,2-2-241,-9 0-665,4-5 796,-5 0 1209,0-5 0,6-1 0,0-5 0</inkml:trace>
  <inkml:trace contextRef="#ctx0" brushRef="#br1" timeOffset="173">13149 15101 7751,'-11'-5'803,"5"-1"208,2-6 0,5 1-928,7-1 1,1 2-4,10 3 0,-4 0 210,4 4 1,-4 1-84,4-2 0,0-1-5,4 2 0,0-1-139,0 4 0,-5-2-238,-3-1 1,1 1-742,-1-1-972,1 1 1888,-5 2 0,-5-5 0,0-1 0</inkml:trace>
  <inkml:trace contextRef="#ctx0" brushRef="#br1" timeOffset="174">13823 14324 7864,'-5'-15'0,"-2"0"1251,2 5 1,-1-3 283,6 6-465,6 4-732,0 3 1,4 6-23,-2 6 0,2 4-275,-3 3 1,2 7 122,-1 0 1,-2 6-397,-2-1 0,-3 2 230,3 1 1,-3 0-964,-1 0 0,0-1 220,0-2 0,-3 0-734,-1-4 1479,-5 0 0,3-4 0,-6-1 0</inkml:trace>
  <inkml:trace contextRef="#ctx0" brushRef="#br1" timeOffset="175">13583 14975 7785,'-11'0'3271,"10"0"-3066,12 0 0,4-1 13,8-3 0,1 2-55,3-6 0,6 2-124,1-2 0,1-1 58,3 6 1,-4-5-182,-4 4 1,2-3-397,-5 3 0,-2 0 195,-6 4 0,-2 0-1392,-6 0 856,-5 0 821,-1 5 0,-5 1 0,0 6 0</inkml:trace>
  <inkml:trace contextRef="#ctx0" brushRef="#br1" timeOffset="176">13732 15227 7749,'-11'0'1054,"4"0"0,2-2 218,5-1-273,0 1-210,5-8-88,2 9-342,4-4-181,0 5 0,-1 1-44,-2 3 0,-2-1-167,-2 4 1,-2 1 27,1 3 0,-1 1 85,-2-1 0,0 0-743,0 1 436,0-1 0,0 1 28,0-1 0,0-3 58,0-1 0,0-3-5,0 4-27,0-6 26,0 3-32,0 0 92,0-3 81,0 3 3,5-5 1,1-1 80,5-3 0,-3 2-61,0-1 0,-1 0 124,5-1 1,-1 3 88,1-3 0,-1-1-58,0 1 0,1-1 45,-1 1 1,1 3-71,-1-3 0,1 3 55,-1 1 1,0 0-65,1 0 1,-5 1 24,1 3 0,-2 3-111,2 4 1,-2 2-128,-2 2 0,-3-2-76,3 2 1,-3-1-327,-1 1 1,0-2-621,0 2 1,0-6 478,0-2 0,0-3-679,0 4 1297,0-6 0,-5 3 0,-1-5 0</inkml:trace>
  <inkml:trace contextRef="#ctx0" brushRef="#br1" timeOffset="177">14154 14165 7805,'-15'-23'299,"0"0"0,5 5 468,6 3 0,4 2-411,4 2 0,4 4-298,7 4 1,-3 3 408,4 3 0,-2 4-96,1 4 1,3 7 244,4 5 0,1 1-132,0 6 0,0 0-15,0 0 1,-2 7-174,-2-3 1,3 4-37,-3 0 1,-2 3-33,-2 5 1,1 4-281,-1 4 1,-3 1 51,-4 3 1,-6 2 89,2 1 0,-3 4-285,-1-4 0,-2-29 0,-1 1-196,-5 28 1,-2 2-225,-1-6 1,1 2 281,2-10 0,-2-1-159,2-6 0,2-6 165,-2-6 1,2-5-21,-2 2 1,0-8-792,4-4 1,-1-6-96,1-1 1233,3-6 0,-10-2 0,5-6 0</inkml:trace>
  <inkml:trace contextRef="#ctx0" brushRef="#br1" timeOffset="178">14440 14107 7836,'-5'-11'0,"0"-4"314,-3 0 0,3 3 511,5 5 1,5 4-376,3-1 1,2 2-109,1-2 1,1 3-119,-1-3 1,2 3-15,2 1 0,-6 5 96,3 2 1,-5 1-110,1 3 1,1-2-27,-6 6 1,1 2-67,-4-2 0,0 2-139,0-2 1,0-2-220,0 2 0,0-1 174,0 1 1,0-2-12,0 2 0,0-1 4,0 1 0,1-4-52,3 1 1,-1-1 131,4-3 0,1 1 127,3-2 1,0 0-106,-4-3 0,3-3 34,-2 3 1,2-3-205,2-1 1,-5 0-289,1 0 0,-2 1-660,2 3 0,2-3 496,-2 3 1,-2-1 605,2 0 0,-1 4 0,5 4 0</inkml:trace>
  <inkml:trace contextRef="#ctx0" brushRef="#br1" timeOffset="179">14931 14701 7784,'-6'-5'3343,"1"4"-2606,5-4 831,0 5-1457,-5 10 1,-2-1 36,-4 10 0,-1 1-101,1 7 0,1-2-36,2 6 1,-1-5 11,6 5 1,-1-6-253,4 2 0,0-4 58,0-4 0,5 1-36,2-5 1,0-1 48,0-6 0,1 1-78,3-5 0,2-1 8,2-3 1,-1-3 71,5-1 1,-5-8 19,2 5 0,-1-10 70,-4 6 0,3-7 11,-6 3 1,-2-4 1,2 4 1,-6-6 79,2 2 0,-3-2-76,-1-2 0,-1 0 12,-3 0 0,-2 0 18,-6 0 1,1 2-23,0 2 1,-1 4 537,1 7-193,-1-2-264,6 9 117,1-4 0,6 5 224,3 0 1,4 3-135,7 1 0,3 1-65,4-1 0,3-3-236,1 3 1,-2-3 25,3-1 1,0 0-234,-5 0 1,8-1 114,-7-3 1,-2 2-352,-2-6 0,-4 4-107,4-3 1,-5 4-1263,2-1 1866,-4-2 0,0 0 0,-1-6 0</inkml:trace>
  <inkml:trace contextRef="#ctx0" brushRef="#br1" timeOffset="180">15399 14347 7854,'0'-11'539,"-1"-1"187,-3 1 1,3 0-280,-3-1 1,8 1-54,4-1 1,2 5-61,1-1 0,1 6 56,-1-2 1,0 1-249,1-1 0,-1 3 96,1-3 1,-5 4-111,1 4-105,0 3 1,2 4-113,-3 0 1,-2 5-60,-5-1 0,0 0-199,0-4 0,0 5 133,0-1 1,-1 1-22,-3 0 0,2-2 320,-6 5 1,6-5-110,-2 1 1,3-2 101,1-2 0,0 0-17,0 1 104,0-1 1,5-1-3,2-2 0,3 1-52,2-5 1,3 1-58,0-1 1,7-3-128,1 3 0,0 1-551,3-1 1,0-1 300,0-3 1,-5 4-1933,1 0 2255,-1 5 0,-4-3 0,0 6 0</inkml:trace>
  <inkml:trace contextRef="#ctx0" brushRef="#br1" timeOffset="181">8273 15992 8234,'-7'5'1419,"2"1"-1193,5 6 1,2-1 329,1 1 0,0 3-158,5 0 0,-1 5-119,5-1 0,-1 3-141,0 1 0,6 0-100,2 0 1,8-2-31,3-2 1,4-2-224,4-6 0,4 0-270,8 1 0,2-6 351,5-2 1,6-4-202,-29-1 1,1-2 0,-1 0 0,0 0 188,2-3 0,1 0 0,0 1 0,-1-1-4,0 0 1,1 1-1,4-1 1,0 0 75,1 1 1,0-1 0,0-2 0,1 1 14,1-1 0,-1 0 1,3-2-1,0 0 30,1 0 0,1 1 0,0-1 0,-1 0-198,-1 0 1,0 1-1,-3-2 1,1 0 306,0 2 0,0-1 0,-5 0 0,0 0-33,2 0 0,-2 1 0,-3 0 0,-1 1-100,0 2 0,-1 1 0,28-7 267,-9 1 1,-3 1 129,-8 2 0,1 2-94,-5 2 0,-5 3 419,-6-3 1,-3 3-441,-1 1 1,-2 3 547,-2 1 0,-2 4-809,-6-4 0,-1 5 301,-2-2 1,2 3-140,-2 2 1,-2-2 62,2-2 0,-1 2-460,5-3 1,-1 2 98,0-1 0,5-2-2,-1-2 0,1-3 166,0 3 1,-4-3 21,4-1 0,0-4 185,-1 1 0,6-2-55,-2 1 1,2-3-136,2-4 0,1 0 56,3-1 1,-3 1-196,3-1 0,0 1 77,0 0 1,0 4-77,-4 3 1,-4-1 142,0 1 1,0 1-14,4 3 1,4 0 75,4 0 1,2 0-102,1 0 0,9 3 27,3 1 1,7 1-189,1-1 0,5 1 83,2 3 1,-28-3 0,0 0-89,-1-1 0,1 0 1,3 0-1,0 1 208,2-2 0,0 1 1,0 1-1,0 0-2,2-1 1,0 0 0,1 0-1,1 1 79,3-1 1,1-1-1,0 2 1,0 1-260,-1-2 0,1-1 1,0 0-1,-1-1 176,1 0 1,0 0 0,2-1 0,0-1-241,2 0 1,-1 0 0,0 0-1,0 0 273,1 0 1,-1 0 0,-4 0-1,0 0-1,1 1 1,-1-2 0,0-1-1,-1-1 2,2 0 0,0-1 0,-1-1 1,1 1-1,0 0 0,-1 0 1,-3-1-1,0 0-63,0 1 1,0 0 0,-5 0-1,-1-2 175,3 1 0,-2-1 0,-3 0 1,-2-1 259,29-8 0,-4 1-270,-3-5 0,-5 5 57,-7-1 1,-3-3-83,-4-1 0,-6 2 283,-2 2 0,-7-1-369,-1 0 0,-1 1 402,1 4 1,1-1-562,-5 1 1,0 1 496,-3 2-2096,-1-2 1053,-4 9-562,-2-4 1,-10 14 275,-3 2 1,-8 4 949,-7 0 0,-10 3 0,-8 5 0</inkml:trace>
  <inkml:trace contextRef="#ctx0" brushRef="#br1" timeOffset="185">16359 14873 7885,'0'-12'1317,"0"6"1,1 1-929,3 5 0,2 0 153,6 0 0,0 0-199,3 0 0,5 0 81,6 0 0,0 0-217,4 0 1,0 0-14,5 0 0,-5 0-132,1 0 0,-2 0 111,1 0 1,-2 0-926,-5 0 1,-4 0-158,0 0 0,-9 4-1601,2-1 2510,-9 1 0,3 1 0,-6 2 0</inkml:trace>
  <inkml:trace contextRef="#ctx0" brushRef="#br1" timeOffset="186">16370 15158 7807,'8'0'0,"-1"0"0,7 0 519,9 0 0,6-1 740,9-3 0,4 2-531,8-6 0,1 2-27,2-2 1,1-1-402,-4 5 1,-3-1-94,-9 1 0,-6 3-1214,-13-3 1,-4 9 1006,-7 7 0,-3 4 0,-5 7 0</inkml:trace>
  <inkml:trace contextRef="#ctx0" brushRef="#br1" timeOffset="187">18072 14279 7797,'-6'-12'590,"0"1"88,6 0-55,0 4 0,4 1 293,0 2 17,0 3-638,-4-4 1,0 6 32,0 3 1,4-2 119,-1 6 1,3 1-113,-3 6 1,2 3-86,3 5 0,2-1-18,-2 1 0,2 5-54,1 3 0,1-2-32,-1 1 1,-1 1-93,-2 3 0,2-3 24,-2-1 1,-2-5-185,2 2 1,-2-7 32,2-1 0,-2-5-354,-2 2 153,-3-4 0,5-5-30,-2-4-167,-2-1 301,3-2 0,-7-2-105,-1-1 0,1-4 13,-2-4 1,-1-2-140,2-2 0,-3 1 119,3-5 0,1 0 83,-1-4 1,1 0 165,2 0 1,2 0-123,1 1 1,0-5 126,5 0 1,-1-1 39,5 2 1,0 3 158,4 0 0,-4 0-8,3 4 1,2 3 149,-2 0 0,4 5 154,-4 3-118,6-2 1,-9 9-21,4-3 1,-5 4-55,-3 4 0,2 2-88,-3 6 0,0 3-1,0 0 0,0 9-4,0-1 1,4 4-63,-4 0 0,2-2-5,-1 5 1,2-3 35,-3 3 0,0-4-24,0 0 1,1 2-352,3-1 0,0-2 142,-4-6 0,2 2-501,-5-6 358,5 0 1,-7-5-358,6-2-472,-6-3 157,3-5 0,-6 0-1164,-3 0 593,-2-5 1467,-5-1 0,-1-6 0,1 1 0</inkml:trace>
  <inkml:trace contextRef="#ctx0" brushRef="#br1" timeOffset="188">18837 14427 8393,'-6'-5'1945,"2"4"-1516,8-3 68,2 3 1,9-3-114,1 0 0,0 0-12,-1 4 1,3 0-42,5 0 0,0 0-6,0 0 1,-1 0-169,1 0 1,0 0 26,0 0 1,-4-1-337,0-3 0,-5 3 183,1-3 0,-2-1-1564,-2 1 732,1 1-495,-6-2 1,-1 2 12,-5-5 1283,0 6 0,-5-8 0,-1 3 0</inkml:trace>
  <inkml:trace contextRef="#ctx0" brushRef="#br1" timeOffset="189">19431 14085 7837,'0'-12'0,"0"1"0,1 3 1725,3 1-1227,2-1 1,6 0 571,-1 1-322,-4 4-457,3-2 1,-8 6 19,6 3 1,-6 4 86,2 7 1,-3 2-88,-1 2 0,4 6 115,0-2 0,0 6-182,-4-2 1,0 4 80,0 0 1,0 1-49,0-2 0,0 7-67,0-3 1,0-1-87,0-3 1,1 0-80,3 0 1,-2 2-185,6-5 0,-4-1-96,4-3 1,-5-5-389,5-3 1,-4-2-411,3-2 0,-4 1-144,1-1-1385,2-5 1426,-5-1 1136,4-5 0,-10 0 0,-1 0 0</inkml:trace>
  <inkml:trace contextRef="#ctx0" brushRef="#br1" timeOffset="190">18129 15055 7771,'-14'0'-1662,"3"0"1662,7 0 0,0 0 0,8 0-64,-3 0 166,4 0 0,0 0 328,3 0 0,-2 0-156,2 0 1,1 0 247,6 0 0,-1 0-162,5 0 1,-4 0-32,4 0 0,0 0-102,4 0 0,1 0-45,3 0 1,2 0 135,5 0 0,4 0-50,0 0 0,6 0-82,-3 0 1,8 0-42,0 0 1,6 0-273,-2 0 1,3 0 209,1 0 0,4-3-385,0-1 1,-29 1-1,0 1 312,29-2 1,4 3-105,-4-3 0,-28 1 0,0 1 17,-1 0 1,1 0 0,29-6 87,-1 5 0,-7-5-273,0 4 1,-7 0 246,-2 4 0,-5 0 32,-10 0 0,-2 0 23,-5 0 0,-2 0 172,-2 0 0,-6 0-616,-5 0 87,-6 0-2315,3 0 2056,-20 0 1,1 0 205,-12 0 1,1 0 369,3 0 0,-6 5 0,-2 2 0</inkml:trace>
  <inkml:trace contextRef="#ctx0" brushRef="#br1" timeOffset="191">18814 15318 7837,'-11'0'-1709,"4"0"1709,-3 0 0,9 5 0,-4-2-28,5 4 0,0-3 104,0 4 1,0-1 303,0 5 1,0 3 105,0 0 0,4 6 137,0-2 0,3 1-227,-3-1 1,4 2-118,-5-1 1,5 0-179,-4-1 1,1 1 81,-1-5 0,-3 4-146,3-3 0,-3-1 27,-1-4 0,0 1-138,0-1 1,0-3 61,0-1 89,-5-4 106,4 2 24,-4-5-137,0 0 6,3 0 0,-3-5-110,5-3 1,0-2 75,0-1 0,1-2-166,3-2 0,3 1-9,4-5 0,0 4-4,1-4 0,1 1-15,2-1 0,-1-2-94,5 6 0,-1-4 68,1 4 1,-2 4 74,-1 3 0,-4 5 215,4 0 1,-4-2-21,0 1 113,-1 0 1,0 8-18,1 0 0,-1 4 9,1 0 1,-1 2-93,1 2 1,-1 3-22,0 0 1,1 4-5,-1-4 1,1 4-120,-1-3 1,-3 3-53,-1-4 0,0 4 11,0-4 1,2 2 38,-5-2 1,4-3-31,-5 4 0,5-7-126,-4-2 0,1-3-591,-1 4 253,-3-6-1780,9 3 1261,-9-5 1054,10 0 0,-5-5 0,5-1 0</inkml:trace>
  <inkml:trace contextRef="#ctx0" brushRef="#br1" timeOffset="192">20619 14873 7756,'-5'-7'-482,"3"-3"-603,-8 4 850,9-6 436,-4 1 1,5 3 462,0 1-417,0 4 0,0-3 398,0 2-330,0 3 0,-5-4 70,-3 5 0,-2 5-94,-1 2 0,-6 7-1,-2 2 1,1 5-84,-1 2 1,0 1-1,-4 7 0,6-6-95,1 2 0,4 1 53,0-2 0,6 2-197,2-1 0,4-7 30,4 3 0,0-7 2,7 3 0,-2-5 89,6 2 1,3-7-30,1-2 1,-1-4-130,1 0 0,-1-1-66,1-2 0,2 0-122,-2 0 0,-2-5 110,-2-3 0,-1-2-78,1-2 1,-6 0 1,3-3 0,-7 2 105,2-2 0,-4-3-22,1-1 0,-3-3-7,-1-1 1,0-3 6,0-1 0,0-1 3,0 2 0,-4 3 141,0 0 0,-3 1-200,3 7 746,0 0-60,-1 3 176,4 1-231,-4 5-288,5 1 0,2 5-37,6 0 1,1 0-96,10 0 0,0 0-11,3 0 0,5 0 54,0 0 0,1 0 3,-2 0 1,-3 0 18,0 0 0,2 0 79,-6 0 0,4 0-70,-7 0 1,0 0 23,-1 0 0,-6 0-55,3 0-269,-4-5-1234,-1 3 746,3-3 290,-9 0 15,-1-1 394,-6-6 0,0 1 0,0-1 0</inkml:trace>
  <inkml:trace contextRef="#ctx0" brushRef="#br1" timeOffset="193">21213 14439 7843,'1'-12'-650,"3"1"0,-2-3 616,6 2 0,5-1 356,6 5 0,-2-1 43,2 1 1,-5 0 292,2 4 1,0-4-208,-1 4 0,4 0-124,-3 4 1,-1 0 158,-4 0 0,1 2-151,-1 2 1,-3-2-150,-1 6 0,-3 1-31,4 6 1,-6-2-149,2 2 1,-3 3-133,-1 1 1,-5 1 143,-2-1 1,-4 2-123,0-2 1,-4 3-25,0 1 0,-1 0-189,5 0 1,-1-4 128,1 0 1,5-5 101,2 1 1,3-2-77,1-2 73,0 0 0,5 0 590,2-4 0,5-2-189,3-5 1,3 0 20,5 0 1,5 0-82,2 0 1,3 0-21,1 0 0,-3 0-78,-1 0 1,-2-4 37,-1 1 1,-2-1-71,-10 4-392,1 0 0,-10 1-443,-2 3 0,-14-2 712,-10 6 0,-11 0 0,-10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8885 6921 8022,'-7'0'892,"-1"0"-513,6 0 0,-5 0 316,4 0-25,1 0-327,-3 0 2779,5 0-2751,5 0-19,2 0-180,4 0 0,2 0 171,2 0 65,3 0-237,5 0 1,-1 0-41,1 0 41,5 0 0,0-4-320,3 0 134,2-4 0,-6 5-30,4-5 0,1 5-89,-6-5 0,5 4 97,-5-3-207,1 4 150,-4-7 1,-2 9-120,-2-3 14,3 3 1,-9 1-272,2 0 39,-2-6-710,-2 5 345,0-4-549,-4 5 341,-2 0 1,-6 1 292,-3 3-631,-8 3 1341,-5 4 0,-11 0 0,-1 1 0</inkml:trace>
  <inkml:trace contextRef="#ctx0" brushRef="#br0">8943 7115 9957,'11'0'1720,"0"0"-1270,1-5 1,4 4 192,3-3 158,8 3-451,2-4 1,2 2 446,-1-4-413,1 4 0,3-6-87,0 5 0,-1-3-232,-2 3 1,2-4-457,-3 4 0,-1-1 303,2 2 0,-7 1-429,-1-1 1,-2-3 9,-6 3 507,1-1 0,-10 14 0,-1 3 0</inkml:trace>
  <inkml:trace contextRef="#ctx0" brushRef="#br0">10404 6464 8075,'0'-6'0,"-3"0"520,-1 2 149,0 2 0,4-1-37,0 6-142,0 4-172,0 9 0,0 3 381,0 8-404,0 2 0,4 10-24,0 3 0,1 3-11,-2 0 0,-1 2-238,2 3-127,-3-3 0,3 4 180,-1-6 1,6-4-139,-1-3 1,-2 0 133,2-4-487,0-2 324,3-9 1,-1-2-299,-2-2 276,2-2 0,-9-6-46,3 1 1,-2-6-354,2-2-96,-2-3 0,1-1 234,-6 0 0,-4-1-218,-4-3 0,-1-2 123,1-6 1,-4-3-787,-1 0 1256,-4-5 0,-3-3 0,-6-6 0</inkml:trace>
  <inkml:trace contextRef="#ctx0" brushRef="#br0">10233 6601 8075,'0'-18'0,"0"2"121,0 5 1,0-5 301,0 1 1,6 0-14,6 3 31,-1-4-162,16 3 1,-7-7 16,11 5 1,0-6 154,7 2 0,-1 2 47,5-2-352,0 5 0,2-2-56,-2 9 1,0-2 93,-8 5 0,2 0-231,-9 4 0,-1 2 124,-3 1 1,-4 5-21,0 7 1,-5 3-58,1 5 1,-7 0-75,-4 0 0,-4 3 178,-4 1 1,-9 6-78,-10 1 1,-6 0-60,-9 4 0,1-7 91,-4-4 0,-5 0-526,-4 0 1,-2-2 325,7-6 0,3 1-160,11-9 0,5 2-185,7-10-432,7 1 0,22-4 918,9 5 0,16 2 0</inkml:trace>
  <inkml:trace contextRef="#ctx0" brushRef="#br0">11615 6247 7943,'0'-6'-93,"0"-4"0,1 7 319,3-4 238,-3 4 55,4-2 74,-5 5-261,0-5 522,0 4-196,0-4-49,0 5 0,0 5-261,0 2 0,-5 5-80,-2 3 1,-7 6 98,-1 6 1,-2 5-157,2-2 0,-3 5-1,-5 3 0,2 3-198,2 9 1,1-2 178,3 5 0,2 1-444,-2 3 0,3 0 412,5 0 0,2 4-139,5 0 1,0 0 53,0-4 1,0-5-139,0-3 1,1-3-88,3-4 1,3 1 204,9-5 0,0-4 19,3-3 0,3-4 15,-3 3-14,2-10-158,2 7 57,0-9 1,-4 0 85,0-3-253,-5-3 328,8 0 0,-10-5 126,3 1 168,3-5 0,-5 6-397,2-6 1,-2 1 233,-2-4-195,1 0-142,-1 5 118,0-4 0,-3 5-837,0-6 378,-6 0-1683,3 0 1141,0 0 955,-3 0 0,3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1736 9045 7970,'-4'-7'165,"0"-1"0,-3 4 0,3-3 1,0-2 1212,-1-1-946,4 3 354,-4-3-50,5 9-18,0-9-121,0 8 219,0-3-456,0 5 0,0 9-151,0 3 0,5 8 111,2 3 0,0 6-86,0 9 0,1 0-198,3 8 0,1-6-152,-1 10 1,1-9-207,-1 4 0,4-3 212,1 0 0,-1-4-47,-4-7 0,1-4-115,-1-4 0,-1-5 103,-2-3 0,1-6 116,-6-1-138,6-6 622,-7 3 297,3-5-391,-5 0 1,0-5-113,0-2 0,0-5-53,0-3 1,0 1-191,0-5 0,0-4 108,0-3 0,0-5-340,0 4 0,0 1 79,0 3 1,4 1 43,-1 3 0,1-1 42,-4 5 0,4 3 25,0 5 0,1 4-177,-1-1 0,-2 3 119,6 1 0,1 1 86,6 3 0,-2 4-25,2 7 1,1 3-8,0 5 0,-1 0-7,-4-1 1,4 5-216,1 0 0,-1-4 184,-4-4 0,1-5 60,-1 1 1,1-3 95,-1 0 0,0-6 18,1-2 1,-5-3 36,1-1 1,-4 0-80,3 0 494,1 0 1,0-5-211,-1-2 0,-4-7 351,1-2 0,1-4-232,-1 1 0,-1-6-71,-3-2 1,2-5-449,1 2 1,-1-3 108,1-1 1,-1-4-108,-2-1 1,4 5 39,-1 4 0,1 4-316,-4 0 1,0 3 144,0 4 1,4 2-191,0 6 1,1-1-468,-1 1-369,-3 5-967,9-4 1606,-4 8-1,5 2-570,-4 8 1,2 3 1172,-5 5 0,5 1 0,-3 6 0</inkml:trace>
  <inkml:trace contextRef="#ctx0" brushRef="#br0">2558 9091 8091,'-5'-11'83,"4"-1"41,-4 1 0,4 1 1050,-3 2-205,3-2 718,-5 9-682,6-5-821,0 6 0,0 6 26,0 1 1,4 10 166,0 6 0,0 4-80,-4 8 1,1-1-54,3 0 1,-3 0-111,3 1 1,-3 3-123,-1 0 1,2-4-310,1-3 1,-1-7 206,1-1 0,3-2-395,-3-6 229,1 1-460,1-5 253,-4 0-1244,5-4 293,-6-2 7,5-5 1407,-4 0 0,9-5 0,-4-2 0</inkml:trace>
  <inkml:trace contextRef="#ctx0" brushRef="#br0">2889 9045 7978,'0'-7'0,"0"-1"665,0 6-125,0-9 481,0 10-218,0-4-464,0 5 1,0 5-44,0 3 1,0 7 115,0 4 0,0 8-112,0 3 0,0 3-62,0 1 1,0 2-111,0 2 1,2-2 58,2 2 1,-3-3-346,3-1 0,-3-4 39,-1-4 1,4-5-115,0-2 0,1-5 87,-2 1 1,-1-6-223,1-2-73,-1-4 1,-1 6-111,3-6-240,-3 1 503,4-4 1,-5-1-578,0-3 1,0 2 864,0-6 0,-5-5 0,-1-4 0</inkml:trace>
  <inkml:trace contextRef="#ctx0" brushRef="#br0">2821 9102 8125,'-6'-11'307,"-5"0"1,10-1-91,-3 1 1,3-4 60,1-1 0,5 2 257,3 7 1,2-3 429,1 2 0,6-1-340,2 1 0,2 3-139,2 5 0,5 0-265,3 0 1,-2 5 32,1 3 0,0 3-213,0 5 0,3-2 70,-3 5 1,-2-2-168,-1 3 1,-4 2 36,-4 1 1,1 1-53,-5 7 0,-3-1-101,-5 4 1,-4-2-139,1 2 1,-8-3 33,-4 3 0,-3-1 130,-4-6 1,-4 1 257,-8-2 1,-1-3-112,-2 0 1,-3-1 185,2-7 0,-1 4-106,2-4 0,-2-3-43,6-5 0,3-3-448,4 4 1,9-6 8,-2 2-2088,8-3 2489,-1-1 0,5-5 0,0-1 0</inkml:trace>
  <inkml:trace contextRef="#ctx0" brushRef="#br0">3746 9034 8058,'-11'-6'1518,"4"-5"-1100,-3 10 0,9 2-19,-3 11 1,3 4 88,1 7 0,0 5-59,0 3 1,0 2-139,0 1 0,0 1-91,0 3 0,1 2 47,3 2 0,-3-3-204,3-5 0,1-5-54,-1-2 0,0-3-36,-4-1 0,3-5-260,1-3-100,5-2 0,-8-6-1057,3 1 708,-3-6 298,-1 4 1,0-8 28,0-2 1,-3-2-1184,-1-5 1612,-5 4 0,-2-8 0,-7 2 0</inkml:trace>
  <inkml:trace contextRef="#ctx0" brushRef="#br0">3438 9102 8159,'6'-5'780,"4"4"-416,-2-3 385,2 3-377,1-4 0,2 4 68,2-3 1,3-1 62,5 1 1,4-1 273,-1 1-464,11 3 0,-8-8 159,5 5-385,1 0 17,-6-1 1,5 3-177,0-6 68,-4 6 0,1-7 244,-4 5-638,5-5 315,-8 8 0,2-8-21,-7 5 1,2-1-66,-6 1 1,-4 3-191,-3-3 209,-5 3 0,3 1-66,-2 0 211,-3 0-70,4 0 314,-5 0-118,0 5 0,0 2-145,0 9 580,0 1-357,0 6 1,0 4 105,0 0-64,0 9-82,0-5 0,0 13-150,0-2 113,0 3 1,0-4-104,0 1 0,1-9-266,3 2 1,-3-9 33,3 1 0,1-4 138,-1-4 1,1-3-108,-1-4 77,-3-1-670,9 1 62,-8-6-217,3-1-70,-5-5 127,0 0 0,-5-10 1,-2-3-1</inkml:trace>
  <inkml:trace contextRef="#ctx0" brushRef="#br0">4386 9091 8030,'0'-11'-1232,"0"-1"1613,0 1 1744,0 4-1441,0-3 35,0 9-245,0-4 0,0 15 312,0-2-427,0 18 1,0-4 109,0 12-73,0-2-127,0 17 1,0-7 104,0 8-1815,0-3 1413,0-2 1,0-5-608,0-6 201,0-5 134,0-6 0,1-1-280,3-3 0,-3-3 200,3-4 1,-3-5-729,-1 1 431,0-6 1,-1 3 6,-3-5 670,-2 0 0,-6 0 0,1 0 0</inkml:trace>
  <inkml:trace contextRef="#ctx0" brushRef="#br0">4009 9468 8030,'4'-8'334,"-1"1"1,6 0 499,-1 0 1,6-2 341,1 5 0,5-4-127,-1 5-586,3-6 313,6 7-399,1-8 1,5 8 103,1-6-475,-1 1 83,-5 0 0,4-2 255,-3 5-1692,-2 1 1027,5 3 1,-11 0 320,5 0 0,-11 0 0,6 0 0</inkml:trace>
  <inkml:trace contextRef="#ctx0" brushRef="#br0">5219 9148 8062,'-6'-11'371,"1"3"-117,5 0 0,0 5 196,0-5-94,-5 0 1,4-3 785,-3 0-169,2 4-276,2-3-17,-5 9-447,4-4 0,-3 11-83,8 6 1,-3 5 71,3 10 1,-1 0-30,1 7 1,-2-1-254,6 9 1,-6-5 119,2 1 1,-1-3-600,0-1 0,-1-1 306,1-2 0,-1-5-667,-2-6 1,0 0 407,0-5 0,0 0-1916,0-3 1234,0-6 1174,5 4 0,-4-9 0,4 5 0</inkml:trace>
  <inkml:trace contextRef="#ctx0" brushRef="#br0">5619 9057 8237,'6'-18'163,"-2"3"1,-3 2 354,-1 2 0,4 3 470,0 0 313,0 1-93,-4-5-323,0 6-56,0-4-508,0 9 0,-1-4-302,-3 5 1,-3 5-53,-4 2 1,-2 3-41,-2 2 1,-3 0-198,-4 4 1,-1-2 192,0 5 1,1-4-161,3 4 0,-1-1 55,5 1 1,-3 2 119,7-2 0,-2-2-2,9-2 1,0-2 245,4-2-204,5 1 0,3 2 354,7-3-195,8 8 1,6-15-5,5 7 0,2-3 131,2 0 1,-2 2-239,2-3 0,-8 0 45,-3 0 0,1 1-58,-2 3 0,-3 1 61,-4-1 1,-5 1-139,1-1 1,-3 2 10,-5 2 0,-2 1-47,-5 3 1,-1 3 152,-3-3 0,-7 3 6,-8 0 0,-8 1 80,-3 0 1,-4 0-98,-4 0 0,1-2 69,-5-2 0,5-2-47,-1-6 1,8-1-366,3-2 279,8-3-1089,2-5 0,12-1 1111,5-3 0,15-7 0,10-7 0</inkml:trace>
  <inkml:trace contextRef="#ctx0" brushRef="#br0">6693 9057 8083,'-2'-10'205,"-1"2"528,1-2 202,-3 3-222,5-4 390,0 5-195,0 1-582,0 20 1,0 4-92,0 15 0,0 2 127,0 2 0,4 2-187,0 6 0,0-4-104,-4 0 0,0-5-428,0 1 0,1-7 249,3 0 1,-3-10-752,3 2 0,-2-7-37,2-1-1420,-3-3 491,4 0 614,-5-6 1211,0-1 0,6-5 0,0 0 0</inkml:trace>
  <inkml:trace contextRef="#ctx0" brushRef="#br0">6715 9148 8083,'0'-23'128,"0"0"0,0 1 176,0-1 1,0 5 48,0 3 424,0 2 41,0 7-330,0 1 160,0 5 0,2 5-135,2 2-2,-3 3-197,9 7 1,-4 1-144,6 5-71,-1-6 0,4 5-35,1-3-8,-1-3 0,-4 5 217,1-6-926,4 0 475,-3-8 0,3 1-13,-4-4-458,-1 0 403,1-4 1,-1 0-119,0 0 69,6 0 95,-4-5 1,7-1 144,-5-6 132,0 1-215,2-1 365,-4 1-159,3-6 0,-4 3-5,-1-5 0,0-3-24,1-5 0,-1-3 8,1 3 53,-1 0-74,-5 4 0,3 6 56,-5 1 257,0 4-133,-4 5 27,5 2-171,-4 5-7,4 10 6,-5 3 1,2 12 462,1 6-296,-1-1 0,3 14-55,-5-6 0,-4 5-34,0-1 0,0 2-1025,4 2 877,0-6 1,0-2-72,0-7-277,0-3 236,0-5 0,0-6-220,0-1 240,5-4 1,-3 0-599,1-1 468,-1-4 1,-1 1 67,3-4-1267,-3 0 844,4-4 294,-5 0 1,-5-5-1,-1-1 1</inkml:trace>
  <inkml:trace contextRef="#ctx0" brushRef="#br0">7378 9011 8109,'6'-18'-7,"-1"2"0,-5 4 869,0 1-115,0 5 400,0 1 129,0 5-501,0 10-474,5 2 1,-3 16 136,1 3 101,4 2-241,-6 6 1,4 2-186,-5 4 0,0 1-172,0 0 1,1-2-140,3-2 203,-3-8 1,5-2-392,-6-5 0,3-2 202,1-6 1,1-2-601,-1-6 1,-3 0 337,3 1 0,-1-5-1839,0 1 1003,-1-5 1282,3 2 0,-5-5 0,0 0 0</inkml:trace>
  <inkml:trace contextRef="#ctx0" brushRef="#br0">7675 9057 8045,'-1'-18'455,"-3"3"1,2 6 230,-1 1-455,1 6 218,2-3 1218,0 5-1319,0 10 0,0 2 421,0 11-538,0 5-102,0 1 0,0 9-31,0 1 0,0 2 306,0-2-1531,0-1 1058,0-4 1,0-1 4,0-3-970,0-7 736,0-1 0,0-10-1332,0 4 524,0-9 431,0 3-847,0-8 999,0 8 523,0-9 0,0 4 0</inkml:trace>
  <inkml:trace contextRef="#ctx0" brushRef="#br0">7652 9125 8045,'0'-17'-404,"0"0"1155,0 6 223,0 4 1,1 2-310,3 5 262,2 0-349,6 5-16,-1 7-236,1 0 0,4 10-54,3-3 1,3 3-207,1 0-58,-1 6-284,1-4 263,0 4 64,0-5 1,4 3 8,-1-4 0,-3 4-326,-4-7 0,-1-3-235,1 0 358,-3-4 0,0 0-42,-1-1 1,-4-5 21,-3-2 882,0 3-694,3-6 1,-3 4 357,-1-5-214,-4-5 0,2 1 158,-5-7 0,0 0 218,0-8 1,0-1 245,0-7-386,0 3-120,0-9 0,0 4-78,0-5-207,0-5 38,0 3 1,-4-5-159,0 3 0,0 3 168,4-3-1039,0 7 685,0 3 1,0 7-23,0 2 1,4 6-682,0 5-1647,0 6 1281,-4-3 1375,5 15 0,-4 3 0,4 10 0</inkml:trace>
  <inkml:trace contextRef="#ctx0" brushRef="#br0">8360 9045 8074,'0'-17'157,"0"1"0,0 4 301,0 0 0,0 5-35,0-1 0,0 4 737,0-3-50,0 4-435,0-7-441,0 9-18,0 6-11,0 7 0,4 18 146,0 4 29,5 5-355,-3 2 1,2 8-265,-1 1-821,-4-6 1113,2 6 1,-1-11-852,-1 3 575,1-3 0,-4-10-155,0-2 0,0-4 123,0-4 1,0-3-1955,0-4 1360,0-1 427,0 1 671,0-6 1,0-1 0,0-5 0</inkml:trace>
  <inkml:trace contextRef="#ctx0" brushRef="#br0">8680 9045 8043,'0'-17'-52,"0"1"1,0 4 51,0 0 0,0 5 1137,0-1-267,0 5-73,0-2 0,0 8-276,0 5 0,0 5-68,0 14 1,0 6-331,0 5 1,0 7 58,0 0 1,1-3-378,3 4 0,-3-4 198,3 0 1,-3-4-124,-1-8 1,4-2 59,0-5 1,0-5-1101,-4-3-136,0-2-626,0-2-60,0-5 1763,0-1 0,-5-15 0,-2-2 0</inkml:trace>
  <inkml:trace contextRef="#ctx0" brushRef="#br0">8703 9068 8043,'0'-11'760,"0"-1"677,-5 6-933,3 1 0,-1 6-12,6 3 0,0 4-134,5 7 0,-2-1-244,1 5 1,4 0 67,-4 4 1,3-4-478,2 0 282,-1-5 1,2 2 63,2-4 0,-2-2-116,2-3 1,-2-2-450,-2-5 335,1 0 1,3 0-10,0 0 1,2-1-82,-2-3 1,-1-2 253,5-5 0,-5-2-10,1-2 1,-1 1 189,1-5 0,-2 0-52,2-4 1,2-1 15,-2-3 0,4-2-61,-4-5 0,0 4 9,-3 4 1,-1 7 78,1 4 0,-5 3 373,1 5-391,-6-4 1,7 16-44,-5 3 1,0 9 151,-4 9 1,1 5-73,3 7 1,-3 2-201,3 6 1,-3 0 44,-1-1 1,0 0-103,0-3 0,0-3 186,0-5-62,5-5 0,-3 2 45,1-8 242,-1 2-281,-2-12 0,3 3 46,1-4-369,0-1 194,-4 1 1,0-5-1116,0 1 605,0-6 183,0 3-101,0-5 0,-5 5 0,-1 2 0</inkml:trace>
  <inkml:trace contextRef="#ctx0" brushRef="#br0">9502 8977 8124,'0'-12'0,"0"1"585,0 0 33,0-1 661,0 6-313,0 1-449,0 5 0,0 6-112,0 5 1,0 11 56,0 8 0,0 5-55,0 3 0,0 2-117,0 6 1,4 0-141,0-1 0,1 0-209,-1-3 1,-3-3-112,3-5 0,1-4 206,-1-4 1,3-3-533,-3-4 0,0-2 28,-4-6-831,5 0-343,-4 1 407,4-6 1,-6-2 1234,-3-8 0,-2-2 0,-6-6 0</inkml:trace>
  <inkml:trace contextRef="#ctx0" brushRef="#br0">9673 9011 8035,'6'-11'0,"-5"3"191,3 0 1,1 5 389,-1-5 0,4 4 183,0-3-463,2 4 0,7-7 100,2 2 1,6-2-105,2-1 0,3 1-178,-3 2 0,3-2 88,-3 2 0,3 2-97,-3-2 1,0 6 74,-4-2 1,-4-1-65,0 1 0,-5 0-9,1 4 0,-3 0-297,0 0 55,-1 5 0,-4 2 98,-4 4 0,-1 2-57,-2 2 0,-5 7 87,-3 4 0,-7 6-82,-4-2 0,-7 7 4,0 1 0,-5 5-139,5-1 0,-1 1 104,4-1 0,0 1-67,0-5 0,4 1 16,0-5 1,7-5 73,0-2 0,2-5 418,6-2-217,-5 1 415,8-8-220,-4 3 122,5-9-1,0-2-242,5-5 1,2 0 116,4 0 1,5 0-89,3 0 1,3-4-171,1 0 1,1-5 91,3 2 1,-2 0-218,5 0 0,-4 0 106,1 0-428,2-3 231,-5 8-196,-1-3 0,-3 4-804,-5-3 821,0 3 156,-3-4-900,-6 5 650,4 0 0,-7 0-131,4 0-1201,-4 0 1779,2 0 0,-5 0 0,0 0 0</inkml:trace>
  <inkml:trace contextRef="#ctx0" brushRef="#br0">10336 9045 7937,'0'-17'0,"0"0"338,0 6 524,0-1 756,0 6-437,0 1-312,0 5-604,0 5 1,0 2 87,0 9 0,0 3-97,0 7 0,0 4-57,0 4 1,0 0 186,0 0-165,0-4-818,0 8 598,0-13 0,0 9-722,0-7 592,0-8 0,1 6-37,3-9 0,-2 3 4,6-4 0,0-1 78,3-7 1,1 2 42,-1-5 0,5 4 207,4-4 1,-3-1-212,2-3 1,4 0-140,4 0 0,1-3 97,-2-1 1,0-5-616,4 1 0,-4-2-19,0-1 1,-7-1-241,-3 1 0,-1 3 961,-4 1 0,3-1 0,-8-3 0</inkml:trace>
  <inkml:trace contextRef="#ctx0" brushRef="#br0">10222 9354 7997,'0'-8'0,"0"0"956,5 6-530,1-8 0,11 7-4,2-4 1,2 3-18,2-4 0,1 4-128,3-3 0,-1-1-51,9-3 0,-4-1-324,8 1 1,-9 1 135,-3 2 0,-1-1-700,-3 5 1,1-3 417,-9 3 1,-3-4-373,-5 5 0,-3-2 616,4 1 0,-6-3 0,4-4 0</inkml:trace>
  <inkml:trace contextRef="#ctx0" brushRef="#br0">10302 9022 8010,'6'-17'493,"4"0"190,-2 6 1,7-1-207,4 1 0,3-4 18,0 0 1,-1 3 178,2 4-419,-3 1 0,13-5-98,-3 1 1,2 5-128,-2 2 1,3-1-743,-2 1 0,1 0 510,-2 4 0,-2 0-1816,-5 0 2018,0 0 0,0 5 0,-1 2 0</inkml:trace>
  <inkml:trace contextRef="#ctx0" brushRef="#br0">11021 8943 8020,'0'-18'0,"0"3"0,0 2 0,0 1 0,0 6 0,0 1 0,0 6 0,0 3 0,0 9 0,0 10 0,0 5 1949,0 6 0,0 5-921,0 3 1,0 1-633,0-1 1,0 2-168,0-2 0,4 1-389,0-1 1,3-2 218,-3-6 0,1-5-776,-1-2 0,-3-8-517,3-4-375,2-2 152,-4-2 976,3-4 1,-6-4 480,-3-6 0,-3-4 0,-4-4 0</inkml:trace>
  <inkml:trace contextRef="#ctx0" brushRef="#br0">10941 8943 7944,'0'-23'1250,"5"5"-735,2 1 0,4 7 239,0 3-384,6-3-129,-4 8 0,4-7 420,-1 6 0,1-1-233,6 4 1,4 1 237,0 3-486,4 2 0,0 7-9,7 2 1,-6 3-141,2 5 1,-3 5-396,4 2 340,-6 3 1,-5 1-449,-5 1 0,-6 3 295,-2 0 1,-4 0-511,-7-4 429,0 5 0,-6-3 40,-1 2 0,-5-8 18,-3-3 1,-3-3 785,-4-1-422,-6-5 1,-2 2 126,-4-5 0,-4-1 213,0-6 1,0 1-239,4-5 0,1-1-58,2-3 1,5 0-1062,7 0 0,2 0 169,6 0 544,4 0 140,2 0 0,0 0 0,-1 0 0</inkml:trace>
  <inkml:trace contextRef="#ctx0" brushRef="#br0">12472 8863 8005,'-11'-12'-128,"4"1"0,-2-1 900,5 1 1,-1 3-248,1 1 1,3 3 552,-3-4-247,3 6-83,1-3-368,5 20 0,1 0 238,6 16 1,-3-1-273,2 4 0,-5 4 13,10 0 1,-6 4-312,5-4 1,-1 0 111,1-3 1,-1-1-107,5 0 1,-4-5 146,4-2 1,-5-4-834,2-4 439,-4 3 0,0-10 4,-1 3-1188,-4-7 846,-2 2 0,-2-7-1613,1 4 730,0-4 174,-4 2 1,-1-5 1239,-3 0 0,-2 5 0,-6 1 0</inkml:trace>
  <inkml:trace contextRef="#ctx0" brushRef="#br0">12769 9045 8118,'0'-17'39,"0"0"0,0 6 1476,0-1-360,0 6 134,0 1-564,0 5 0,0 9-160,0 2 0,0 12-134,0 0 1,0 7-249,0 1 0,0 3 70,0 4 1,-4-4-636,0 1 0,-5-2-192,1-7 0,2 1-545,-2-4 1,5-6-435,-5-1 341,5-4 1,-2-4-411,5 0 1622,-5-6 0,4 3 0,-4-5 0</inkml:trace>
  <inkml:trace contextRef="#ctx0" brushRef="#br0">12780 9091 8118,'4'-18'0,"0"3"0,-1 2 781,-3 2-384,5-1 1,-2 6 83,5 2 0,-5 3 117,5 1 1,3 9 66,5 2 0,4 8-189,-1 0 0,3 4-361,0 4 1,1-2 96,0 6 0,-1-5-412,-3 5 1,1-6 107,-5 2 1,3-4-6,-7-4 1,3-3-156,-6-4 1,-2-1-423,2 1 1,-6-5-1497,2 1 855,-2-6-200,-2 3 1515,0-5 0,0 0 0</inkml:trace>
  <inkml:trace contextRef="#ctx0" brushRef="#br0">13237 8840 8155,'0'-24'70,"0"2"1,0 11-71,0-1 1625,0 1-268,0 4-671,5-3 1,-4 10-317,3 0 1,-3 7-138,-1 8 0,0 5 197,0 11 1,-1 2-137,-3 12 1,-2-2-198,-6 7 1,0-3 126,-4-1 1,2-2-516,-5-2 0,7-4-193,0-8 1,1-2-531,3-5 0,2 0 472,-2 0 1,6-5-209,-2-3 0,3-2-1166,1-2 1916,0 0 0,0 1 0,0-1 0</inkml:trace>
  <inkml:trace contextRef="#ctx0" brushRef="#br0">13397 8783 8200,'0'-18'0,"0"1"0,0 6 0,0 0 1027,0 4-169,0 2 105,0 5 0,0 6-459,0 6 0,3 9-127,1 10 1,1 4-235,-1 7 1,-3 1 102,3 11 1,-1-2-205,1 1 0,-3-3-99,3-9 0,-3 1-285,-1-7 0,4 0 59,0-8 0,-1-4-178,-3-4 1,2-5-609,1 1 1,-1-2-140,2-2-676,-3-5 1884,-1 4 0,0-8 0,0 3 0</inkml:trace>
  <inkml:trace contextRef="#ctx0" brushRef="#br0">13682 8817 8057,'0'-13'0,"0"-2"754,0 14-384,0-4 1,0 6 123,0 3 0,0 3 209,0 9 0,0 6-230,0 9 1,4 7-7,0 4 1,0 6-1,-4 2-441,0-1 0,0-3-293,0-1 1,0-5 263,0-6 1,0-2-478,0-9 1,0 1 320,0-9 1,3 0-2414,1-3 1261,0-1 1311,-9 0 0,-1 1 0,-6-1 0</inkml:trace>
  <inkml:trace contextRef="#ctx0" brushRef="#br0">13397 9285 8028,'0'-7'0,"0"-1"1141,0 0-685,0 2 1,1 1 229,3 5 269,-3 0-574,9-5 0,-6 4 213,7-3-216,3-3-192,9 6 1,4-8-56,-1 5-80,6-4 0,-3 2-153,6-1 0,-5-3-401,1 2 0,-10 2-1039,2-2 0,-8 6 1542,0-2 0,-2-3 0,-1 1 0</inkml:trace>
  <inkml:trace contextRef="#ctx0" brushRef="#br0">13899 8863 8019,'0'-18'356,"0"3"-89,0 2-178,0 1 1105,0 6-247,0 1 223,0 5-565,0 10 0,0 3-20,0 10-124,0 5-160,0 6 1,0 5-344,0 3 58,0 3 1,0-5-454,0 6 0,0 0 409,0-1 0,0-3-287,0 0 1,0-9 118,0 1 0,0-8-294,0-4 0,0 0 144,0-7 0,0-3 430,0-5 18,0 1 328,0-2-146,0-1 364,0-5 1,5-1-358,3-3 0,2 2 37,1-6 0,6 2-165,2-2 0,0-2-107,4 2 1,-3 3 6,7 1 0,-3-1-179,-1 2 0,0-5-159,-1 4 1,-3 0 128,1 4 0,-7 0-584,3 0 1,-4-3-70,0-1-689,-6 0 988,4 4 0,-10 0 500,0 0 0,-10-5 0,-8-1 0</inkml:trace>
  <inkml:trace contextRef="#ctx0" brushRef="#br0">13819 9251 7935,'5'-6'1334,"2"-3"-1171,4 5 1,4-4-157,1 4 1,4-1 37,-1 2 1300,8 1-801,2-8 0,1 8 48,1-6-427,-6 0 0,7 1-382,-6-1 1,-3 2 202,-4-2 0,-5-1-1409,1 5 589,-2-4 514,-7 6-1570,5-8 1890,-10 9 0,-1-9 0,-6 3 0</inkml:trace>
  <inkml:trace contextRef="#ctx0" brushRef="#br0">13865 8897 7982,'0'-29'172,"0"6"0,5 5-172,3 3 475,7 2-243,-2-3 0,7 5 56,-5 4 564,5-3-487,-2 3 0,5-4-171,0 0 3,0 4 0,3 1-35,1 2 0,1 3-129,-1-3 1,-3 3-362,2 1 1,0 0 216,0 0 0,0 0-349,4 0 1,-4 0 201,0 0 1,-2 0-415,-1 0 1,-5 0 259,-3 0 0,-2 0-422,-2 0 582,-4 5 1,-2-3 74,-5 6 1,0-4 469,0 3 1,-2-3-239,-1 4 1,0-4 671,-5 3 0,5-3-377,-5 4 0,5 0 458,0 8 0,1-1-183,2 8 1,0 2-51,0 9 1,0 2-147,0 2 0,-1-1-149,-3 5 1,3-2-113,-3 2 1,3 3 55,1-4 1,0-1-278,0-2 1,0-6 138,0-2 0,0-6-88,0-1 0,0-1 6,0-7-58,0 0 0,0-7-101,0-1 138,0-4 514,0 2-373,0-15 1,0 2-238,0-7 1,-4-3 131,0-1 53,1-2-560,3-2 298,-6 0 1,5-1 87,-3-3-336,3 3 241,1-9 1,0 6-290,0-7 287,0 7 1,4-7 116,0 8 1,1 6-81,-1 1 1,-3 5 426,3 3 0,-2 5-147,2 2 1,-1 3-9,4 1 1,2 6-108,6 5 0,-2 2 160,2 6 1,3 4 0,1 4 1,3 4-84,0 0 0,-3-3-207,1-2 1,-1-2 90,3-1 0,-3 0 11,0 0 0,-1-6 35,1-6 1,2-1 136,-6-6 1,4 3-30,-4-3-136,5 0 247,-7-4-112,4-5 0,-6 2 522,0-4-400,1-1 0,-1-7 331,1 0 1,-2-7-180,-3-1 0,-2-1 31,-5-6 0,0-1-116,0-3 0,0-1-72,0-3 0,-1-3-53,-3-5 0,-1 1-363,-2-1 1,0 1-127,4 4 1,1 2-413,-2 9 1,3 7-1801,1 8 1163,0 2-2598,0 7 3954,0 21 0,-10 0 0,-3 18 0</inkml:trace>
  <inkml:trace contextRef="#ctx0" brushRef="#br0">16195 8691 8019,'-5'-6'-764,"-2"-4"1877,-4 3-665,0 1 0,-1 0 445,1 2-529,-1 3 1,-3-4 165,0 5 0,-5 1-154,0 3 1,-1 2-2,-2 5 1,-1 2-108,-3 2 0,7-2 54,-3 2 0,8-2-137,0-2 1,3-3 128,5 0 31,-3-1-257,8 5 0,-2-1-214,8 0 1,3 1 103,4-1 1,5 2-61,4 2 0,2-1 75,5 5 1,2-1-60,5 1 0,1 3 7,-1-3 0,0 1-27,1-1 0,-6 3 2,-3-3 1,-3 2-167,-4 2 1,-2-4 14,-6 0 0,-5 0 69,-2 4 135,-8-5-206,-2 3 147,-10-8 1,-6 9-126,-5-3 371,-4-3-243,-4 1 1,-4-2-95,-3 0 175,-2 0-54,3-3 0,-2-2-278,5-3 187,0-1 1,19-6-500,0 0 378,5 0 1,8-6-1286,2-1 652,8-3 905,7-2 0,17-4 0,7-2 0</inkml:trace>
  <inkml:trace contextRef="#ctx0" brushRef="#br0">16320 8805 8038,'-11'-17'715,"0"1"-385,-1 4 0,6 0 437,2 1 255,3 0-564,1 4 895,0 2-801,0 5 1,5 0 94,2 0-474,4 5 0,5 3-51,3 7 1,3-1-185,1 5 1,3-1-757,1 1 666,-1 2 0,-3-8 253,0 2-1582,-5-2 963,-2-2 0,-4 0-677,-1-4-477,1 3 1672,-6-3 0,4 4 0,-3 1 0</inkml:trace>
  <inkml:trace contextRef="#ctx0" brushRef="#br0">16812 8680 7998,'-2'-10'-62,"-2"2"510,-2-2 138,-5 9 0,-2-4 527,-2 5-726,2 0 0,-7 6-30,5 5 0,-6 2-159,2 6 0,1 0-556,-1 4 0,5-1 319,-1-3 1,4 2-1157,3-2 1,-1-1 681,5 1 0,1-5 513,3 1 0,0 3 0,0 0 0</inkml:trace>
  <inkml:trace contextRef="#ctx0" brushRef="#br0">16560 8988 9050,'0'8'1143,"0"-1"1,0 1-453,0 3 0,2 1-223,1-1 0,-1 6-102,1 2 1,-1-1-141,-2 1 0,0 0-105,0 4 1,0-1 45,0 1 0,0 0-219,0 0 1,0-2-7,0-1 1,0 0 84,0-5-788,0 0 0,0-3 378,0-1 1,-2-3-2206,-1-1 1298,1-4 1290,-3 7 0,0-9 0,-1 4 0</inkml:trace>
  <inkml:trace contextRef="#ctx0" brushRef="#br0">16983 8714 7945,'-7'-18'5,"4"3"0,1 2 1040,2 2-502,0 5 1781,0 1-1617,0 15 0,0 4 26,0 12-492,0 4 0,0 10-16,0 6 0,4-3 108,0 6-1708,0-4 1339,-4 6 1,0-9-76,0-1 1,1-8-399,3 2 0,-3-13-699,3 1 642,-3-7 270,-1 5 1,2-12-1301,1 2 467,-1-7 667,3 1 462,-5-5 0,0-5 0,0-1 0</inkml:trace>
  <inkml:trace contextRef="#ctx0" brushRef="#br0">17029 8771 7972,'-6'-11'0,"5"-1"0,-4 1 1102,5 5-162,0 1 68,0 5 0,5 8-499,3 4 1,2 7-138,1 0 1,1 2-148,-1 2 1,1 0 12,-1 0 0,0-1-263,1-3 0,-1-3-37,1-4 0,-1-1 3,1 0 0,-1-4-29,0-3 1,1-3-166,-1-1 0,1 0 37,-1 0 0,-1-1 57,-2-3 0,2-3 139,-2-4 1,2-2-3,1-2 1,1 1 101,-1-5 0,0 4-78,1-4 115,-1 0-112,6-4 1,-5-4-38,4 1 1,-4 4-5,0 7 1,-5 2 500,1 2-309,-5 4 1,3 2-48,-2 5 0,-3 9-52,3 3 0,-2 12 199,2 2 1,-3 7 51,3 5 0,-2 3 42,-2 5 0,0-1-456,0 1 0,0-3 81,0-5 1,0-1-295,0-10 220,0-1 0,3-4-10,1-3-668,5-3 248,-8-4 111,4-1-1334,0 1 441,-3-6-314,3 4 1625,-5-8 0,5 8 0,1-4 0</inkml:trace>
  <inkml:trace contextRef="#ctx0" brushRef="#br0">17714 8737 8115,'11'-11'-213,"-4"-1"-54,-4 1 1,0 3 710,1 0 309,-3 1 0,4-1-72,-5 1 362,0 4-183,0-2-50,5 5-485,-4 10 1,6 3 5,-3 10 0,-3 5 154,3 2 1,1 8-260,-2 4 1,3 1 11,-3-1 0,-1 2-284,1-2 1,-1-6 118,-2-2 1,0-3-504,0-1 0,4-6-52,-1-5 1,1-5-265,-4 1 1,0-6-246,0-1 0,0-4-193,0 3-931,0-4 1161,0 2 954,0-5 0,-5 0 0,-1 0 0</inkml:trace>
  <inkml:trace contextRef="#ctx0" brushRef="#br0">17668 8897 8115,'5'-29'0,"-4"1"0,3 5 0,1 4 719,-1 0-361,5 5 1,-6-1 374,4 7 0,-3-1-248,4 5 1,-1 1-13,5 3 1,-1 0-172,0 0 0,1 5-195,-1 2 1,5 3 76,-1 2 1,4-1-129,-4 1 1,4 3-2,-4 0 0,4 0-194,-3-3 0,0-1-276,-1 1 0,-1-6 181,5-2 0,-5-3 36,1-1 0,-2 0 90,-1 0 1,3 0 84,0 0 1,0-5-38,-3-3 0,-1-2 157,0-1 0,1 1-51,-1 2 1,1-6 32,-1 3 1,-3-3 1,-1 2 1,5-3-54,3 0 0,0-4 120,-3 4 0,-1 1-67,1 6 1,-5-1-30,1 5 0,-4 2-1,3 6 0,0 4-57,0 11 1,-2 6 123,-5 9 0,4 5 113,0 3 0,0 2-219,-4 2 0,-4 0-293,0-1 351,0-9-773,-1 2 489,4-9 1,-4-3-54,5-4-298,0-1 361,0-9 1,0 4-122,0-9-969,0-2 261,0 0 215,5-5 239,-4 0 579,4 0 0,0 0 1,2 0-1</inkml:trace>
  <inkml:trace contextRef="#ctx0" brushRef="#br0">18536 8726 7993,'0'-18'551,"0"1"60,5 11 170,-4-4 219,4 3-599,-5 1 0,0 7-161,0 11 0,0 6 449,0 8 1,0 3-219,0 6 1,-3 4-178,-1 3 0,-4 1-129,4-1 0,-3 1-334,3-5 1,0 3-10,4-7 1,0 1-74,0-8 1,5 0 49,3-4 0,2-6 59,1-1 0,2 0-55,2-1 0,3-3-27,5-5 1,1-3 295,3 4 1,-2-6-58,6 2 0,-1-3-222,4-1 1,-3-1-118,-1-3 1,-4-2-272,0-5 1,-7 0-546,-3 4 1,-5-7 494,-3 2 1,-3-2 200,-5 3 1,-5 0 443,-3-1 0,-7 1 0,-3-1 0</inkml:trace>
  <inkml:trace contextRef="#ctx0" brushRef="#br0">18445 9102 8258,'11'0'888,"2"0"-80,2 0-492,3 0 1,8 0-18,1 0 0,7 0-59,-3 0 0,8-1-385,-5-3 1,2-1 199,-6-2 0,-2-2-278,-5 5 0,-4-5-224,0 1 0,-10 2-1279,-1-1 1726,-6-1 0,-2-4 0,0 1 0</inkml:trace>
  <inkml:trace contextRef="#ctx0" brushRef="#br0">18468 8783 7985,'6'-12'237,"4"5"64,-2-1 1,7 4-8,4-3 1,4 3 97,3-4 0,2 1 141,3-5-239,7 6 1,-10-3-174,10 5 0,-6-4-157,2 5 1,-5-5-784,-6 4 1,-2 0 511,-2 4 0,-2 0 307,-6 0 0,1-5 0,-1-1 0</inkml:trace>
  <inkml:trace contextRef="#ctx0" brushRef="#br0">19267 8737 10184,'5'18'691,"-4"3"-343,3-2 525,-3 3-517,4 6 1,-3 1 295,2 5-478,-3 1 0,3-1-178,-1 0 0,1-5 76,-4-2 1,0-3-154,0-1 1,4-5 181,0-3-1318,0-2-266,-4-2 379,0-5 1,-5-1 441,-3-5 1,-2 0 661,-2 0 0,-4 0 0,-2 0 0</inkml:trace>
  <inkml:trace contextRef="#ctx0" brushRef="#br0">18970 8771 8009,'11'-11'0,"6"-1"0,-3 5 491,5-1-220,5 1 1,5-5 320,6 1 0,-1 3 44,0 0-318,0 1 1,-1-5-46,-2 1 0,2 3 69,-3 1-215,-2 4 72,0-7 0,-5 5 142,0-3-338,0-2 55,-1 9 0,-3-5 198,0 2 0,-5 3 200,2-3-251,-4 2 0,0 2-147,-1 0 1,-4 6-115,-4 1 0,2 5-39,-1 3 0,1 4 111,-1 8 1,-3 2-32,3 5 396,-3 5-419,-1 2 1,-1 6 26,-3 2 116,3-2 0,-4 3-358,5-8 0,0-3 112,0-5 118,0 1-424,0-6 280,5-6 0,-4-3 23,3-5 0,-3-3-59,-1-5 1,2-4-570,2 0-410,-3-1 94,4-2 1,-13-5 526,1-3 1,-6-3 51,5-5 1,-3 2 165,-4-5 1,1 0 342,-5-3 0,0-1 0,-4 0 0</inkml:trace>
  <inkml:trace contextRef="#ctx0" brushRef="#br0">19495 8817 8009,'19'-29'-531,"0"2"1,1 3 1287,2 1-396,1 5 1,1 2 208,3 4 121,-3 1-368,4 0 0,-5 4 2,0 3 0,0 3 55,-1 1 1,0 0 177,-3 0-293,-3 0 0,0 5-81,-1 3 1,0 6-58,-3 1 1,-6 5-161,-2-1 0,-3 3 104,-1 1 0,-3 3-595,-4 1 379,-1 5 1,-17-7 55,2 6-189,-2-6 122,-3 3 0,4-1-353,-3-1 296,3 1-288,6-4 349,2 0 39,4-1-43,6 1 67,1-5 221,5 4-86,0-10 1,1 5-142,3-6 341,-3 1-3,14-1 1,-7-3-187,7-1 140,-2-4-83,3 2 1,1-5-250,2 0 169,8 0 1,-12 0-239,8 0 0,-3-1-827,3-3 752,-6-3-1352,5 1 737,-9-4 894,3 4 0,1-11 0,1-1 0</inkml:trace>
  <inkml:trace contextRef="#ctx0" brushRef="#br0">20124 8703 8073,'0'-12'0,"0"1"723,0-1-245,0 6 118,0 1 56,0 5 0,-4 3 39,0 4 0,0 6-5,4 10-345,0 5 0,0 2 51,0 8 0,-1-1-41,-3 5-1432,3 0 1132,-4 3 1,5-3-911,0 0 688,0-5 1,0-2-186,0-4 1,0-7 192,0-1 1,0-2-1468,0-5 1093,0-1 1,0-4-1216,0 1 1752,0-6 0,0 4 0,0-3 0</inkml:trace>
  <inkml:trace contextRef="#ctx0" brushRef="#br0">20638 8760 8036,'0'-17'663,"0"5"1,0-5-173,0 6-190,0 4 1,-2-2 645,-2 6 0,-2-1-371,-5 4 0,-2 0-139,-2 0 0,-3 1-136,-5 3 1,-4 9-84,1 9 1,-1 6 11,4 7 0,1 3 97,-1 0 0,5 4 19,3-4-1015,2 5 769,7-8 1,1 5 29,5-6-95,0-5 0,2 3 84,6-5 1,1-2 7,10-6 1,1 1 44,7-4 0,0-1-11,4-4 1,6-4-90,-3-4-36,-2-1 0,1-2 131,-3 0-1365,-2 0 1137,5 0-224,-9-5-1985,4 3 1484,-10-8 1,-2 8-87,-4-6 872,-6 0 0,-1-3 0,-5-1 0</inkml:trace>
  <inkml:trace contextRef="#ctx0" brushRef="#br0">21768 8406 7945,'0'-12'831,"0"1"-472,0 5 624,0-5-232,0 5-294,0 0 1,-1 1-89,-3 5 0,-2 2-92,-6 6-97,1-1 0,-4 15 176,-1-3-190,-4 8 0,6 6 20,-5 5 1,5 4 62,-1-4 0,2 5-145,2-1 1,1-2 51,2 2 0,-1 0-130,5 4 0,-1-1 82,2 1 0,1-1-223,-2-4 1,3 4-81,1-3 0,0-3 104,0-1 0,4 1 7,0 0 1,5 2 67,-2-3 1,7-3 14,1-5 1,5-1-16,-5 2 1,4 1 187,-4-6 0,4-3-92,-4-4 1,4-5 110,-3 1 1,-1 0-1,-4-3-285,1 2 151,-1-8 34,-5 1-252,5 3 99,-5-9 1,1 4 7,1-5-304,-5 0-142,2 0 40,0 0 1,-4-5-1164,3-3 1056,-3-2 0,-1 3-253,0-1 1,-1 0 819,-3-3 0,-2 0 0,-6-1 0</inkml:trace>
  <inkml:trace contextRef="#ctx0" brushRef="#br0">21905 9045 7945,'-4'-7'125,"1"-1"1,-1 4 278,4-3 1,-1 3-73,-3-4 137,2 6 139,-3-8-249,5 8 222,0-8-280,0 9 0,2-5 54,1 2-161,-1 2 0,8-3 60,-3 5 1,9-3-1,3-1 1,4-1-2,3 1 1,0 3-33,4-3 0,-3-1-144,3 1 1,-1-4 117,2 5 0,1-5-180,-6 4 1,-3 0-49,-4 4 0,-5-1-47,1-3 0,-6 3 16,-1-3-291,-6 3 142,3 1 0,-5 5 95,0 3 0,-5 2 21,-2 1 0,-5 6 46,-3 2 1,-4 3-85,-8 5 0,2 1 65,-5 3 1,3 2-70,-4-3 1,6-1 21,-2 2 0,7-5-2,1 5 0,5-6 125,-1 2 0,6-7-78,1-1 0,6-5 98,-2 1-100,-2-2 0,4-5 233,-1-1 0,3-4 55,3 1 0,4-3 59,4-1 0,1 0-61,-1 0 1,2 0 62,2 0 1,-1-1-262,5-3 0,-4 2 49,4-1 1,-5-2-390,1 1 1,2-4 179,-2 4 1,-3-1-522,-5 1 109,1 3 0,2-5-1488,-2 2 1315,2 3 731,-4-4 0,5 0 0,1-2 0</inkml:trace>
  <inkml:trace contextRef="#ctx0" brushRef="#br0">22316 9399 7945,'0'-6'1069,"0"1"-608,0 0 117,0 4-278,5-4 0,-2 3 121,5-2 345,-1 3-368,0-4 0,3 5-165,-3 0 0,7 0-68,2 0 0,-1 0-3,-4 0-55,1 0-155,-1 0 0,0-4-748,1 0-1834,-6 1 1376,4 3 1254,-8 0 0,8 0 0,-4 0 0</inkml:trace>
  <inkml:trace contextRef="#ctx0" brushRef="#br0">22670 9102 7945,'0'-6'82,"-3"0"40,-1 2 1,1 3 727,7-3-315,-3 3-89,9-4 0,-7 3 694,5-2-796,-1 3 1,8-3 17,1 1 1,4-5-142,-1 4 1,4-3-119,4 3 0,-2-4 69,5 4 1,-4-3-225,0 3 1,-1-1-210,-3 1 1,-4 3-361,-3-3 1,-2 3-1848,-2 1 1127,-4-5 8,-2 3 1333,-5 2 0,-5 7 0,-2 4 0</inkml:trace>
  <inkml:trace contextRef="#ctx0" brushRef="#br0">22762 9251 7945,'-7'0'238,"2"0"3367,5 0-3337,5 0 1,2 0-94,4 0 0,6 0 46,2 0 0,6 0-372,2 0 0,3-4-244,-3 0 0,1-3-527,-2 3 1,-5 0 921,2 4 0,-3-5 0,3-1 0</inkml:trace>
  <inkml:trace contextRef="#ctx0" brushRef="#br0">23230 9114 7945,'-6'-12'632,"1"6"1,5 0-172,0 2 0,1 3 222,3-3 1,-2 3-240,6 1 0,-1 0-179,5 0 0,4-4-88,3 0 0,4 0-182,4 4 1,-2 0 55,6 0 1,-6 0-118,2 0-100,-3 0 0,-1 0-402,0 0 1,-6 0 376,-1 0-2046,-4 0 2237,-5 0 0,3-5 0,-4-1 0</inkml:trace>
  <inkml:trace contextRef="#ctx0" brushRef="#br0">23675 8954 7945,'0'-11'387,"0"-1"192,0 1 1,6 1-82,1 2-481,3-2 149,-3 9 0,3-8 165,-3 5 351,4-5-365,5 8 1,-3-6-61,2 4-91,3 1 0,-4-3 221,5 5-423,0 0 202,-1-5 0,2 4-102,-5-3 0,2 3 132,-2 1 1,-3 0-401,4 0 155,-4 0 0,-1 1-171,-4 3 79,-2 2 1,-5 7 10,0 2 0,-5-1 67,-2 5 0,-9 0 69,-3 4 0,-7 4-26,-5-1 1,2 6 12,-1-2 1,3 0-42,-4 0 41,6 1 1,2-2-157,8-3 75,2-7 1,3 2 130,3-6 1,1 0 290,6-3 32,0-1-216,0-5 0,2 3-26,2-5 1,3 0 69,8-4 0,-1 0-27,5 0 1,0 0 19,4 0 1,0-4-92,0 0 1,0-3-180,0 3 1,-1-4-557,1 4 463,-5 1 0,-1 3-1523,-6 0 795,0-5-919,1 3 515,-6-3 1308,4 5 0,-8-5 0,3-1 0</inkml:trace>
  <inkml:trace contextRef="#ctx0" brushRef="#br0">24167 9114 7945,'0'-6'2427,"1"0"-2298,3 6 0,-3 2 57,3 2 1,-3 2 208,-1 5 1,0 2-144,0 2 1,0 3-40,0 5 0,0-4-182,0 0 1,-1 0 67,-3 4 1,3 0-394,-3-1 1,3-3 145,1 0 1,-2-5-754,-2 2 1,3-4 415,-3 0 0,3-5-1011,1 1 1496,-5-5 0,-1 7 0,-6-4 0</inkml:trace>
  <inkml:trace contextRef="#ctx0" brushRef="#br0">23995 9342 7945,'0'-7'0,"0"-1"765,5 6-417,-3-9 1,4 9 103,-2-6 395,2 6-472,0-3 1,8 1-35,-2 0-119,7 0-57,-1-1 1,1 4-83,0-3-56,0-2 194,4 4-1131,-1-3 696,1 5 1,-4-1 55,0-3-1790,-5 3 1948,3-4 0,-1 5 0,2 0 0</inkml:trace>
  <inkml:trace contextRef="#ctx0" brushRef="#br0">24315 8383 7945,'-6'-12'-126,"2"1"1,3 3 42,1 1 1979,-5-1-345,3-3-805,-3 4 0,5 1 132,0 2-301,0 3-2,5 1-302,2 6 1,5 10 58,4-1 284,1 5-274,6 3 0,0 1 89,0 3-53,0 2-212,-1 0 0,3 7 324,1 2-482,-2-3 1,4 10 3,-5-3-1121,0 2 1171,-5 7 214,3-4-675,-8 3 334,-2 1 0,-2-4-57,-5 3 1,0-3-73,-4-2 1,-1-4-387,-3-3 342,-3 3 91,-4-6-1,0 3-235,-1-7 113,-4 2 292,3-9 1,-5 4-35,3-6-87,2 1 633,-8 0 0,7-4-593,-5 0 0,5-5-30,-1 1 1,-2-6-12,2-1 1,0-4-176,3 3-295,6-4 43,-4 2-1209,8-5 595,-3 0 383,5 0 1,0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8040 14459 8108,'8'0'5,"0"0"1,-5 0 16,5 0 1277,-6 0-854,9 0 0,-5 0-2,5 0-187,1 0-204,-1 0 0,1 0 159,-1 0-140,6 0-2,-5 0 0,5-4 55,-6 0 1,2-1-12,2 1-165,-2 3 118,3-4 1,-4 5-32,-1 0 1,-3 0-6,-1 0 1,1 0 93,3 0-316,1 0 94,-1 0 1,1 0 13,-1 0 0,0 0 91,1 0 1,3 0-60,0 0 0,2-4 22,-2 0 1,2-3 4,2 3 1,-2-1 19,-1 1 1,1-1 1,6-3 1,-4-1 48,0 6 0,-3-5 2,3 4 0,-2-3 40,2 3 0,-1-1-73,-3 1 0,-2 3-4,2-3 0,2 1 9,-2 0 0,0 0-1,-3-5 0,4 5 5,3-5 0,-1 0-3,1-3 1,0 0 2,4-1 31,5 1-45,-4-6 1,4 4 85,-5-2 1,3-1-70,1 1 1,-2-1-29,-6 5 0,2-1 50,-6 1-121,5 0 92,-7-1 0,3 5 23,-4-1-80,4 0 51,-3-3 1,3 3-9,-4 1 1,1-1-11,2-3 1,-2 1-25,2 2 0,-3-2 39,0 2 1,-1-2 0,1-1 0,3-1-11,0 1 0,0-1-2,-3 1 1,0-1 54,4 1 1,-4 0 6,4-1 1,-4 1 28,0-1 1,-1 1-67,1 0 0,-1-1 68,0 1-47,1-1-41,-1 1 1,1-1 10,-1 1 1,1 0 38,-1-1 44,0 1-72,-4-1 1,3 0 27,-3-4 114,-1 4-139,4-5 1,-5 6 14,2-1 0,4 1 3,-4 0 1,0-1-13,0 1 0,-1-1 41,2 1-211,2-1 166,-3-4 0,4 3-22,0-2 0,1 1-11,-1-1 0,-3 2-9,-1-2 1,1 1-10,4-1 0,-2 2 34,-3-2 10,3 2-19,-8 2 1,7-1 121,-6 1-116,1-1 34,-4 1 0,4 0 58,0-1-68,0 1 3,-4-1 0,0 0 16,0-4 1,3 4-17,1-4 1,1-1 4,-1-2 1,1 1-33,3-1 0,2 0-13,-2-4 0,-2 4 9,2 0 0,-1 0 4,5-4 0,-2 4-7,-3 0 0,2 5 89,-5-1-3,5-3-51,-8 0 0,8 0 10,-5 3 1,0 3-57,-4 0-13,0 1 40,0-1 1,3 0-143,1-4 142,5 4-47,-2-10 0,4 4-3,0-4 1,1-1 17,-1 0 0,1 0-15,-1 0 0,0 4 31,1 0 1,-4 5-1,-1-1 0,-4 2 140,0 2-57,-1-1-86,-2 6 1,0-4 222,0 2-207,0-2 1,0 2-58,0 1 60,0-1 1,1-3 2,3-1 0,-3-3-9,3 0 0,-2-2-21,2 2 0,-1 1-10,4-5 1,-4 4-21,1-4 48,-3 5-11,4-2 0,-4 4 28,3 1 1,-3-1-23,-1 1 118,0-1-115,0 1 0,0 0 17,0-1 44,0 1-54,0-6 1,0 5-4,0-4 1,2 2 1,1-1 0,4 1-16,4-5 0,1 0-6,-1-4 0,1 4-35,-1 0 0,-3 4 52,-1-4-37,-4 5 28,7-3 1,-9 6 6,3 0 1,-3-1 8,-1 1 49,0-1 1,0 1 13,0 0 1,0 3-49,0 0-31,0 1 19,0-5 1,0 1-67,0-1 66,5 1-24,-3 0 0,6-2-1,-4-2 0,5 1 27,-1-5-7,-3 5 4,5-8 1,-8 9 6,6-2 70,-5 3-83,7 0 1,-8 1 38,6-1-22,-6 1-4,9 5 1,-9-5 76,6 4-73,-6-3 7,8-2-36,-8 1 19,3 4 0,-4-3 16,3 3-96,-3-4 70,9 0 0,-7 0-6,4-1 1,1 1 0,4-1 0,-1-3-38,0 0 40,1 0-9,-1 3 1,-3-3 227,-1 0-217,1 0 2,3 3 93,1 1-85,-6-1 1,3 1 18,-5-1 8,5 1-27,-8 5 1,5-4 33,-2 2-60,-3 3 31,5-5 0,-6 7-7,0-4 12,5 4-11,-4-7 1,5 7-233,-2-4 214,-3 4 15,9-7-82,-3 4 69,4-1 1,1-3 0,-1 3-42,6-4 34,-5 0 1,5 0-3,-6-1 1,1 2-1,-1 2 1,0-2 11,1 3-13,-6 2 4,4-6 1,-7 9 26,5-6-16,-6 6-8,8-8 7,-9 8-7,10-8 0,-9 9-1,6-3 37,-6-2-35,8 4 1,-7-6-9,5 4 0,-5-4-1,5 4 1,0-5-91,3 2 94,1 2 1,-1-5 0,0 7 2,1-5-8,-1 6 4,1-8 180,-6 9-176,4-10 0,-7 10 47,4-3 0,-3-1 10,4 1 0,-2-1-39,2 2 3,2 1-2,-4-8 0,6 9-65,-1-3 73,0-2 12,1 4-57,-1-3 34,1 5 3,-1 0-92,1-5 79,-1 4 1,-3-4-85,-1 5 35,1 0 1,3 4 34,1 0-18,-1-1 20,0-3 1,1 4-8,-1 0 41,1 5-36,4-8 0,-3 4 18,2-5-17,-2 5 1,-2-2 12,1 4 14,-1-4-21,0 7 1,1-7 2,-1 4 1,-3-3 0,0 4 6,-6-6-9,8 8 1,-5-7-2,3 5 125,2-1-118,-4-1 159,6 5-151,-1-5-4,1 0 1,-1 3 127,1-5-119,-1 5 23,0-8 0,1 8 16,-1-5 1,-3 1-42,-1-1 0,0-2-15,0 6 0,2-4 50,-5 3-176,5-4 144,-8 7 0,8-7-100,-5 4 98,5-4-16,-8 7 1,8-8-27,-5 6 32,5 0-27,-8-2 16,9 4 0,-7-4 4,4 6 1,-4-1 0,1 1 0,-3-1 1,-1 1 314,5-6-303,-4 4 1,4-4 19,-5 6 1,2 3-7,1 0 0,-1 0-45,1-3 0,0-1 32,1 1 0,-3-1-2,3 1 0,1-1-15,-1 0 0,3 5-15,-3-1 0,1 0 1,-1-3 1,-1-1 3,4 0 0,-4 1 9,1-1 0,1 1-46,-2-1 1,2 0-6,-1 1 0,-1-1 20,4 1 0,-3-1-8,4 1 1,-6-1 32,2 0 0,3 0-1,0-4 0,0 7 35,0-2 0,-3 2-48,4-3 1,-5 0-43,5 1 0,-5-1 50,0 1 0,2-1 1,-1 0 1,4 2 11,-4 2 1,1-2-4,-1 2 0,-3-1-6,3 2 1,-3-4 2,-1 3 0,4 2 24,-1-2 1,3 2-29,-3-2 1,0-2 16,5 2 1,-5 1 1,5 0 0,-2-1-2,2-4 0,2 1 8,-2-1 1,2 4 1,1 0 0,1 1-10,-1-5 0,0 1 3,1-1 0,-1 0-1,1 1 0,-1 3-1,1 0 1,-5 0-6,1-3 0,3 1 7,4 2-62,-4-2 57,-1 3 0,-4-3-1,6 2 1,-5-2-8,1 2 1,-2-1 1,2 1 1,2-2-4,-3 2 0,0-1-5,0 1 0,1-2 4,3 2 1,0-2-16,-4-2 1,3 1-49,-2-1 0,2 0-8,2 1 260,-6-1-149,4 1 0,-5 0-100,3 4 1,2-4 60,-2 4 1,-2-4-6,1 0 1,-3 3-4,4 0 0,0 0-5,3-3 1,-3 3 26,-1 0 1,1 2-28,3-2 1,2-2 58,2 2 0,-2-1-6,2 1 0,-1-2 9,1 2 1,-2-2-29,2-2 1,-1 4 2,1 1 0,-2 3 5,2-4 1,-2 1 4,-2-1 0,5-1-2,-1 5 1,4-5-7,-4 2 1,2 0 57,-2-1 0,-1 4-77,5-3 1,-1 3 1,1-4 1,2 5-5,-2-1 1,3-1-5,1 1 1,-1-4 3,1 4 1,4-3-9,0 3 1,1-4-5,-2 4 0,-2-4-20,3 4 1,-3-4-4,-1 4 0,0-3 21,0 3 1,-1-4-5,1 4 0,0-5 1,0 1 1,-1 2-4,-3-2 0,2 4 5,-2-4 0,3 2 2,1-2 0,-1-1 0,1 5 0,4-5 0,0 1 1,0 1-22,0 0 0,-3-1 21,3-4 1,-3 5-2,-1-1 0,2 0-42,-2-4 1,2 2-6,-6 2 1,3-2-49,1 2 1,-4-2 75,0-2 1,-1 1 18,1-1 1,2 1-29,-2-1 0,-1 1 46,1-1 0,-1 0-18,1 1 1,3-1 3,-3 1 1,2-5 8,2 1 1,0-1 9,0 5 1,0-5-51,-1 1 0,1-2-16,0 2 0,0 1 82,0-5 0,0 3-48,-1-3 1,1 5 26,0-1 0,0-2-21,0 2 0,-4-2 2,0 2 1,-4 2-56,4-3 0,-1 0-6,1 0 1,2 1 51,-1 3 1,-3-3-11,2 0 0,0-2 58,4 2 0,1 2-62,3-3 0,-3 0 70,3 0 1,1 0-18,-2 0 1,6 2 16,-2-5 0,0 5-7,0-2 0,-3 0-3,3 0 1,-3 0-13,3 0 0,-4 3-7,0-2 0,2-2-4,-1 2 0,3-4 5,-3 3 1,5 0-6,-2 0 1,-1 2 2,2-5 1,-1 1-1,5-1 1,-5-1-30,0 4 0,-3-3-4,4 4 1,-6-6-15,2 2 1,0 1-8,0-1 0,-4 1 4,-4-1 0,-1-3 22,1 3 1,2 1 52,-2-1 0,2-1-40,-2-3 0,1 2 4,-5 2 0,4-3-1,-3 3 0,-1-3 3,-4-1 0,1 0 29,-1 0-1,0 0 280,1 0-225,-1 0 1,-4-1 373,-4-3-462,-1 3-92,3-10 1,-4 9 31,3-6 0,-4 6-218,-4-2 1,-2 1 292,-6 0 0,-4 6 0,-2-1 0</inkml:trace>
  <inkml:trace contextRef="#ctx0" brushRef="#br1">9319 14208 12318,'0'7'516,"0"1"0,-1-4-352,-3 3 0,3 1-9,-3 3 0,3 1 58,1-1 0,0 2-138,0 2 1,0-1 68,0 5 1,0-1-8,0 1 1,0 2-127,0-2 0,1 3 127,3 1 1,-3 0-169,3-1 1,-3 0 18,-1-3 1,4 1-114,0-4 1,0-1 265,-4-4-326,0 1 94,0-1 0,0-3 63,0-1-232,0-4-697,0 2-1350,0-5 2306,-5 0 0,4 0 0,-5 0 0</inkml:trace>
  <inkml:trace contextRef="#ctx0" brushRef="#br1">7732 14859 9185,'6'-6'293,"4"5"-69,-8-4-106,8 5 1,-4 0-32,6 0 0,-5 0-101,1 0 1,-1 0 135,5 0 0,3 0 4,0 0 1,6-1-62,-2-3 1,2 3 3,2-3 1,4 3 27,-1 1 1,5 0 0,-5 0 1,6-2-42,-1-1 1,-1 1-101,4-1 1,-2 1-33,6 2 0,-4-4 72,-3 1 1,2-1-135,-3 4 0,2 0 53,-1 0 0,2 0 37,-3 0 0,0 0 77,5 0 0,-7 0 0,6 0 1,-2 0 79,2 0 1,-4 1-107,1 3 1,-2-3 97,1 3 0,3-3-62,-2-1 1,-2 0-2,2 0 0,-1 0-36,4 0 1,-3 0-3,-1 0 0,-4-4-5,0 1 0,-6-1-15,-1 4 0,-5 0 58,2 0 0,-4 0-3,0 0 0,-1-1 52,1-3 0,-1 3-87,0-3 1,5 1 0,-1-1 1,0 3-67,-3-3 1,-5 3-355,1 1-63,-1 0-338,5 0 819,-6 0 0,-1 0 0,-5 0 0</inkml:trace>
  <inkml:trace contextRef="#ctx0" brushRef="#br1">7972 14527 9693,'-5'12'275,"-3"-1"1,2-2-153,-2 2 1,1-2-151,-5 7 0,4-4-157,1 0 0,1 3 112,-2 0 0,-1 0-751,5-3 823,-5-1 0,8 1 0,-4-1 0</inkml:trace>
  <inkml:trace contextRef="#ctx0" brushRef="#br1">8314 14550 8167,'0'-6'1810,"0"1"-1397,-5 5 0,-1 0-113,-5 0 1,3 5-297,0 2 1,-3 5-141,-4 3 0,-4 2-166,3 2 1,0 6 4,1-2 1,1 2-259,-5-2 0,5-1 555,-1-3 0,7-3 0,3-4 0</inkml:trace>
  <inkml:trace contextRef="#ctx0" brushRef="#br1">8817 14425 8063,'-5'12'0,"-3"3"1503,-7 3-927,2 5 0,-8 4-218,2-1 0,1 6-158,-1-1 1,-1 2-848,-7 1-566,8-5 1168,-8 4 0,11-10-519,-3 0 564,2 0 0,11-16 0,1 3 0</inkml:trace>
  <inkml:trace contextRef="#ctx0" brushRef="#br1">9160 14413 8738,'-12'0'1496,"1"6"-1000,-1 6 1,-4 1-199,-3 6 0,1 0-553,-1 3 168,0 1 119,1 0 1,-2-4-33,5 0 0,-1-5 0,5 3 0</inkml:trace>
  <inkml:trace contextRef="#ctx0" brushRef="#br1">9205 14562 8167,'-11'11'1015,"-1"6"0,-4 0-570,-3 6 1,2 0-563,2 0 0,-1 0 117,0-1 0,6-9 0,5-3 0</inkml:trace>
  <inkml:trace contextRef="#ctx0" brushRef="#br1">14036 14093 8013,'0'-6'2777,"0"1"-2775,0 5 1,0 5 137,0 3 0,0 3-6,0 4 0,0-1-74,0 5 1,0 0 70,0 4 1,0 4 6,0-1 0,0 2-44,0-1 0,0-3-129,0 3 1,0-3 65,0-1 0,0 0-125,0-1 0,0 0 5,0-3 0,0-3-161,0-4 0,4-1-330,0 1 202,0-1 378,-4 1 0,5-6 0,1-1 0</inkml:trace>
  <inkml:trace contextRef="#ctx0" brushRef="#br1">14128 14687 8013,'6'0'1852,"4"0"-1584,-4 0 1,6-4-101,-1 1 0,-3-1-99,0 4 0,-5 0 67,5 0 1,0 0-54,3 0 0,0 0 54,1 0 0,4 0-2,3 0 0,3 0-28,1 0 1,2 0-27,6 0 1,-3 0-29,10 0 0,-5-4-107,5 0 0,-2-1-23,3 1 0,-4 3 86,3-3 0,-2-1-44,-2 1 0,-4 1-7,1 3 0,-5-4-5,5 0 0,-4 0 23,3 4 0,-5 0 6,2 0 0,1-1 12,-1-3 0,4 3 4,0-3 1,-2 3-1,1 1 1,1 0 1,3 0 0,-3-2-93,-1-1 0,-3 1 66,3-1 1,-1 1-6,2 2 1,-2 0 22,-2 0 1,-3-4-1,2 1 1,-3-1-35,-4 4 1,2 0 16,-6 0 0,4 0-46,-4 0 1,4 0 43,-4 0 1,2-4-15,-2 0 0,3 0 40,5 4 1,-4 0-3,0 0 1,-4 0-37,4 0 0,-5 0 5,1 0 0,-2 0 20,-2 0 0,-3 0-9,0 0-256,-6 0 93,3 0 187,-5 0 0,-5 0 0,-1 0 0</inkml:trace>
  <inkml:trace contextRef="#ctx0" brushRef="#br1">14379 14230 8013,'-17'23'0,"0"0"920,-1 0-593,-4 0 0,6 0 115,-3-1-442,-3 1 0,15-10 0,-4-3 0</inkml:trace>
  <inkml:trace contextRef="#ctx0" brushRef="#br1">14733 14265 8013,'-18'11'528,"-3"6"66,2 2 1,-2 2-401,2 2 0,-1-1-194,5-3 0,-1 7 0,5-2 0</inkml:trace>
  <inkml:trace contextRef="#ctx0" brushRef="#br1">14973 14413 8013,'-17'10'0,"-1"-2"0,-3 8 412,2-4 0,-1-1 1316,4 1-1728,1-1 0,4 6 0,-1 0 0</inkml:trace>
  <inkml:trace contextRef="#ctx0" brushRef="#br1">15384 14482 8013,'-17'11'504,"5"4"86,-4 1 0,4-1-146,0-4-444,1 6 0,5-10 0,1 3 0</inkml:trace>
  <inkml:trace contextRef="#ctx0" brushRef="#br1">15213 13362 8133,'6'-11'0,"3"0"970,-5-1-365,5 1 101,-8 4 433,4-3-469,-5 4-195,0 0 121,0 0 48,0 6-571,-5 0 0,-2 6 76,-4 1-87,0 3-1,-1 2-424,1 4 293,-6-3 1,3 8-39,-5-1-104,0 6 231,1-2 0,-4 9-3,-1-2-540,0 7 541,-5-3 0,0 10-117,-2-3-19,2-3 138,0 5 0,5-8-172,0 2 162,0 3 0,6-6-147,1 3 0,4-2-260,0-2 388,1 0-218,-1 1 90,1-1 1,3-1 59,1-3 0,4 1-4,-1-8 0,3 4-13,1-8 1,0 4 243,0-7 1,0-1-406,0-4 449,-5 1-258,4-6 1,-4 4 154,5-2-178,0-3 11,0 0-233,0-5 9,-5 0-379,3 0 298,-3 0-1023,5 0 856,0-5 236,0 4 1,0-6-554,0 3 866,0 3 0,0-9 0,0 4 0</inkml:trace>
  <inkml:trace contextRef="#ctx0" brushRef="#br1">14630 14322 7853,'-11'0'-179,"4"-5"0,-2 2 462,6-4 1,-2 4 37,1-1 144,3-2 109,-5 5-199,6-4 666,0 5-893,-5 0 68,4 0-28,-4 0 1,5 1-172,0 3 45,0 2-1,0 5-241,0-4 192,5 3 0,-4-4 37,3 6-81,3-1 0,-5 0-25,6 1-94,-6-6 0,3 4 54,0-8 52,-3 8 49,3-9 1,-4 4 93,3-5-86,-3 0-3,4 0 1,-4 0 216,3 0-111,-3 0 1,6-4 141,-3 1-111,-3-6 1,8 2-8,-5-4 27,4 5-88,-6-5 0,3 9-205,-5-6-405,0 6 253,5-3 279,-4 5 0,4-5 0,-5-2 0</inkml:trace>
  <inkml:trace contextRef="#ctx0" brushRef="#br1">15498 13065 8083,'0'-15'0,"0"0"1531,0 0-969,5 3 1,0 1 99,3 0-213,2-1-152,-4 1 1,6-1-21,-1 1 1,-2 3-15,3 1 0,-4 0-8,8 0-50,-4 2 1,0 5-39,-1 0 0,1 0 49,-1 0 19,0 5-303,-4 6 85,3 2 0,-9 8 172,3-2-389,-3 8 173,-1-3 1,-5 9 134,-2-2-401,-4 2 201,-5 1 0,-1 0-26,-2 0 1,-1-1-146,5-2 1,-5-3-52,1-5 7,2-1 261,1-4 1,5 2 41,4-4-113,2-6 104,5 0 64,0-4 0,0 2-155,0 0 344,5-6-117,1 3 0,6-5 158,-1 0-114,5 0-64,-3 0 1,4 0 18,-6 0 1,4-4-100,1 1 1,3-5-89,-4 4 0,0-3-183,-4 3 1,1-1-433,-1 1 1,1 3 1,-1-3 1,-3 3 677,-1 1 0,-4-6 0,2 0 0</inkml:trace>
  <inkml:trace contextRef="#ctx0" brushRef="#br1">15875 13442 8122,'6'0'1779,"-1"-5"-630,-5 4 256,0-4-545,0 5-502,5 0-1110,-3 0 496,3 0-2387,-5 0 2643,5 0 0,1 5 0,6 1 0</inkml:trace>
  <inkml:trace contextRef="#ctx0" brushRef="#br1">16138 12997 8054,'-2'-15'350,"-1"-1"-120,1-4 0,-3 11 362,5-2 542,0 2-36,-5-2-569,4 4-244,-4 2 0,5 6-19,0 3 24,0-2-181,-5 13 1,3-8-72,-1 9 1,1 0 96,2-1 1,0 4-167,0-3 0,-3 0 131,-1-1 0,0-2-151,4 2 0,0-1-524,0 1 241,0-2 69,0 4-134,0-6 193,0 0-93,0-4 43,0-2 135,0-5 94,0 5 1,1-4 1,3 3-110,2-3 362,6-1-155,-1 5 1,4-3 114,1 1-6,-1-1-197,1 3 0,-2 0 276,5 2-71,-5 4-7,8-5-221,-9 5 81,3 1 0,-4-1 50,-1 1-269,-5 4 212,-1-3 0,-5 7 36,0-5-316,0 1 118,0-5 1,-5 4 36,-2 0 0,-7 1 54,-1-5 0,-4-1-298,3-2-11,-4 2 300,7-9-770,-8 4 506,8-5 0,-3 0-288,4 0 1,1 0 596,-1 0 0,1 0 0,-1 0 0</inkml:trace>
  <inkml:trace contextRef="#ctx0" brushRef="#br1">16058 13031 8039,'0'-11'0,"0"-1"624,0 1-140,5 5-57,1-5 40,6 5-176,4-5 1,-2 3 111,5 0 9,-5 6-148,8-8 0,-3 7 81,7-4-731,-2 4 394,9-7 1,-9 9-1283,3-3 698,-3 3 467,-1-5 0,-4 5-848,0-3 957,-5 3 0,3 6 0,-6 2 0</inkml:trace>
  <inkml:trace contextRef="#ctx0" brushRef="#br1">16949 12940 8045,'0'-12'416,"0"6"129,0 1 1,-2 5-118,-2 0 0,2 5 115,-6 3 0,1 3-84,-5 4 48,-4-2-334,3 9 0,-7-3-57,5 7-30,-6-2-103,4 9 0,-6-3-120,0 4 195,0 0 1,0 0-231,0 1 86,0-1 1,1-5-20,-1-2-602,5-3 434,2-6 0,4 2-211,1-5 115,4-5 152,-3 0 0,8-4-874,-6 1 558,5-2-409,-2-5 646,5 0 1,0-5-1,0-1 1</inkml:trace>
  <inkml:trace contextRef="#ctx0" brushRef="#br1">16663 12894 7952,'-5'-18'0,"-1"2"0,-2 6 803,0 2-291,6-2 39,-3 9 431,5-9-416,0 8-320,0-3-313,0 5 1,0 5 98,0 3 0,0 6-127,0 1 1,0 7-1719,0 1 1813,5-1 0,1 6 0,6-5 0</inkml:trace>
  <inkml:trace contextRef="#ctx0" brushRef="#br1">16869 13374 8053,'11'5'821,"-5"-4"-104,-1 4 649,1-5-386,-5 5 1,5-3 37,-2 1-487,-3 4 1,4-5-284,-5 6-259,0-6 243,0 4-1710,-5-1 856,4-4 484,-9 4 138,9-5 0,-10 5 0,5 1 0</inkml:trace>
  <inkml:trace contextRef="#ctx0" brushRef="#br1">7880 13408 8092,'-6'-6'472,"1"-1"736,5 4-722,0 1 275,0-8 136,0 9-435,0-4 233,0 0 4,0 3-231,0-3-353,0 5 0,1 5 450,3 3-388,2 2 0,11 3 79,2 2 1,3 3 97,0 5-174,6 5 0,1-2 73,6 9 1,-6-4 112,-2 7-1558,2 8 1351,-5-4 1,5 9-351,-2-6 188,-3 6 23,4-9 1,-5 11-902,-1-7 445,1 2 18,0-7 1,-4 1-328,0-8 0,-5 5 243,1-8 10,-2 4 186,-7-11 1,3 4-10,-5-5 0,0 0 86,-4 0 1,0-4 49,0 0 0,0-5 1434,0 1-1340,0-2 8,0-2-127,-5-4 41,4-2 0,-5-4-547,6 3 483,0-3-333,0 4 239,0-5 0,-3-1-34,-1-3 0,0 1-73,4-4 1,-1 3 427,-3-4 0,3 6 0,-4-3 0</inkml:trace>
  <inkml:trace contextRef="#ctx0" brushRef="#br1">8383 14470 7974,'0'7'906,"0"3"1,0-8-613,0 6 1,0-4-142,0 3 1,4-3 82,0 4-30,-1-6-52,2 8 1,-2-8-117,5 1-104,-6 4 241,3-6-207,0 9 1,-2-8 259,4 1-365,-4 4 57,2-6 214,-5 4-48,0-5 5,5 0 180,-4 0-17,10 0-172,-10 0 518,9-5-359,-4-1 0,2-7 147,0-2-18,-1 2-218,5-9 0,-5 8 130,1-5-1048,-1 0 587,0 2 0,3-4-1768,-3 6 954,-1 5 993,-1 0 0,-5 9 0,0-5 0</inkml:trace>
  <inkml:trace contextRef="#ctx0" brushRef="#br1">6898 12689 7967,'1'-12'1612,"3"1"-1003,-2-1 1,9 1-138,0-1 1,2 1-179,6 0 1,-4-1-39,4 1 1,0 3 10,4 1 1,-4 4-16,0-1-80,-5-2 0,7 5 173,-6-3-488,0 8 228,-4 2-52,-4 5-238,3 6 192,-9 6 0,3 2 133,-8 6-545,-2-1 322,-6 4 1,-4 4-28,-3 0 1,1 4-63,-1-4 1,0 0-521,-4-3-210,0-6 730,6-1 0,0-10-88,6-3 109,4-3 57,-3 0 368,9-6-156,-4 4-213,5-8 899,0 3-608,0 0-65,0-4 0,9 4 156,2-5 0,4 0 76,1 0-187,6 0 0,3 0 16,1 0-122,-2 0 55,-6 0-24,4-5-679,-10 4 432,5-4 1,-6 5 13,1 0 175,-6 0-23,4-5 0,-3 3 0,4-3 0</inkml:trace>
  <inkml:trace contextRef="#ctx0" brushRef="#br1">7378 13065 8100,'0'-6'0,"0"1"4736,0 5-4860,0 5-97,0-4-163,0 10-618,0-5 1002,0 5 0,0 1 0,0-1 0</inkml:trace>
  <inkml:trace contextRef="#ctx0" brushRef="#br1">7583 12574 8100,'-6'-11'656,"-4"5"1,9-1 268,-3 3-394,-2 3 59,4-4-36,-3 5-277,5 0 0,0 5 137,0 3-211,0 7-26,0-2 1,0 8-85,0-2 99,0 3 1,0-1-39,0-1 0,0 0-161,0-5 0,-1 4-402,-3-4 324,3 6 19,-4-9 1,4 9-527,-3-6 348,2 0 5,-3-9-151,5 5 17,0-10 285,0 9-37,0-9 71,0 4 1,2-5 16,1 0 0,4 0-83,4 0 359,1-5-146,4 4 0,-3-4 361,2 5-290,3 0 1,-2 1 60,3 3 0,2-1-62,-6 4-64,5 1 1,-7-1 16,2 1 0,-2 0 51,-2 3-271,1 0 179,-6 1 1,-1 1 63,-5 2-476,0-3 214,0 5 0,-5-2-511,-3 0 357,-2 6 91,-6-9-631,3 5 509,-9-6 0,10-3-93,-3 0-751,2-6 426,1 3 726,-4-5 0,8 0 0,-2 0 0</inkml:trace>
  <inkml:trace contextRef="#ctx0" brushRef="#br1">7504 12586 7999,'5'-12'562,"2"5"198,8-1 0,-1 6-84,5-2-80,0-3-288,4 6 1,1-8-66,3 5 1,-3-1-76,3 2 1,1 1-776,-2-1 335,1 1 95,-4 2 0,-2 0-1208,-2 0 880,3 0 505,-9 0 0,3 0 0,-4 0 0</inkml:trace>
  <inkml:trace contextRef="#ctx0" brushRef="#br1">8326 12517 9500,'-1'19'1283,"-3"0"-1238,2-5 1,-8 12 770,3-3-430,-3 7 1,-3-3-222,-2 7 0,-3-1 185,-5 9-304,0 0 1,0 0-158,0-1 0,1-4 26,-1 1 0,4-7-279,0-5 1,5-3-340,-1-4 403,7-2 188,-2-6 0,7-1-1151,-4-2 520,4-3-138,-2-5 654,5 0 0,5-10 1,1-3-1</inkml:trace>
  <inkml:trace contextRef="#ctx0" brushRef="#br1">8132 12506 8093,'-7'-12'596,"-3"1"-398,9 5 747,-4 1-148,5 5 1410,0 0-2307,0 5 166,0 1 0,4 3-1220,-1 2 606,6-2 335,-7 8 213,3-1 0,5 2 0,2 5 0</inkml:trace>
  <inkml:trace contextRef="#ctx0" brushRef="#br1">8269 13020 8279,'11'0'2049,"-5"1"-898,-2 3 184,3-3-305,-6 4 172,4-5-643,-5 5-168,0-3-972,0 8 413,0-9 258,0 9-90,-5-4 0,4 1 0,-4-2 0</inkml:trace>
  <inkml:trace contextRef="#ctx0" brushRef="#br1">13933 15041 7910,'-5'-6'1522,"4"-4"-732,-9 3-129,9 1 27,-4-4-113,5 9-362,0-4 15,0 5 0,5 0-127,2 0 1,3 0-64,2 0 0,1-4 97,2 0 1,1 0-131,3 4 1,3-1-35,-3-3 1,3 3 92,0-3 0,0 3-135,-3 1 1,1 0 88,-5 0-159,1 0 26,-5 0 74,1 0-280,-1 0 199,-5 0-298,-1 0 263,-5 0 92,0 5 0,0-3 14,0 6 1,-3 0 38,-1 3 0,-5 2 0,1 2 0,-2-1 14,-1 5 0,-6 0 16,-2 4 0,1 0-33,-1-1 0,0 1 12,-3 0 1,2 0-91,1 0 0,4-4 72,-4 0 1,5-5-41,-1 1 0,2-2 57,2-2-7,5 1 40,0-1 12,6-5 66,0-1 275,0 1-138,6-5 0,0 4-129,5-5 0,1 0-51,-1 0 0,2 0 19,2 0 1,-2 0 5,2 0 1,3-1-24,1-3 1,2 3-3,2-3 1,-1-1 8,-3 1 1,2 0-24,-2 4 1,-1-1-87,1-3 0,-5 3 156,1-3-147,-2 3-3,-1 1-306,-6 0-35,-1 0-109,-5 0 1,-5 0-276,-3 0 0,-2 0 755,-1 0 0,-11 5 0,-2 1 0</inkml:trace>
  <inkml:trace contextRef="#ctx0" brushRef="#br1">9045 15201 7917,'-6'0'-921,"-4"0"1688,9 0 315,-5 0 682,6 0-1290,6 0-239,0 0 0,5 0-55,1 0 0,-1 0 8,1 0 0,0 0-121,4 0 1,-3-4 66,6 1 0,-3-5-191,3 4 1,-5-3-14,1 3 1,-2 0-123,-2 4-208,0-5-766,-4 4-939,-2-5 1479,-5 6 0,0 2-374,0 2 1000,0-3 0,0 9 0,0-4 0</inkml:trace>
  <inkml:trace contextRef="#ctx0" brushRef="#br1">9399 15053 7917,'0'-12'-883,"0"1"1916,0-1-186,0 1-456,0 5 0,2-3 129,1 5 54,-1 0-395,8 4-109,-4 0 93,6 0 1,0-4-33,4 1 1,-2-1-32,5 4 0,0 0-118,3 0 1,-3-4 94,0 0 1,-1 0-112,1 4 0,2 0 47,-6 0 1,0-3-102,-4-1 0,-3 0 9,0 4 76,-6 0-142,3 0 255,-5 0 0,0 5-30,0 3 1,-5-1 8,-2 5 1,-4-2-18,0 9 1,-2 0 16,-2 4 0,1 1-9,-5 2 1,0 0-10,-4 4 1,0-1-112,1 2 0,3-3 18,0-5 1,5-2-77,-2-2 0,7-2 77,2-6 0,3-1-49,-4-2 37,6 2 0,-3-7-61,5 4 10,0-4 44,0 2 158,0-5-72,5 0 0,-3 0 122,6 0 0,0 0-93,3 0 1,2-1 145,2-3 1,3 3-119,5-3 1,-1 1 114,1-1 0,1 2-30,3-6 1,-2 6-64,6-2 0,-6-1-64,2 1 0,-4-4-25,-4 5 0,0-2-214,-8 1-311,3 2-144,-13-3 1,-1 5-226,-7 0 1,-12 4 857,-4 0 0,-13 10 0,1-1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0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1184 6144 8146,'-6'-11'0,"-3"3"450,5 0 0,0 4 1471,4-3-1230,0 4 600,0-2-134,0 5 1,5 5-796,3 3 165,2 7-203,7 3 0,-3 6-49,5 3 0,0-2-30,3 6 0,1 0-350,0 7 126,0-2 0,0 8-468,0-2 1,3 3 118,1 0 0,0-3 115,-5 0 1,0-6 60,-3-2 0,3-1 39,-3-7 1,-2 1-37,2-4 1,-5-2 234,2-1 0,-4-4-160,0-5 1,-5-3-179,1 0 1,-4-6 241,3 2 429,-4 2-1493,2-4 1,-5 1-8,0-6 1081,0-4 0,-5-4 0,-1-1 0</inkml:trace>
  <inkml:trace contextRef="#ctx0" brushRef="#br0" timeOffset="1">1664 6212 7995,'0'-11'235,"0"0"1,0-1-236,0 1 1303,0 4-316,0-3-253,5 9-29,-4-4-339,4 5 1,-5 1 128,0 3-41,-5 2-282,-1 11 1,-7 4 270,-2 6-244,-8 10 1,-6 0-156,-5 12 0,-2 3-154,17-23 0,0-1 1,1 0-1,0 0 76,-1-1 1,0-1 0,-16 26 75,1-2 1,1-4-362,2-1 1,7-8 255,5-6 1,5-6-338,-1 2 1,3-7 11,5-1 1,0-6-713,4-2-1509,1 0 2140,-3-9 469,5 3 0,0-10 0,0-2 0</inkml:trace>
  <inkml:trace contextRef="#ctx0" brushRef="#br0" timeOffset="2">1184 5893 8236,'0'-12'0,"0"6"0,0 1 3356,0 5-2608,5-5 800,2 3-955,4-3 1,5 5 575,3 0-768,3-5 1,10 4-48,2-3 0,4 2-88,0-2 0,-2 3-135,2-3 0,0-1 74,-4 1 1,2-5-266,-10 1 1,5 2-274,-5-2 1,1 5-411,-4-5 0,-4 6-1201,0-2 0,-4 2 908,4 2 1,-5 0-1774,1 0 2809,-2 6 0,-2 0 0,1 5 0</inkml:trace>
  <inkml:trace contextRef="#ctx0" brushRef="#br0" timeOffset="3">2121 6509 7924,'-12'-6'1543,"6"-4"-1079,1 9 2479,5-10-2132,0 10 1,1-4-338,3 5 0,7-1-65,8-3 1,4 3-113,4-3 0,2-1-293,5 1 0,0-1 101,1 1 0,-1 2-285,0-6 0,1 2 193,-1-2 1,-4-1-672,1 5 1,-6-4 31,2 0 1,-7 2-51,-1-2 1,-5 5-193,1 0 1,-6 0-1278,-1-1 2145,-6 3 0,3-4 0,-5 5 0</inkml:trace>
  <inkml:trace contextRef="#ctx0" brushRef="#br0" timeOffset="4">2223 6612 11152,'12'0'1619,"-1"0"0,2 0-995,2 0 1336,3 0-1151,10 0 0,2-1 327,8-3-720,-2 3-153,8-9 1,-8 3-28,2-4 1,-6-1-1,-2 1 0,-6 3-14,-1 1 0,-1 3 111,-7-4-333,0 6 0,2-3 0,0 5 0</inkml:trace>
  <inkml:trace contextRef="#ctx0" brushRef="#br0" timeOffset="5">3411 6018 7918,'0'-11'351,"0"3"689,0 1-398,0-1-268,0-3 0,1 0 714,3 4-284,-3 2 211,5 5-277,-6 0-433,5 0 1,-4 6-74,3 6 0,1 1 2,-1 10 0,4 1-16,0 7 1,-2 2-141,2-3 1,-4 7-26,3 1 0,0 2-150,0-2 1,4-2-190,-4 6 0,0-5-366,0 1 0,-3-7 49,4-5 0,-2-2 201,2-1 1,-2-5 327,-2-3 1,-2-3-251,6-5 406,-6 3-104,3-3 1,-3-1-198,2-2-654,-3-3-68,4-1 941,-5 0 0,-5-5 0,-2-1 0</inkml:trace>
  <inkml:trace contextRef="#ctx0" brushRef="#br0" timeOffset="6">3708 5927 7926,'5'-11'13,"-4"4"604,10-3-300,-5 9 0,5-4 120,1 5 253,-1 0-367,1 0 1,4 0 439,3 0-459,3 0 0,1 0 176,-1 0 0,3 0-190,1 0 1,0 0-89,4 0 1,-5 0 34,2 0 0,-3 0-97,-1 0 0,-1 0 96,-3 0 1,1 0-149,-5 0 1,0 0 108,-3 0-235,-1 0-166,1 0 106,-6 0 45,4 5 0,-9 2 75,3 9 0,-6 3 56,-2 7 0,-4 3-41,4 6 0,-3 4 6,3 3 1,-4 7-126,5 5 0,-2-2-307,1 1 1,2-5 194,-1 2 0,1-5 171,2-3 1,0-4 198,0-7 1,0-1-92,0-7 1,0 1-185,0-9 79,0 6 1,0-9-527,0 4-667,5-9 154,-3 3 0,4-8 1114,-2 2 1,2-8 0,6-3 0</inkml:trace>
  <inkml:trace contextRef="#ctx0" brushRef="#br0" timeOffset="7">4896 6075 7976,'0'-29'578,"0"6"1,0 2 459,0 2-630,5 2 1,-4-1 373,3 3-522,-3 3 0,-1-5 335,0 6 1,0 3-166,0 0 1,-5 6-398,-2-2 0,-5 3 104,-3 1 1,-3 1-378,-5 3 0,0 4 62,1 7 1,-2-1-134,-3 5 1,5 0 93,-4 4 1,8 3 48,-5 1 1,12 1-176,-1-2 0,8-1 96,1 1 1,1-2-165,2-1 1,9-1 130,3-3 1,7-7 276,0-4 0,2-5 60,2 0 1,-1-1 277,-3-2 0,2-5 12,-2-3 1,-1-6-184,1-1 1,-5-2 440,1 2 1,-2 2 166,-2-2-285,1 3 0,-5 1-44,1 4 0,-5 0 333,0 4-432,-1 1-248,-2 7 1,0 8 257,0 10 1,0 5-131,0 2 1,-2 3-81,-1 2 0,1 0 32,-1 3 0,1 1-436,2 3 0,0 2 187,0-6 0,0-2-989,0-5 1,0-3-274,0-5 1,0-6 626,0-1 1,0-4-1926,0 0 2633,-5-6 0,-1 4 0,-6-3 0</inkml:trace>
  <inkml:trace contextRef="#ctx0" brushRef="#br0" timeOffset="8">5193 6692 15517,'11'-11'0</inkml:trace>
  <inkml:trace contextRef="#ctx0" brushRef="#br0" timeOffset="9">5638 6007 7866,'0'-12'0,"0"1"1166,0 0-709,0-1 1,1 1 310,3-1-504,-2 1 1,8 0 446,-3-1 0,3 1-246,2-1 1,-1 1 31,1-1 1,-1 2-147,1 3 0,3 0-132,0 3 0,4 3 12,-4-3 0,4 3-225,-3 1 1,3 5-197,-4 3 1,0 7 230,-4 4 0,1 12-118,-1 3 0,-4 9 28,-4 3 0,-1 3-121,-2 4 1,-7 7-283,-4-3 0,-2 3 170,-6-3 1,0-5 53,-4-3 0,2-7 81,2-4 1,2-7 251,6-5 0,1-3 264,2-4 1,3 2 175,5-6-195,0 0 177,0-3 0,1-2 150,3-3 1,4 2 101,7-5 0,0 0-208,8-4 1,-1 0 158,8 0 1,-1 0-212,2 0 0,0 0-189,-4 0 0,0 0-647,-4 0 0,-6 0 289,-1 0 0,-4 0-613,0 0 1,-5 0 454,1 0 0,-6 1 186,2 3 0,-13 2 0,-3 6 0</inkml:trace>
  <inkml:trace contextRef="#ctx0" brushRef="#br0" timeOffset="10">1572 7994 8054,'-6'-11'1569,"-4"-1"-944,9 1 1,-10-1-218,4 1 0,1 3 29,-2 1 0,0 4-108,-3-1 0,-2 3-234,-2 1 0,1 0 86,-5 0 0,0 0-74,-4 0 0,4 5-73,0 3 1,0 2 79,-4 1 0,2 2-119,2 2 0,1-1-22,3 5 1,3-5-89,1 2 0,-1-3 136,5 3 1,2-4-65,1 4 0,3-4 123,1 0-77,0-1-60,5 1 75,6-1 0,7 0 200,5 1-112,5-1 1,-3 4-35,5 1 1,1-1-19,3-4 0,-1 1-117,-2-1 1,0 4 133,-4 1 0,0-1-151,-5-4 1,-3 2 47,0 2 1,-5-2-150,2 2 1,-4 2 31,0-2 1,-2 4-99,-2-4 0,-3 5 67,-5-1 1,0-1 89,0 1 1,-7-1 242,-4 1 1,-2 1-99,-6-4 0,-1 0 419,-7-1 0,-3-2-161,-8 2 0,2-2-1,-2-2 1,6 1 92,2-1 212,4 1-304,-7-6 0,13 0-111,-3-2 181,8-3-1598,-1 4 988,9-5 0,2-5-1676,5-2 1,3-2 1902,4 1 0,6-7 0,10 2 0</inkml:trace>
  <inkml:trace contextRef="#ctx0" brushRef="#br0" timeOffset="11">2315 8063 8050,'0'-12'510,"0"1"0,0 3-162,0 1 298,0-1-317,5-3 1,1 3 80,6 0 0,-1-3 66,0-4 1,10-2-32,2 2 107,7 2-247,-6-3 0,8 8 109,-5 1-240,-1 4 0,-3-6-169,0 5 1,-5 0 72,-3 4 1,-2 4-175,-2 0 0,-1 5 108,-2-1 1,2 2-126,-3 1 1,4 2 46,0 2 0,4-1-235,1 5 0,0-5 87,-1 1 0,-1 2 4,5-2 0,-4 0 167,4-3 0,-3-5-17,3 1 0,-1-6 136,1 2 0,2-3-80,-2-1 1,3-5 240,1-2 0,-1-5-64,1-3 1,-1 1-29,-3-5 1,-3 5-172,-4-1 0,-1-2 97,1 2 0,-6-4-825,-2 4 0,-3 0 386,-1 3 0,-4 5-2207,0-1 2575,-4 6 0,-4-4 0,-6 6 0</inkml:trace>
  <inkml:trace contextRef="#ctx0" brushRef="#br0" timeOffset="12">2646 8405 7853,'-11'-11'1,"0"-1"895,4 1 0,-2 0-360,5-1 0,-1 1 150,1-1 0,3 1-225,-3-1 0,3 1 40,1 0 0,1-1-85,3 1 1,2-1-14,6 1 0,0 3-421,4 1 1,1 0 92,6 0 1,4 0-17,0 4 0,-3 1 46,-2-1 0,-5 1-484,6 2 0,-7 4 168,3 0 1,-5 9-355,2-2 1,-4 7 184,0-3 0,-1 5 45,0-1 0,5 3 11,-1 1 0,0-4 91,-3 0 0,3-5 187,0 1 1,2-2-70,-2-2 0,-3-5 564,4-2 1,1-2-258,2-2 0,3-2 712,1-2 1,0-2-291,0-5 1,-4-5-51,0 1 0,-5 0-1120,1 4 1,-2-1 214,-2 1-3050,-5-1 3391,-1 1 0,-15-1 0,-2 1 0</inkml:trace>
  <inkml:trace contextRef="#ctx0" brushRef="#br0" timeOffset="19">2388 12471 8057,'-6'-5'559,"-4"3"-263,9-3 1,-6 5-57,3 0 0,2 0 0,-4 2 424,0 1-94,-2-1-255,6 8 0,-7-4 16,6 6 1,-6 1 27,1 7 0,-3 1 100,-5 13 0,4-1-142,-3 9 1,-2 5-151,2 6 0,-4 3-181,4 1 0,7-25 0,0 1 100,3-1 0,-1 1 0,-2 6 1,1 1-213,-1-3 0,0 2 0,1 2 1,-1 0 199,2 1 0,1 0-23,1-1 1,1-1-1,1 1 1,-1-1 4,3-1 1,0-2-43,0-3 1,0-2 0,3 1 0,1-1-187,7 18 1,2-2 6,6-10 0,0 0 58,4-4 0,0-3 55,-1-1 0,1-8-31,0 1 0,-1-7 38,-3 3 1,2-9 194,-2 2 1,-2-5-210,-2 1 0,2 1 414,-2-5 0,0-1-946,-4-3 1,-3 0 314,0 0 1,-5 0-2147,5 0 1743,-5 0 1,3-3-319,-2-1 0,-2-9 997,6 2 0,0-8 0,3 1 0</inkml:trace>
  <inkml:trace contextRef="#ctx0" brushRef="#br0" timeOffset="20">2982 12939 7997,'-6'-11'1027,"-4"-1"-223,3 6-228,1 1-459,-4 5 1,7 1 577,-4 3 0,4-2-235,-1 6 1,3 5 129,1 6-328,0 7 0,1 3 106,3 6-84,3 4-275,4 2 1,5 6 329,3 2-1320,3 3 1013,1 0 0,0 4-277,0-3 233,-1 3 1,1-5 30,0-5 0,-3-7 23,3-9 0,-6-2-346,6-5 1,-4-5 155,0-3 0,1-6-22,-5-1 1,0-6 417,-3 2-1470,-1-3 1592,1-6-602,-6-6-1524,4-2 893,-9-3 1,5 0 862,-6 1 0,-6-10 0,0 1 0</inkml:trace>
  <inkml:trace contextRef="#ctx0" brushRef="#br0" timeOffset="21">3302 12962 8055,'-1'-15'0,"-3"-1"1491,3 1-357,-4 9-413,5-4-352,0 8-195,0-3 0,0 15 808,0 6-596,0 4 1,-4 9 83,0 5 0,-6 6-128,-2 5 1,0 6-1895,-7 2 1571,5 3 0,-8 5 40,3 0 1,-2-1-302,-2-7 1,4-3 55,0-9 0,3-2-895,-3-9 0,9-7-1093,-1-8 1319,2-2-763,3-7 2038,0-1-420,6-10 0,0-6 0,0-7 0</inkml:trace>
  <inkml:trace contextRef="#ctx0" brushRef="#br0" timeOffset="22">2937 12619 8050,'-18'0'0,"1"-5"1781,11 4-1123,1-4 0,10 5-307,3 0 0,-2-2-236,1-1 0,1 1 110,4-1 800,4 1-604,2-3 1,10 3 281,2-6-222,3 6-183,7-9 1,0 6-163,6-2-53,-6-3 0,0 4-487,-6-1 333,0-3 1,-1 5 124,-2-3-1922,-3 3 1291,-6 5 1,-4-4 5,-3 0 571,-2 1 0,4 8 0,0 1 0</inkml:trace>
  <inkml:trace contextRef="#ctx0" brushRef="#br0" timeOffset="23">3725 13430 7975,'6'0'1680,"4"-5"-1330,-4 4 0,2-4 332,0 5 0,-1 0-255,5 0 0,-1 0 1232,1 0-1121,4 0 1,2-2 93,5-1 415,-6 1-608,5-3 0,-4 4-151,5-3-209,-1 3 0,0-4-459,-3 5 0,3 0 330,-3 0 0,-2-4-2380,2 0 1632,-5 0 1,3 4 797,-6 0 0,1 0 0,-1 0 0</inkml:trace>
  <inkml:trace contextRef="#ctx0" brushRef="#br0" timeOffset="24">4730 13122 8157,'-5'-7'622,"3"-3"0,-3 8-94,5-6 254,0 6-149,0-4-362,5 6 1,3 0-15,7 0 0,-1 0-81,5 0 0,-2 0 66,5 0 1,-1 0-93,5 0 1,2 0 91,-1 0 0,3 0-67,-3 0-31,5 0 1,-8 0 152,3 0-348,-3-5 39,-2 4 0,0-4-54,-3 5 58,-2-5 1,-6 4-118,0-3-300,-4 3 58,3 1 250,-9 5 0,-1-3 31,-7 6-99,-4-1 69,0 10 1,-5 1 59,-4 5 0,-1 1-12,-2 2 0,-1 0-104,-3 4 118,3 1 1,-4-1-21,5 0 114,1 1-66,4-2 0,1 3-291,6-5 156,0-6 0,-1 1 53,1-3 304,4-3-255,2-4 0,5-2 12,0-3 253,0-2-290,0 6 203,5-10-54,2 4 1,0-5 324,1 0-158,0 0 32,3 0 0,5 0 104,3 0 0,3-1-4,1-3 126,0 3-230,0-10 1,-1 6 100,1-2-246,0-3 37,0 3 1,-2-3-304,-1 2 159,1 3 42,-8 0-1938,3 4 829,-4-4 1059,-6 5 0,-1 5 0,-5 1 0</inkml:trace>
  <inkml:trace contextRef="#ctx0" brushRef="#br0" timeOffset="25">5855 12829 7970,'0'-11'-47,"-5"-1"0,4 1 286,-3-1 0,-1 5 396,1-1 0,1 0 291,3-3-453,-6 0 56,0 4 65,0-3-283,-4 9 1,3-8 133,-4 5-354,-6 0 113,0 4 1,-6 0-49,0 0 0,-4 2-124,1 1 0,-2 5 140,1 7-76,3-2 1,-4 7 242,5-4-533,0 4 90,6-7 37,0 8-114,6-8 97,4 3 0,2-1 181,5 1-271,0 4 100,5-2 0,8 1 136,10 0 62,5-5-99,6 2 1,4-4-49,0-1-724,0 1 768,2-1 0,-5 0-32,3 1-447,-7-6 481,2 9 1,-9-7-281,2 7 291,-2-2-78,-6 3 1,-1-2-127,-6 5 1,-1 0 85,-2 4 1,-3 0 210,-5 0 1,-1 0-528,-3 0 315,-2 0 24,-11 4 1,-1-2 108,-5 1 36,-4-2 163,-3-1 0,0-4-248,-1 0 0,6-5-105,-2 1 258,3-7-165,7 2 1,0-9-152,6 3 1,3-2-391,0-2 0,6-6-1344,-2-1 949,3-3 949,6-7 0,6-6 0,7-6 0</inkml:trace>
  <inkml:trace contextRef="#ctx0" brushRef="#br0" timeOffset="26">6438 12589 8005,'-5'-18'0,"0"2"0,-3 4 954,3 6 1209,5 1-104,0 0-1040,0 4-395,0-4-136,0 5-173,-5 5 0,2 7 55,-4 11-261,4 5 61,-7 12 1,4 4 13,-6 5 0,1 11-422,-1 1 1,7-27 0,-1 2-3,1 0 0,-1 0-611,-3 0 0,1 0 843,2-1 0,-1-1 0,-1 0 0,0-1-361,2 0 0,1-1 70,-1 2 0,0-1 1,-4 26-189,2 1 305,-2-11 0,5-1-119,-3-10-395,3-5 397,0-5 1,4-10-216,-3-3-1180,3-2 1147,1-7-14,0-1 1,5-6 1154,3-3-594,2-2 0,6-11 0,2-1 0</inkml:trace>
  <inkml:trace contextRef="#ctx0" brushRef="#br0" timeOffset="27">6506 13137 7923,'0'-11'920,"0"0"-460,0 4-230,0 2 2244,0 5-1823,0 5 0,4 3-390,0 7 0,5 4 0,-2 8 11,4 3 0,4 1 57,0 3-198,5-2 33,-7 7 0,9-1-196,-3 0 40,-3-5 1,4-1-415,-4-6 1,0-4 133,-1-7 164,-2-2-320,-1-7 150,-2 4 25,-9-8 80,9-2 44,-9-12 0,4-5-5,-5-6-80,0-5 1,-3-3 73,-1-7 1,-5-2 57,1-6 1,-2-4 297,-1 1 0,1-6-311,2 2 1,2-4 566,2-4-579,3 3 0,-2 25 0,1 0 325,2-28 1,5 10 78,2 9 1,5 8-209,3 7 17,3 1 0,6 18 267,2 0-245,4 6 0,1 3 83,4 3-233,-4-3 118,14 14 0,-9-7 92,6 7-816,-5-2 455,8 3 0,-10 1-60,3 2-1153,-7-3 879,-3-9 0,-6 2-1224,1-5 1168,0 4 1,-5-6-447,-3 1 1009,-7 4 0,2-6 0,-4 4 0</inkml:trace>
  <inkml:trace contextRef="#ctx0" brushRef="#br0" timeOffset="28">6986 13103 7947,'-6'0'0,"1"0"2104,5 0-886,0 5-526,0-4 336,0 10-404,0-10-201,0 9 0,0-4 279,0 6-267,0-1-1,0 1-337,0 4 83,0-3 0,0 7 179,0-5-362,0 1 56,5 0 1,-3-3 278,6 2-706,-6-2 337,3-2 0,-1-3-607,0-1 372,0-4-11,1 2-199,-4-5 255,4 0 25,0 0 201,-3 0-72,8 0 1,-4-5-44,6-3 269,-1-7-84,0 2 1,5-8-22,-1 2 1,4 2 21,-4 2 1,2 2 279,-2 2-179,-2-1 60,3 1 437,-5 5-421,1 1 1,-1 5-5,1 0 1,-1 5-70,1 2 0,-1 5 96,0 3 219,1 3-216,-6 5 1,4 1 139,-2 2-1056,-3-2 498,5 4 1,-7-5-936,4 0 530,1 0 375,-2-5 0,3 2-3221,-5-5 3396,0-5 0,1 6 0,1-4 0</inkml:trace>
  <inkml:trace contextRef="#ctx0" brushRef="#br0" timeOffset="29">7877 13491 7890,'-5'-11'0,"4"5"15,-5-5 201,6 10 0,0-9 272,0 9 408,0-9-490,0 8 219,0-3 5,0 5-151,0 5 220,6 2-356,0 9 0,5 7 604,1 8-480,-1-4 54,1 12-776,-6-14 240,-1 18 0,-5-13-170,0 9 1,0-8-342,0 0 0,-1-2 163,-3 1 0,-1-3 363,-3-8 0,-2 3 0,4-5 0</inkml:trace>
  <inkml:trace contextRef="#ctx0" brushRef="#br0" timeOffset="30">8619 12578 8075,'-18'-18'1860,"2"1"-1176,5 6 0,4 3 148,3 1-349,3 4 115,1-2 135,0 5-249,5 0-34,2 10 0,5 4 136,3 13 0,3 3-100,5 9 162,0 1-428,5 6 1,-4-1 263,3 1-1807,2 5 1390,-5-4 0,8 2-669,-6-7-66,1-2 518,-4-6 1,0-1-85,-1-3 0,1-2 17,0-5-961,-5-5 796,3-2 0,-8-4-60,2-1 48,-2 1-901,-7-6 1085,5-1-1726,-5-5 1936,0 0 0,-1 0 0,-5 0 0</inkml:trace>
  <inkml:trace contextRef="#ctx0" brushRef="#br0" timeOffset="31">9110 12589 8032,'-1'-15'1010,"-3"0"1,2 1-203,-6 6-606,6-2 468,-4 9-363,6-4 1,0 6 967,0 3-631,0 2-316,-5 11 0,-6 2 187,-8 7-285,-3 9-1414,-6 10 957,-6 7 227,17-21 1,-1 0 0,-4 1 0,1 0 31,1 2 0,1 0 1,0-3-1,0-2-246,2 0 0,0-1 0,-12 22 350,2-1-2220,8-12 1376,-2 1 1,12-19-128,-3 0-1259,9-5 920,-3-8 1511,6-1 0,6-5 0,0 0 0</inkml:trace>
  <inkml:trace contextRef="#ctx0" brushRef="#br0" timeOffset="32">8619 12167 8042,'-16'-7'1572,"8"2"1,0 5-1411,16 0 1,5 0-163,10 0 1693,-6 0-1081,5 0 0,-4 0 703,5 0-688,5 0-291,1 0 1,9 0-35,0 0-215,5-5 0,-2 0 259,4-3-2457,1-2 1898,0 4 1,-6-2-1344,-2 1 1080,-2 4 1,-7-2 475,-2 5 0,2-5 0,0-1 0</inkml:trace>
  <inkml:trace contextRef="#ctx0" brushRef="#br0" timeOffset="33">9556 12977 8033,'-7'-6'1467,"2"1"-895,5 5 473,0 0 1,5 0-421,3 0 48,2 0-334,2 0 0,4-1 116,3-3 5,3 3-202,1-4 1,-1 5 86,1 0-275,5 0 37,-4-5 0,4 3-824,-5-2 402,0-2 37,0 5 1,-6-4-2032,-1 5 1229,-4-5 1080,0 3 0,-1-3 0,1 5 0</inkml:trace>
  <inkml:trace contextRef="#ctx0" brushRef="#br0" timeOffset="34">10218 12772 7946,'-6'-5'1303,"1"-2"-1003,5 1 214,5-4-274,1 9 1,9-6 77,1 4 866,-1 1-717,1-3 0,2 1 226,5 1-206,5-6-162,-4 7 1,9-3 224,-3 5-328,3-5-96,2 4 0,-5-4 4,1 5 1,-6 0 201,2 0-309,-8 0 44,-3 0 1,-6 1 319,-2 3-700,-3 2 280,-5 11 1,-1-2-180,-3 8-159,-2-3 259,-11 13 0,-2-4-461,-8 6 310,-2 4-72,-5-3 0,3 3 52,1-5 0,8-3-32,0-1-4,6 1 118,0-7 0,6 1-157,2-10 435,3 0-103,5-3 25,0-1 0,5-4 246,3-4 0,6-1 605,1-2-131,5 0-454,-2 0 289,5-5-288,5-2 1,-3 0-73,6-1 0,-6 2-124,2-2 0,-3-1 302,-1 5-2077,-6-4 1178,0 6 0,-6-3 56,1 5 471,-6 0 0,4 0 0,-3 0 0</inkml:trace>
  <inkml:trace contextRef="#ctx0" brushRef="#br0" timeOffset="35">9601 12840 7975,'7'-11'461,"3"5"-265,-9-4 0,9 4-84,-2-1 112,-3-3-56,5 3 0,-5 0 778,3-1-446,2 6 1,-9-9 295,9 10-103,-8-4-86,3 5 786,-5 0-938,0 10 43,0-2-166,-5 13 1,2-3 294,-4 5-258,-1 0-114,2 5 0,-5-4-260,4 3 34,2-3 1,0-2-287,5 1-588,0 0 591,0-5 121,0 4-3299,0-10 1555,5 5 1877,1-6 0,11 1 0,0-1 0</inkml:trace>
  <inkml:trace contextRef="#ctx0" brushRef="#br0" timeOffset="36">11297 12589 8004,'-11'-13'308,"-1"-7"-193,6 18 1,0-14 42,2 9-149,3-3 1,-6-1 9,4 4 1167,-4-3-724,1 3 0,-4 0 217,2-1-162,-2 6-230,-1-9 0,-1 10 252,1-3-311,-1 3-44,-4 6 1,-1-2-53,-2 4-80,-2 1 1,4 7-11,-2 0 30,-2 1 1,8-1 221,-2 0-408,2 5 114,2-2 1,4 1 130,3 0-228,3-5 38,1 8 1,3-10 62,4 4 34,6 1 1,11-4 301,3 2-66,2-2-937,10-2 756,2 1 40,-1-1-50,5 1 0,-13-1-301,2 1 113,-7-1 78,0 0 1,-10 2-14,-6 2 0,-1-1-205,-6 5 1,0 0-312,-4 4 277,-5 0 105,-1 0 1,-11 0-82,-2 0-56,-7-1 383,-4 1-357,-4-5 87,5 4 1,-3-10-35,6 4-388,-6-4 508,13 0 0,-3-6-282,11-2-518,4-3 544,-3-1 0,10-1 368,0-3 0,10-7 0,8-7 0</inkml:trace>
  <inkml:trace contextRef="#ctx0" brushRef="#br0" timeOffset="37">11846 12224 8002,'0'-22'967,"0"3"1,0 3-97,0 4 496,0 6-375,0 1 463,0 5-1130,0 5 0,-6 6 293,-1 8-113,-3 13-1187,-2 4 1114,1 14-234,-6 2 1,5 12-29,4-30 0,0 0-172,-1 0 0,1 1 29,1 1 1,1 1 0,-2 0-1,-1-1-355,3 0 0,1 0 242,-1 0 0,1 0 0,-1-2 1,1 0-32,2-2 1,-1 0-1,-1 2 1,0-2-499,-3 29 0,3-6 283,1-9 0,3-3-53,1-9 98,0-2-719,0-9 545,0-6 1,0 0-131,0-6-319,0-4 142,0 3 1010,0-9-242,5 4 0,1-15 0,6-3 0</inkml:trace>
  <inkml:trace contextRef="#ctx0" brushRef="#br0" timeOffset="38">11903 12806 7915,'-4'-18'1307,"0"3"1,0 6-906,4 2 452,5 4-503,-3-2 1,6 6 476,-4 3-524,5 2 1,-6 7 116,4 2 13,1 8-216,3 6-240,-4 11 409,3-5-139,-4 10 1,6-5 78,-1 6-552,0-5 250,1 3 0,1-12 191,2 2-682,-3-7 391,0-4 0,-2-7 103,-2-5-463,-3-4 191,0 3 204,0-9-172,-4-1-1,9-6-430,-8-16 400,3 3 1,-5-14-153,0 3-611,0-8 516,-5-3 0,-6-5-134,-4 1-683,0-6 1217,-2-1 1,5-5-282,-3 0 892,2-5-471,6 3 1,5 24-1,-1-1 289,3 2 0,0 0-195,2-2 0,1 1-42,9-29 330,6 2-285,5 10 1,4 6 254,4 8 1,3 9 125,4 6 0,4 3 62,8 8-309,2-2-106,5 13 1,5-4-542,3 5-1147,-3 5 1510,0 1 1,-7 6-786,-6-1 615,1 1 0,-15-1-1185,3 1 907,-2-1 0,-8-3 388,-6-1 0,0 0-1372,-7 0 1435,-5 3 0,-5-3 0,-5 4 0</inkml:trace>
  <inkml:trace contextRef="#ctx0" brushRef="#br0" timeOffset="39">12394 12669 7959,'-12'12'3323,"6"-6"-2630,1 4-622,10 1 96,-4 2 0,8 4 167,-5-6 226,0 0-288,-4 1 1,4 1 131,-1 2-254,6-2 31,-8 8 0,10-8 180,-4 2-369,-2 3 59,5-6 0,-7 9-235,5-6 203,-6 0-75,8-3 0,-8-5-460,1 1 301,-1-1-96,3 0 81,-4 3 116,9-9 100,-3 4-23,4-5 0,2-1-45,2-3 308,-2-2-106,8-6 1,-7 0 222,5-3-140,0 2 1,4-4 210,0 1-215,0 3 0,-4-2 65,0 7 193,-5-2-224,2 9 1,-4-4 81,-1 5 495,-5 5-437,5 6 1,-6 3 59,2 5 1,2 4-8,-5 4 0,4 1 300,-5-2-559,1-1 0,0 6-166,0-4 41,5 0 1,-7-5 263,6 1-1938,-6 0 1175,8-5 0,-8 2 157,2-5-3371,-3 1 1104,-1-10 2567,0 4 0,0-4 0,0 6 0</inkml:trace>
  <inkml:trace contextRef="#ctx0" brushRef="#br0" timeOffset="40">13239 11938 7951,'0'-11'0,"0"4"0,-5-3 796,4 9-450,-5-9 0,6 7 468,0-4 40,0 4-521,0-2 640,0 5-558,0-5 0,2 4 440,2-3-539,-3 3 1,4 6 91,-5 2 0,4 3-113,-1 2 0,6 1 214,-1 2-343,2 3 0,2 6 167,-1 2 151,5 4-452,2 4 1,6 6 446,3 6-594,-3 5 0,-8-21 0,0 1 309,-3-1 0,0 1-866,1 1 0,-1 2 901,1 0 1,0 0-1,-2-1 1,0-1-962,0 2 1,-1-1 716,0-1 0,0-2 1,1 27 239,3 1-1203,-2-1 722,-6-5 0,1 0-65,-4-3-602,0-7 604,-4 3 1,-1-10-286,-3 3 219,-2-7 328,-6-4 0,-4 0-302,-3 0 22,-3-1 1230,-1-8-1424,0 4 222,6-10 1,-2 5 1280,7-6-1427,-2-4 476,8-2-409,0-5-541,0 0-1289,6 0 1893,6-5 1,0 2 324,5-4 0,6-1 0,1-3 0</inkml:trace>
  <inkml:trace contextRef="#ctx0" brushRef="#br0" timeOffset="41">14004 12738 7944,'-6'-5'0,"1"3"1069,5-8-424,0 9-157,0-4-43,5 5-168,1 0 1,5-1 50,1-3 1,3 2 189,0-1 0,7 0-201,1-1 1,5 2 31,6-6 0,5 4 257,3-3-1240,-2-1 800,4-3 0,-3 3-198,4 0 89,-4 1 0,-2-3-1770,-5 2 1358,-4-2 1,-4 7-994,-7-4-1304,-2 4 2652,-11-2 0,-1 10 0,-5 2 0</inkml:trace>
  <inkml:trace contextRef="#ctx0" brushRef="#br0" timeOffset="42">14061 12932 7855,'17'-7'2790,"2"1"-2102,7 2-205,9 3-222,0-4 0,4 1 126,-4 0 845,-1-5-770,5 3 0,-3-5 219,2-1-1142,-3 1 633,0-1 1,-6 5-1950,-2-1 900,-3 6 696,-1-8 0,-2 8 181,-2-2 0,-2-2 0,-6 0 0</inkml:trace>
  <inkml:trace contextRef="#ctx0" brushRef="#br0" timeOffset="43">15534 11961 7921,'0'-6'969,"0"1"-117,0 5-243,-5 0-125,-1 5 0,-5 1-265,-1 11 147,-4 0-202,-2 11 0,-5 3 164,0 7-1070,-5 7 954,4 7 1,10-21 0,0-1 12,3 0 0,-1 1-4,1 5 1,0-1-140,-1-2 0,1-1 0,1 4 0,2 0 82,0-3 0,1-1-124,0 2 0,1-1 124,0 31 0,-3-1-292,5-2 119,0-2 72,4-2 1,2-5-401,1-3 241,9 3 0,2-6-1258,5 0 1177,0-6 1,2-3-683,-2-3 864,3 3-42,-4-13 0,5 3-92,-1-8 175,1-3 1,-5-4 998,-3-1-795,-2-4 660,3-2-1108,-8-5 1,7 0 100,-7 0 0,-3-2-211,-1-2-1084,2-2 776,-5-5 0,4-1-96,-5 1-911,0-1 1623,0-4 0,0-2 0,0-5 0</inkml:trace>
  <inkml:trace contextRef="#ctx0" brushRef="#br0" timeOffset="44">15991 12464 7833,'-5'-25'1380,"4"-1"-853,-9 13 1,9-3 88,-3 4-593,2 6 615,2-4-224,0 8 160,0-3-55,0 5-262,0 5 1,0 8 284,0 10-245,0 10 1,4 4 21,0 5-106,5-1-54,-8 5 1,4-1-73,-5-4-897,0 4 898,5-5 0,-3 1-360,1-3 124,-1 3-52,-2-11-77,0 8 191,5-14 0,-4 4-37,3-5-312,2-5 247,-5-2 0,6-4-75,-3-1-12,-3-4-624,4 3 500,-5-9-1023,0 4 884,0-5 1,1-4 537,3 0 0,-3-9 0,4 0 0</inkml:trace>
  <inkml:trace contextRef="#ctx0" brushRef="#br0" timeOffset="45">16231 12418 7873,'0'-12'-412,"0"6"412,0 1 959,0 5-172,0-5 213,0 4-441,0-4 0,1 3-105,3-1 43,3 1-217,9-3 0,-2 5 383,5 0-449,0 0-54,9 0 0,-3 0 275,6 0-167,-6 0-54,8 0-557,-9 5 383,9-3 0,-9 3 140,3-5 1,-4 0-95,-4 0 0,1 0 229,-5 0-416,1 0 125,-5 0-226,-5 0 455,5 0-274,-10 0 1,4 1-19,-5 3-50,0 2 103,-5 5 0,-3 6-155,-7 2 156,2 8-393,-3-3 253,-1 9 50,0 1 1,-1 3 69,3 5-464,2-6 272,2 9 0,0-6-254,4 3 268,-3-3 1,8-6 26,-1-2 226,1-3-173,2-5 1,0-2 201,0-2-57,0-2 0,4-6-255,0 1 0,0-5-151,-4 1 0,1-6 115,3 2-997,-3-3 618,4-1 1,-4 0-103,3 0 730,-3 0 0,15-5 0,-4-1 0</inkml:trace>
  <inkml:trace contextRef="#ctx0" brushRef="#br0" timeOffset="46">17111 12566 7826,'6'-17'0,"4"-5"0,-2 3 1182,2 2-695,1-4 1,-1 4 80,-2-2-203,2-2 0,-7 7 62,4-5 0,-4 5-5,1-1 0,-3 2-283,-1 1 1,-5 6 45,-3 2 1,-6-1-151,-1 1 0,-5 1 112,1 3 0,-4 0-341,-4 0 174,3 5 0,0 1-358,5 5 235,0 1 44,1-1 1,0 1-132,3-1 129,8 1 1,-7-1-182,10 0 170,0 6 0,5-4-11,3 2-59,2-2 78,6-2 0,3-1 75,0-2 1,4 1-22,-3-6 0,0 1 292,-1-4-129,-2 0-75,9 0 0,-10 0 308,3 0-165,-2 0 52,-1 0 35,-1-5 7,-5 4-19,4-4-19,-3 10-71,-1 1 1,-1 9 43,-5 1 66,0 4-61,0 3 0,0 6 411,0 5-348,0 1 0,-4-1-19,1 0 1,-1 0-12,4 1 0,0-1 38,0 0 0,0-3 69,0-1-172,0-10 0,0 6 26,0-11 1,0 0 209,0-3 52,0-1-1317,0 0-1473,0-4 2319,0-2 0,5-5 0,1-5 0,6-2 0</inkml:trace>
  <inkml:trace contextRef="#ctx0" brushRef="#br0" timeOffset="47">17453 13035 10317,'7'0'3486,"-2"5"-2725,-5-4-241,0 4-454,0-5-1704,5 0 1194,-4 0 1,5-1 230,-2-3 213,-3 3 0,15-9 0,-4 3 0</inkml:trace>
  <inkml:trace contextRef="#ctx0" brushRef="#br0" timeOffset="48">17750 12452 7792,'0'-18'3,"0"-3"0,0 3 1974,0 0-1405,5 2 0,2 4 1,4 1-172,0-1 1,1 5 36,-1-1 1,2 2 270,2-2 0,-1 3-74,5 5-301,-5 0 1,8 0 149,-3 0-467,-3 5 43,1 2 1,-2 9-151,0 3 108,-5 3 1,-1 2 94,-5 3 1,0 6-80,-4 5 1,-1 3 101,-3-2-1085,-3 4 777,-9-3 0,2 2-300,-5 0 330,0-5 1,-3 2 28,3-5 1,1-4 73,3-4 1,6-5 510,-2-2-177,7-5-287,-1 2 640,5-10-412,0 5 1,1-10 699,3 3-473,2-3-196,6-1 1,1 0 253,2 0-178,3-5-104,4 4 1,1-8-982,0 5 400,5-5 264,-4 8-2478,4-4 800,-10 0 1756,-2 3 0,-4 2 0,-1 7 0</inkml:trace>
  <inkml:trace contextRef="#ctx0" brushRef="#br0" timeOffset="49">18527 12406 8844,'11'0'936,"1"0"0,-1-1-331,0-3-350,6 3 0,-3-4 3,5 5 0,-4-4 97,4 0-141,0-4-178,9 6 137,-4-3 1,4 1 173,-5 1-288,5-6 23,-4 7 1,0-3 237,-5 5-1061,-5 0 519,3 0 0,-6 0-1385,0 0 835,-4 0 449,-2 0 1,-5 2-1979,0 1 2301,-5 4 0,-2 4 0,-4 1 0</inkml:trace>
  <inkml:trace contextRef="#ctx0" brushRef="#br0" timeOffset="50">18675 12692 7659,'0'-6'985,"0"1"585,0 5-1031,0 5 0,0 2-213,0 8 1,0 3-59,0 5 1,1 1 118,3 3-438,-2-3 80,3 9 1,0-8 114,2 6-58,-2-6 1,4 2 272,-5-8-786,5 2 320,-8-8 0,8 4-764,-5-6 613,0 0 1,0-3 5,-1 0-1308,1-6 443,-4 3-764,0-5 1881,-5 0 0,-1-5 0,-6-1 0</inkml:trace>
  <inkml:trace contextRef="#ctx0" brushRef="#br0" timeOffset="51">18527 12875 7905,'5'-7'849,"-4"2"0,9 5-269,-2 0 657,7 0-756,3 0 1,5 2 1031,0 1-793,4-1-369,-2 3 1,8-5 40,-3 0-174,-2-5-29,5 3 1,-9-4-389,3 2 154,-8 3-1,-3-4-2283,-4 5 1149,-6 0 1180,-1 0 0,-5 0 0,0 0 0</inkml:trace>
  <inkml:trace contextRef="#ctx0" brushRef="#br0" timeOffset="52">19498 12395 7891,'0'-11'1068,"0"-1"-585,0 1 1,1 1-31,3 2 1,-2-2-3,6 2 1,-1 1-164,5-5 1,4 7-48,3-6 0,3 2 83,1-3 137,5 1-164,-4 5 1,7-1 10,-4 3 0,4 3-164,-5-3 1,0 4-94,-7 4 1,-3 3-67,-4 4 1,-2 2-276,-3 2 0,-2 3 108,-5 4 1,0 5-227,0 0 1,-6 8 198,-5 0 0,-6 6-110,-6 1 1,0 3 40,1 0 0,-6 1-192,-3 0 0,0-1 329,0 1 0,3-5-105,5-3 371,6-3-94,-5-5 1,13-3-27,-2-4 1,7-5 170,0-3 1,3-6-105,1-1 1,1-6 89,3 2 1,6-3 245,5-1 1,6 0-175,-2 0 1,3 0 365,5 0 0,-2 0-411,6 0 0,-6 0-253,2 0 1,-3 2-197,-1 2 1,-5-3-1293,-3 3 230,-2 2 119,-2-5 0,-3 4-303,-1-5 1506,-4 0 0,7 0 0,-4 0 0</inkml:trace>
  <inkml:trace contextRef="#ctx0" brushRef="#br0" timeOffset="59">22707 11927 7804,'0'-29'1933,"0"2"-543,0 8-596,0 7-764,0 7 1394,0 5-1006,5 0 1,-3 2-7,6 1 1,5 5-81,6 7 0,4 9-21,3 11 437,-2 4-714,9 12 0,-5 1 399,3 5-1220,-14-29 1,-1 1 954,8 28 0,4 0-328,-5 0 129,-6 0 0,0 1-1111,-6-1 1243,1 0 0,-6 0 49,-2 0 110,-3 5-180,-1-3 0,-5 3 26,-3-5-1073,-2-5 927,-6-1 1,-2-6-1414,-5 1 1003,-5 0 1,3-6-489,-6-2 1,-3-3-2518,-4-5 3455,-5 3 0,6-9 0,-7 3 0,-5-3 0,-3-1 0,-1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0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1256 4580 8337,'-6'-12'828,"1"1"-355,5 5-171,0 1 0,0 6 28,0 3 0,1-2-33,3 6 1,-2 3-81,6 4 0,-5 6 33,0-2 0,3 4 141,-3 3-493,6-2 161,-8 4 1,6-5-364,-3 0 233,-3-5 0,4 2-202,-5-5 1,4 0-55,0-3 65,-1-1 199,-3 1 1,0-5 200,0 1 0,-1-6-154,-3 2 0,2-2 285,-6-2-74,6-6 1,-7 0 162,5-5 0,0-1-96,4 1 1,1-2-115,3-2 1,3-3-216,4-5 0,2 1 138,2-1 0,3-4-304,5 0 1,-1 2 86,1 6 1,0-1 32,0 4 0,4 1-15,-1 4 1,-4 4 50,-7 4 0,1 1 67,0 2 0,-1 5-45,-4 3 1,1 6 93,-1 1 0,1 7-63,-1 1 0,-3-1 27,-1 5 1,-4 1-2,1-1 0,1-1 7,-2-3 1,3 0-18,-3 0 1,-1-5 1,1-3 0,-1-2-306,-2-2 178,0 0-1617,0 1 1751,0-1 0,0-4 0,0-2 0</inkml:trace>
  <inkml:trace contextRef="#ctx0" brushRef="#br0" timeOffset="1">2341 4603 8269,'-6'-5'-80,"-4"3"73,9-3 456,-5 5 1320,6 0-1225,6 0-354,-5 0 1,9-4-3,-2 1 1,2-1 80,1 4 0,4 0-159,1 0 1,4 0 104,-1 0 1,2 0-148,2 0 1,0-4-37,0 0 1,5-5-205,2 2 0,-2 0-140,-1 0 1,-3-1-327,-1-3 1,-2 3-433,-1 0 0,-8 6-9,-4-2 1079,-6 3 0,3 1 0,-5 0 0</inkml:trace>
  <inkml:trace contextRef="#ctx0" brushRef="#br0" timeOffset="2">2341 4797 8236,'-6'0'-49,"1"0"0,14 0 793,2 0 1,8 0-44,0 0 1,4 0-117,4 0 1,-2 0-256,6 0 1,-1 0-66,4 0 1,4-2-422,0-1 1,0 1 52,-3-1 0,-1-2-51,0 1 0,-3-4-336,-1 4 1,-3-3 489,3 3 0,-4-5 0,2 3 0</inkml:trace>
  <inkml:trace contextRef="#ctx0" brushRef="#br0" timeOffset="3">3609 4123 8253,'-5'-18'224,"4"2"576,-10 9-218,10-3 63,-4 9-9,5-4-318,0 5 0,0 5-68,0 3 0,0 7 1,0 4 1,0 7-73,0 5 1,-1 2 103,-3 1 1,3-2-368,-3 2 1,1-6-61,0 6 0,1-7-36,-1 0 1,1-5-213,2-3 285,0-2 1,-1-7 231,-3-2-176,3 2 251,-4-9 1,4 4 10,-3-5 302,3 0 12,-10 0 79,10-5-409,-4-1-178,5-6 1,6 2-23,6 3 1,1 0 67,6 3 1,0 3-180,3-3 1,5 3 38,0 1 0,3 0-130,-3 0 0,5 1-22,-2 3 1,-1 3-27,2 4 0,-7 2 67,-1 2 1,-2-1-142,-6 5 1,-1-1 267,-6 1 0,1 2-62,-5-2 1,-1 3 115,-3 1 0,-1 0-126,-3-1 0,-7 1 363,-8 0 1,-4 0 0,-4 0 0,-2-5-8,-5-3 0,-2-3 23,-2 0 0,2-5-120,-6 1 1,1-5-214,-1 0 0,3-1 100,5-2 1,3-4-308,1 0 0,9-5 91,2 2 0,3-4-1706,4 0 1909,4 0 0,3-6 0,-2-1 0</inkml:trace>
  <inkml:trace contextRef="#ctx0" brushRef="#br0" timeOffset="4">3563 4112 8192,'-11'-12'0,"-1"6"943,6-4-177,1 8-70,5-3 0,1 5-230,3 0 0,2-1 53,6-3 0,4 3-142,3-3 1,4 3 76,4 1 0,1-1-128,2-3 1,3 2-290,-2-1 1,-2 0 0,1-1 1,0 3-22,0-3 1,-2 2-276,-5-2 1,-2 3-1555,-2-3 1812,3 3 0,-14 1 0,2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0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1313 9811 8075,'-11'-4'200,"0"0"1,-1 0 0,1 4 0,-1 0 2190,1 0-1279,5 0-496,0 0 353,6 0-809,6 0 1,0 0 6,5 0 1,5 0-43,-1 0 0,5 0-28,-1 0 1,4 0 65,4 0 1,0-4-166,4 0 0,1-1 165,-6 2 0,5 1-231,-5-1 1,4-3 69,-8 3 0,3-1-88,-10 4 0,0 0-191,-4 0-77,-4 0 116,-2 0 1,-5 1 146,0 3 0,-6 4-49,-6 7 0,-3-1 67,-4 5 0,-4 0-137,0 4 1,0 3 115,-3 1 1,0 3-146,0-3 0,4 1 14,-5-1 0,10-7 107,-6 3 0,8-7 114,-1 3 1,4-5-114,0 1 1,6-6 175,2-1 0,-1-4-159,1 3 256,0-4-35,4 2 158,0-5 1,5 0-39,3 0 0,2 0 194,2 0 0,4 0 68,3 0 1,3 0-130,1 0 1,3-1-138,1-3 0,0 3 14,-5-3 0,3 1-134,1-1 1,-2 2-38,3-6 1,-4 6-129,-4-2 1,-1-1-101,-3 1 0,-6 0-810,2 4-2795,-2 0 3753,-3 0 0,4 0 0,-3 0 0</inkml:trace>
  <inkml:trace contextRef="#ctx0" brushRef="#br0" timeOffset="1">2672 9708 8180,'-11'-12'523,"1"1"-277,2-1 1,3 1 124,5 0 1,0 3-110,0 0 1,0 1 137,0-5 1,1 2-102,3 3 1,-1-4-51,4 4 1,-3 0-51,4 0 0,-2 3-84,2-4 1,2 5 24,-2-5 0,2 5 65,1 0 1,2 1-300,2 2 1,3 0 46,5 0 1,-4 5-82,0 3 0,0 2 0,4 2 0,-4-1 16,0 1 1,-2 1 73,3-1 1,0 2 30,-5-7 0,4 0 22,-4 0 1,1-4-11,-5 1 1,4 1 144,0-1 1,4-1-122,-3-3 0,3-1-11,-4-3 0,4 2 54,-4-6 1,2 3 0,-2-6 0,1 2-73,3-6 0,-2 2-2,-6 2 1,0-1-86,-4 1 1,2-2 126,-5-2-925,0 2 618,-4-3 1,-2 9-812,-1 3 0,0 3 169,-5 1 0,6 7 909,-2 4 0,-2 5 0,-1 7 0</inkml:trace>
  <inkml:trace contextRef="#ctx0" brushRef="#br0" timeOffset="2">2832 9982 8096,'-6'-12'0,"-3"1"392,5 0-144,1 4 0,1-3 396,-2 2 427,3-2-149,-4-1-336,5-1-258,0 1 0,0 3 162,0 1-119,0 4-173,5-2 1,2 5-148,4 0 1,0 4 22,1 0 0,-1 5-201,1-2 0,3 3-131,0 2 0,5-1 134,-1 1 1,3-1-87,1 1 1,0-6 49,0-2 0,3-3 105,1-1 1,-1 0 66,-3 0 0,0-4 20,0 0 0,0-3 96,0 3 1,-4-5-82,0 1 1,-4-2 100,4-1 1,-5-1-58,1 1 0,-2 0 6,-2-1 0,-3 1-33,0-1 1,-6 5-148,2-1 8,-3 1-123,-6-5 0,-1 6-281,-6 2 0,2 4-575,3 4 1,-2 3 1053,5 9 0,5 1 0,5 6 0</inkml:trace>
  <inkml:trace contextRef="#ctx0" brushRef="#br0" timeOffset="3">3974 9434 8288,'7'-5'0,"-1"3"-94,-2-2 1,-2-1 199,6 2 0,-4-5 190,4 4 1,-2-5 88,1 2 1,4 0 115,-4 0 0,3-1-75,2-3 1,-1 3-140,1 0 0,-1 6 473,1-2-463,-1 3 0,0 1-143,1 0 0,-1 6 45,1 6 0,-2 0-113,-3 7 0,2 2-129,-5 5 0,4 1 34,-5 7 0,1-6-5,-4 6 0,-5-2 13,-2 2 1,-7-3-261,-2-1 1,-3-1 74,4 2 1,-5-3 38,1-5 0,-1-2 190,0-2 0,0 2 3,5-6 0,0 1 60,3 0 0,1-4-102,-1 3 1,6-6 183,2-1-112,3 0 6,1 3 0,5-1-27,3-2 1,6-3 216,1-5 0,6 0 79,2 0 1,1-1 105,7-3 0,-4-3-132,3-4 1,-5 3-90,2 1 0,-4 4-267,-4-1 1,-3-1 324,-4 2-538,-1-1 146,1 4-2330,-6 0-89,-1 0 1657,-5 0 1,10 5 0,3 1 0</inkml:trace>
  <inkml:trace contextRef="#ctx0" brushRef="#br0" timeOffset="4">4568 10028 8070,'0'-7'2903,"0"-3"-2396,0 9 0,2-4 932,1 5-1218,-1 0 18,3 0-2952,-5 0 2713,5 0 0,1-5 0,6-2 0</inkml:trace>
  <inkml:trace contextRef="#ctx0" brushRef="#br0" timeOffset="5">4888 9365 8215,'-29'-18'0,"2"3"0,4 2 1334,4 2-428,8 0-353,6 4 394,5-3-573,0 9 0,5-4 37,3 5 0,2 0-148,1 0 1,6 0-31,2 0 0,4 0 46,3 0 0,0-2-219,4-1 1,0 1 14,5-1 0,-1 1-121,0 2 0,-1 0-25,-2 0 1,0 0 127,-4 0 0,-4 2-122,-4 1 1,-5 0 13,1 5 1,-2-5 37,-2 5 1,-3-4 31,0 3 1,-6-3 34,2 4 1,-3-1 37,-1 5 1,0 1 18,0 2 1,-5 3-12,-3 4 0,-2 5-28,-1 0 1,-1 4-108,1 0 0,0 1 98,-1-2 0,2 2-158,2-6 0,0 5 90,4-4 0,-4-1-1,4-3 0,0-4 12,4 0 0,0-4-9,0 4 1,0-1-14,0 1 0,0-2 20,0-6-237,0 0 249,0 1-1194,0-1 492,0-4-626,0-2 0,2-5 33,2 0 1279,-3 0 0,14-5 0,-2-2 0</inkml:trace>
  <inkml:trace contextRef="#ctx0" brushRef="#br0" timeOffset="6">5516 9354 8224,'0'-12'272,"0"-4"1,0 7 420,0-3 0,7 4-160,4-4 1,2 6-130,6 2 1,-4-1-156,4 1 0,-1-3 0,1 3 0,2-4 16,-2 4 0,3-1-149,1 1 0,-2 3 74,-2-3 0,2 3-151,-6 1 0,4 0 18,-4 0 0,0 0 133,-3 0 1,-1 0-147,1 0 1,-1 0 54,1 0 0,-5 1-165,1 3 87,-1-3 0,1 8 31,0-5 0,-6 5 6,2-1 0,-3 2 22,-1 1 0,-4 6 87,1 2 1,-10 7-89,2 5 1,-5 2 91,1 1 0,1 4-71,-5 0 1,5 4-140,-1-4 1,-2 0 93,2-4 1,1-1-20,7-2 0,-2 1-67,5-6 0,-4-3 84,5-4 0,-1-4-37,4 4 1,0-5 16,0 2 1,0-4-196,0 0 214,0-6-1904,0 4 147,0-9 595,0 5 1,1-6 1109,3 0 0,2 0 0,6 0 0</inkml:trace>
  <inkml:trace contextRef="#ctx0" brushRef="#br0" timeOffset="7">6704 9205 8234,'-1'-7'865,"-3"-1"-108,3 5-43,-4-2-433,5 5 0,-5 0 94,-3 0 1,-3 0-126,-5 0 0,-1 2 241,-6 1 0,-1 5-117,-3 7 0,-2 3 39,-6 5 0,0 1 24,-3 3 0,2 2-136,-2 5 1,3 5-254,0 3 0,2 3 233,3 0 0,2-3-81,5 0 1,6-1 11,1 1 0,9-3-183,3-5 0,4-3 67,4-1 0,2-4-339,5 0 1,6-2-83,2-1 0,3-1 86,0-3 0,2-3 123,3-4 0,-3-1-141,3 1 1,-3-6 161,-1-2 0,0-3-23,0-1 0,-2-1 124,-2-3 0,1-2-42,-4-6 0,-1 1 131,-4-1 1,-4 0-12,-4-4 1,-1 2 237,-2-5 1,-7 2-260,-4-2 1,-8-3-11,-12 3 1,-2 2-569,-12 2 0,0 8 121,-8 3 1,1 3-325,-1 1 1,8 5-244,11 2 0,6 3-1727,9 2 2688,8-1 0,1 6 0,3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6.99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3940 7835 8167,'-11'0'-532,"-1"0"656,6 0-51,-4 0 116,9 0 158,-10 0-169,5-5 1,-2 3-22,1-1 135,4 1-112,-2-3 1,7 0 75,1-2-52,4-4 0,4 5 51,1-5 0,0-1 55,3 1 67,-2 4-220,9-3 1,-8 5 50,5-2 1,-4-2 35,4 5 0,-5 0-172,1 4 87,3 0 0,-5 1-17,2 3 1,1 3-146,0 4 1,-1 4-222,-4 0 173,-4 11 1,-2-7 117,-5 7-421,0 4 231,0-1 1,-2 5 27,-1 0 0,-4 4-105,-4 0 1,-2-2-355,-2-2 340,2-7 1,-7 10 41,5-11 1,-6 5 45,2-5 1,2 1 159,-3-4 0,7-4-106,-3 0 0,4-5 296,0 1 1,5-6 83,-1-1-117,5-1 1,-2 1 155,5 0-189,0-6 1,2 7 14,1-5 0,4 0-2,4-4 0,4 3 12,1 1 0,3 0-63,-4-4 1,5 0 9,-1 0 1,4 0-20,4 0 0,-3-4-188,3 0 170,-3-4 1,-2 2-66,1-1 45,0-3 1,-4 5-87,0-3 0,-5-1-373,1 5-1044,-7 0 709,2-1-174,-9 4 1,3-4-229,-8 5-68,3 0 391,-4 0 147,0 0 653,4 0 0,-4 0 0,5-5 0,0-1 0</inkml:trace>
  <inkml:trace contextRef="#ctx0" brushRef="#br0" timeOffset="1">4329 8303 8124,'-2'-6'464,"-2"2"-225,3 3 149,-4 1 20,5 0 0,0 5-194,0 2-20,0 3 1,0 2-15,0-1 0,0 4-163,0 1 0,1 3 117,3-4 0,3 0-190,4-3 1,5-1-308,3 0 245,-2 1 84,5-6 0,-5 3-104,6-5 76,0 0 0,1-4 170,3 0 0,1-9-90,2-3 0,3-3 214,-2 0-100,2-3 0,1-2-39,0-3-166,0 3 138,-4-8 0,-3 4 335,-4-3-180,-5 3 1,-3-9-55,-7 2 0,-3-2-2,-5-1 0,-6 0-184,-6 0 127,-9 5 1,-10 2 47,-7 8 0,-6 4-5,-6 7 0,-3 4-1164,3 8 961,-4 7 136,12 7 1,-2 5-1080,9 0 924,1 5 0,6 0 202,5 2-1388,6 3 629,5-4-102,6 6-1673,1-1 2404,10-5 0,-1 3 0,4-6 0,1 0 0,-1-2 0</inkml:trace>
  <inkml:trace contextRef="#ctx0" brushRef="#br0" timeOffset="2">5208 8486 7940,'-12'-7'-551,"6"2"369,-4 5 1261,9 0-152,-4 0 2181,5 0-3052,5 0 84,-4 0-42,4 0 0,-4 4-628,3 0 421,-3 0 0,4-3-656,-5 3 235,0-3 223,0 9 307,0-9 0,6 10 0,0-5 0</inkml:trace>
  <inkml:trace contextRef="#ctx0" brushRef="#br0" timeOffset="3">5505 7732 8225,'-12'-6'0,"5"-5"459,-1 4-168,6 2 1,-3-2 82,5 4 95,0 1-96,0-3 1,5 5-154,1 0-18,5 0 0,2-4 51,2 1 0,3-1-16,5 4 1,1 0-24,3 0-76,-3 0 0,8 0-187,-6 0 0,5 0 49,-5 0 1,1 0-81,-4 0 0,-4 0 38,0 0 1,-5 1-15,1 3 0,-2-3 50,-2 3 1,-3 1-45,-1-1 84,-4 0 1,2 1-15,-5 1 0,0 2 7,0-1 1,-1 5 8,-3 3 1,1 7-40,-4 0 1,-5 4 36,-3 8 1,-4 3-83,4 9 1,-5-1 69,1 1 0,1 5-414,-1 2 1,5-2 281,-1-2 1,-1-7 43,5-4 0,-2-2 102,9-2 1,-3-6-20,3-5 0,0-2 172,4-6 1,0 1-132,0-5 0,0-3-329,0-1 299,5-4-506,-3 2-134,3-5-285,0 0 594,-4-5 0,9 2 303,-2-4 0,2-6 0,1-5 0</inkml:trace>
  <inkml:trace contextRef="#ctx0" brushRef="#br0" timeOffset="4">6030 7880 8100,'7'-11'0,"-2"0"0,0-1 193,2 1 0,5 1 377,3 2 1,-2-1-82,2 5 23,-2 0-167,-2 4 0,0 0-100,1 0 1,-1 0 0,1 0 0,-1 2-65,1 2-120,-6 2 0,4 9 29,-2 0 0,-3 6 87,-1-2 0,-3 2-46,-1 2-86,0 5 1,-5 1 86,-3 5-340,-2 1 164,-7-1 0,-2 4 26,-7 0-1314,2 0 1244,-9 2 1,9-6-115,-3 0 122,3 0 1,2-10 303,3 3-112,3-3 0,8-5-111,0 0 89,6-5-72,-3-2 1,5-2 35,0-3 0,6-2 554,6-1 0,0-2-332,7-2-19,0 0-184,4 0 0,-1 0 216,-3 0-208,7 0 11,-6 0-35,7 0 10,-4 0 0,-1 0 71,-3 0-245,2 0 76,-8-6 0,7 5 28,-4-3 0,-1 3-300,-4 1 218,-4 0-1046,3 0 299,-9 0-1177,4 0 1665,-5 0 0,-5 0 1,-1 0-1</inkml:trace>
  <inkml:trace contextRef="#ctx0" brushRef="#br0" timeOffset="5">6761 7880 7901,'0'-29'387,"0"6"1,0 3-273,0 5 559,0 0-36,0 3-249,0 1 311,-5-1-372,-1 1 1,-6 5 115,1 2-395,-1 3 45,1 1 0,-5 0 51,-3 0-140,-3 5 28,-1 6 1,-1 3-155,-3 5 1,5 0 82,-1 4 1,1 4-200,7-1 0,0 5 79,3-5-408,6 6 369,1-8 1,5 4-140,0-5-64,0 0 193,0-6 0,9 0-143,2-6 185,3-4 53,3 3 205,0-9-100,6 4 1,0-10-192,0-2 637,0-4-330,0 0 1,-1-4-7,1 0 414,0-6-344,0 9 1,-5-5 363,-3 6-247,-2-1-89,-2 1 0,-3 1 95,-1 2-141,-4 3-122,2 5 0,-5 1 64,0 3 0,0 4 97,0 7-96,0 3-13,-5 10 1,2 1 70,-4 5 63,4-5-147,-7 9 1,7-7 88,-4 7 42,4-3-105,-7 5 0,8-9-100,-6 4-56,0-4-209,2-1 363,-4 3 4,9-9 0,-6 0 36,3-5 132,3-5-203,-4 2 1,5-4 87,0-1 1,0-3 396,0-1-362,0-4 255,0 2-864,0-5 0,4-1-992,0-3 1175,-1-3 1,-3-4 237,0 0 0,6-1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7.0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20226 12414 8237,'-11'-5'-24,"1"3"1,1-4 413,1 0 201,6-2-1,-3 1 72,5 1 261,0-4-222,0 8-169,0-8 129,5 9-285,1-4-310,0 10 137,5-4 1,-10 9-5,3-2 0,1 3-151,-1 5 1,-1-2 326,-3 5-657,0 0 250,0-1 1,0 3-304,0-2 197,-5-2 80,4 4 0,-4-7-102,5 5 146,0-5-12,0 3 0,0-6-160,0 0 1,0-3 177,0 0-300,0-6 266,0 8-8,0-8 69,0 3 155,0-5-121,-5 0 147,4 0-199,-4 0 275,5 0-192,5 0-238,6 0 169,2 0 1,4 0 44,-1 0-44,1 0-18,6 0 1,4 4 212,0-1-197,-1 6-6,-3-2 1,0 1 131,0 4-119,0-8-42,-6 16 1,4-12 2,-6 7 0,0 1 92,-3 0-438,-6-1 223,4 1 1,-9-2-160,3 5 1,-3-3 147,-1 3 0,-5-4 133,-2 4 0,-9-4-47,-3 4 1,-2-4-20,-2 4 0,0-5-89,0 2 342,-5-4-87,4 0 1,-7-5-125,4 1 323,5-6-153,1 9 1,4-10-176,-2 3 56,-2-3 19,8-1 1,-2-1-1115,7-3 518,-2 3 237,9-10-1468,-4 5 1103,5-5 0,0-2 697,0-2 0,0-3 0,0-5 0</inkml:trace>
  <inkml:trace contextRef="#ctx0" brushRef="#br0" timeOffset="1">20169 12414 8121,'0'-11'172,"0"0"0,4-1 868,0 1 99,5-1-566,-8 1-239,9 0 0,-7 3 632,4 0-465,1 1 0,3 0-33,-4-3-145,3 9 1,0-5 35,5 2-200,6 3 35,-4-5 0,6 6 194,0 0-404,0-5 67,5 4 1,1-4 85,5 5-59,0 0 82,1 0 1,3-4-339,0 0 1,-1 1 84,-7 3-1052,-2 0 420,-10 0-83,-2 0 1,-9 5-764,-4 2 1,-3 3 1570,-3 2 0,-14 4 0,-7 2 0</inkml:trace>
  <inkml:trace contextRef="#ctx0" brushRef="#br0" timeOffset="2">20729 12963 8283,'6'0'2929,"1"0"-1669,-4 0-324,-1 5-105,8-4-172,-9 4-709,9-5 418,-9 5-691,5-4 284,-6 5-2112,0-6 1595,-6 0 1,4 0 555,-6 0 0,6 5 0,-3 1 0</inkml:trace>
  <inkml:trace contextRef="#ctx0" brushRef="#br0" timeOffset="3">21163 12449 8082,'6'-12'0,"-1"1"0,-5-1 1148,5 1-687,-3 0 1,3 3 803,-5 0-661,5 1-289,-4 0 0,5-1 365,-2 4-210,-3 0-177,10 4-286,-5 0 169,5 0 0,1 0 177,-1 0-387,1 0 239,-1 0 1,6 0-24,2 0 1,-2 0-1,2 0 0,-1 0-168,1 0-66,3 0 36,-4 0 1,1-4-78,0 0-79,-5 1 230,2 3 1,-8 0-96,-1 0 0,-3 0 54,4 0-21,-6 0 73,3 0-286,-5 0 244,0 5 0,0-2-64,0 9 58,-5-3 11,4 7-82,-9 1 62,3 0 0,-4 8 14,0 1-31,-1 3 12,1 6 1,-2 0 5,-2 3-741,2-2 598,-3 8 1,4-4 116,1 1-192,-1-6 85,1-2 1,3-9-19,1 2 65,-1-1 24,2-3 0,-1-4 122,4-3 1,1-2-65,-1-1 170,1-1 1,2 0-71,0 1 0,0-5-683,0 1-123,0-5-1047,0 2-395,0 0 1085,0-4 410,0 4 644,0-5 0,5-5 0,2-1 0</inkml:trace>
  <inkml:trace contextRef="#ctx0" brushRef="#br0" timeOffset="4">21597 12586 8086,'0'-23'765,"0"5"-206,5 2-59,1-1-350,6 5 26,-1-5 0,-3 6 177,-1-1 297,1 1-341,3-1 1,1 1 132,-1-1-132,1 1-119,4 0 1,-2 0-18,5 4 61,0-3-96,-1 3 0,4 0-78,-3-1 233,2 6-191,2-3 0,-1 3 28,-3-2 1,1 3 46,-5-3-287,0 3 75,-3 1 1,-1 5 64,1 3-240,-6-3 150,4 10 0,-9-7-109,3 7 32,-8 3 144,-2-6-80,-5 10 94,-1-9 1,-1 7-13,-2-5 1,3 2 6,-4-2 1,0-2 7,1 2 1,-1-2 1,5-2 1,3 0 221,1 1-11,-1-1-155,2-4 236,1 3-264,5-9-1,0 9 0,0-7 129,0 4 1,1-4-41,3 1 223,2 2-287,0-5 1,6 8 84,-1-5 1,2 5-8,6-2 1,0 2-33,4-1 0,-2 2 25,-1-2 1,1 2-155,-2 1-74,-2 1 97,-1-1 0,-4 2-245,-1 2 289,0-2 23,-4 3-327,-2-4 170,-5-1 0,0 0 20,0 1-220,0-1 121,-5 1 1,-2-1 76,-4 1 1,-6-1-24,-2 0 0,-5 1-74,-6-1 0,-1 1 71,-7-1-188,3 1 106,-5-6 0,5 3 39,-3-5 335,7 4-260,-2-6 1,14 7-255,0-6 21,5 1 163,3-4-1156,5 0 290,1 0-306,15 0 630,-3-5 336,15-1 0,-4-2 343,4 1 0,1-1 0,0-3 0</inkml:trace>
  <inkml:trace contextRef="#ctx0" brushRef="#br0" timeOffset="5">22259 12472 8035,'0'-18'0,"0"1"0,4 2 0,0 0 1127,5 0-221,-8 3 235,9 1-512,-9-1-27,5 6 118,-6-4-346,5 9 93,-4-4-249,4 5 1,-5 5 133,0 2-346,0 3 187,0 7 1,4 1 186,0 4-380,-1 1 58,-3 0 0,-1 4 107,-3-1 0,2 6-188,-6-1 0,4-3-125,-3-2 1,4 2 100,-1-1 1,-1-4-69,1-4-72,1-5 193,3 7 0,0-12 6,0 2 1,0-5 21,0 1 17,0-4 212,0 2 419,0-5-557,0-5-309,5 3 244,1-8 0,6 9-25,-1-3 1,0 2-111,1-2 1,-1 3 13,1-3 1,0 3-225,4 1 0,-4 1 67,3 3 1,2-2 89,-2 6 1,4-4 18,-4 3 48,6 1-21,-9-2 0,9 4 223,-6-2-207,0 2 81,2 1 1,-6 1-2,1-1 0,-2 1-46,-6-1 1,3 4 4,-3 1 1,0-1 8,-4-4-258,-5 6 251,-2-5 1,-9 5-259,-3-6 239,-3 1-55,-1-1 1,-3 1-23,-1-1 0,-5 0 7,2 1-139,2-1 88,-5 1 0,8-5 78,-6 1 1,6-4-5,-2 3 1,7-4-106,1 1 1,5-3-119,-1-1 1,6 0-928,1 0 789,0 0 0,2-1-730,2-3 592,3 3 179,1-10 411,0 5 0,0-10 0,0-2 0</inkml:trace>
  <inkml:trace contextRef="#ctx0" brushRef="#br0" timeOffset="6">22259 12437 8022,'2'-7'-280,"1"-1"1191,-1 6-527,3-9 1,-4 9 485,3-6-421,-3 6 58,9-3 297,-9 0-453,10 3 1,-9-4 66,6 2 0,-1 3 42,5-3 1,3-1-140,0 1 1,6-1 79,-2 1 0,2 3-174,2-3 0,4 3-37,-1 1 1,6-1-27,-2-3-133,9 3 119,-4-4 1,4 3 25,-4-2 1,-1 3-90,0-3 0,-6 3-78,-5 1 1,-1-4 36,-7 0-129,-5 1 15,-5 3-880,-5 0 698,-5 0 1,-3 0-1300,-7 0 0,-3 5 103,-5 2 1446,1-2 0,-6 11 0,-1-4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0:26.36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13349 4546 8127,'-11'0'667,"5"-5"12,-5 4 176,10-9-174,-4 3-213,5 1 1,4 0 142,0 2 1,6 4-88,1 0 1,6 6-133,6 9 0,-1 4 45,1 8 1,4 2-118,0 6 0,3 3-161,-3 0 0,4 1-169,0-1 1,2-1 131,1 5 0,0-5-18,1 1 1,1-3-246,-1-1 0,2-4-276,-7-4 0,-6-2 204,-1-1 0,-4-5-199,0-3 185,-2-2-657,-6-2-134,-5-4-455,4-2 833,-8-5-44,-2 0 0,-7-2-382,-4-1 0,0 0 1066,-1-4 0,-4-6 0,-2-5 0</inkml:trace>
  <inkml:trace contextRef="#ctx0" brushRef="#br0" timeOffset="1">13886 4649 8102,'0'-17'332,"0"-2"0,0 2 519,0-2 1,0 3 129,0-3-591,0 5 1,4 2 439,0 4 0,0 1 176,-4-5-183,0 6-586,0 1 0,-5 11-543,-3 5 0,-9 12 301,-5 12 0,-4 4-177,-8 7 1,-2 4-170,16-23 0,-1 0 0,-1-1 1,0 0-47,3 1 1,0-1 0,-18 18-117,7 2 1,0-9-312,7-3 1,-1-5 29,8-6 0,1-5 312,4-3 1,-1-2 481,1-2 0,-1-4 0,1-2 0</inkml:trace>
  <inkml:trace contextRef="#ctx0" brushRef="#br0" timeOffset="2">13258 4295 8069,'0'-18'26,"0"7"1441,0 1-869,0 8 0,5-7 79,3 6-95,2-6-273,1 7 0,6-6 209,2 4 242,7-5-391,4 8 0,8-8 117,0 5-292,5 0 1,-2 0-274,4 1 1,-4-1 118,-3 4 0,-3 0-1098,0 0 1,-2 0 570,-3 0 1,2 0 486,-5 0 0,4 5 0,-2 1 0</inkml:trace>
  <inkml:trace contextRef="#ctx0" brushRef="#br0" timeOffset="3">14115 4866 8215,'0'-6'1763,"0"1"-386,0 5-259,0-6-559,5 5-91,1-9 0,7 9 242,2-3-462,3 3 494,5-4-340,4 3 0,4-4 94,7 2-462,-2 3 152,-2-9 0,-6 9-1462,-5-3 927,-1-3 1,0 6-671,-3-3 0,-3 3 210,-4 1 809,-1 0 0,1 5 0,-1 1 0</inkml:trace>
  <inkml:trace contextRef="#ctx0" brushRef="#br0" timeOffset="4">14514 5517 8623,'7'0'1197,"-2"0"-910,0 0 1,-3-1 47,6-3 1597,-6 3-1211,9-10 0,-5 5 132,5-5-548,1-6 1,1 1-159,2-3 0,-3-7-102,4 3 0,-4-3-257,0-1 0,-1-2 245,1-5 1,-1-4-37,0 0 1,-3-6-35,0 3 1,-1-5-509,5-4 0,-5 3 311,1-2 0,-2 2 60,2 1 0,1 2 328,-5 2 1,1 6-120,-2 6 1,-1 8 650,2 0-177,-3 6-413,-1 0 9,0 10 0,1 2-452,3 8 1,-2 3 320,6 8 1,0 3-189,3 5 0,4 0 27,1 0 0,4-2 102,-1-2 1,-3-2 53,0-6 0,0-1-81,-1-2 1,4-3 466,-3-5 1,3 0-145,-4 0 1,4-5 68,-4-3 0,4-2 5,-4-1 0,2-2 33,-2-2 1,-2 1 28,2-5 1,-2 5 176,-2-1-263,1-3 1,-5 6 169,1 1-467,-6 5 0,3 7 59,-5 3 0,0 5-41,0 10 0,0 1 24,0 10 1,0 2-96,0 6 0,0-2-1533,0 2 1,0 1 754,0-1 0,0 2 867,0-2 0,-5-8 0,-1 3 0</inkml:trace>
  <inkml:trace contextRef="#ctx0" brushRef="#br0" timeOffset="5">13075 5643 8214,'0'-7'1715,"0"-3"-1055,0 9-288,0-4 292,5 5 1,2-4-186,4 0 0,6 0-80,2 4 1,7 0-71,5 0 1,8-3 149,7-1 1,15-4-156,-26 6 1,2 0-1346,6-2 1,2-1 1376,0 2 0,2 0-188,9-2 0,1-1 1,5 0-1,1 0-797,-18 2 1,1 1 0,0-1 757,0 0 1,1 0 0,-1 0-1,19-1 1,-2-1-8,1 0 0,-2 1 0,-4 1 0,-1 0-204,3 0 1,-2 0-1,-4 3 1,-1 0 117,1-1 0,-1 0 0,-4 1 0,-2 1-40,-5 0 0,0 0 0,-1 0 1,0 0 24,-4 0 0,-1 0 0,-2-2 1,-1 0 561,28-2 0,-9 0-506,-6 4 0,-6 0-9,-6 0 0,-6-1 1306,-5-3 0,-5 3-1360,-7-3 1565,-4 3-2387,-2 1 1,-7-1 882,-1-3 1,-9 1-327,-7-4 251,-2 4 0,-12-2 0,-3 5 0</inkml:trace>
  <inkml:trace contextRef="#ctx0" brushRef="#br0" timeOffset="6">13521 5997 8087,'-12'0'-210,"1"0"952,-1 0-390,1 5 0,3 1 78,1 5 127,-1 1-249,-3 4 0,3 3 45,1 8-278,4-3 34,-2 9 0,5-9 262,0 3-266,0-3 60,0-1 1,5-2-252,3-1 108,2-4 1,1-5-180,1 1 0,3-5 117,0 1 1,2-5 138,-2 0 1,-3-5-43,4-2 0,-1-6-45,-4-2 0,3 1-7,-6-4 1,-3 2-9,-1 2 1,-4-4 29,-4-1 0,-2-4 10,-6 1 1,0 1-515,-4-1 322,-1 0 0,-2-4-51,-1 0-132,1 1 139,2 4 1,4 1 71,5 6 437,6 5-146,-3-5 143,5 10-217,0-4 0,6 1 23,6 0 1,5 1 126,10 3 0,3 0 32,8 0 0,3 0-87,5 0 1,-4 0 283,-1 0 1,-4 0-141,1 0 1,-6 0 49,-1 0 0,-10-4-74,2 0 1,-8-1-773,0 1 1,-2 3-654,-1-3 118,-6 3 1,0 1-1096,-2 0 2097,-3-5 0,4 3 0,-5-3 0</inkml:trace>
  <inkml:trace contextRef="#ctx0" brushRef="#br0" timeOffset="7">14366 5780 8121,'0'-18'1473,"0"1"-927,0 6 0,0 0-192,0-1 0,0 4 153,0 1 832,0 4-893,0-2 1,-3 15-335,-4 6 0,-1 13 53,-7 5 0,-2 13 46,2 3 1,0 0-225,3 4 1,5-6-70,-1 1 1,6-2-626,-2-1 0,-1 0 410,1-1 1,0-4-502,4-3 0,-4-8 333,1-3 1,-1-8-66,4-4 0,0-2-801,0-2 147,0-4 1184,0 3 0,-5-9 0,-2 4 0</inkml:trace>
  <inkml:trace contextRef="#ctx0" brushRef="#br0" timeOffset="8">14491 6088 9885,'7'9'1189,"-3"2"-1001,2 8 1,-1-1 114,3 5 1,2 4 236,-3-1 1,4 5-468,0-5 1,0 1 33,1-4 1,-1-2-235,1-2 0,-5-2 87,1-6-156,-6-4 32,4 3 427,-6-9-169,0-1 1,0-10-62,0-5 1,-2-6-169,-2 2 1,2-3 131,-6-5 0,6 2-102,-2-6 0,-1-1 138,1-6 1,2 1-4,5-4 0,1 1-75,8-5 1,-1 3-210,12-4 1,-2 5 204,10 7 0,-1 5 11,5 2 0,4 6 110,3 6 0,-2 1-69,2 10 0,-5 0-55,1 4 1,-6 1 25,-2 3 1,-8-1-13,1 4 1,-8 0-83,0 0 1,-3 3-925,-5-2 0,2-2 97,-5 2 1013,0-1 1,-4 5 0,0-1-1</inkml:trace>
  <inkml:trace contextRef="#ctx0" brushRef="#br0" timeOffset="9">14914 6157 8080,'-6'0'0,"1"0"1799,5 0-1153,0 5 1,-4-3 345,0 6-647,0-6 1,4 8 105,0-2 1,0-2 109,0 2 1,0 0-390,0 3 1,0 0 49,0 1 0,1-1-162,3 1 1,-2-5 176,1 1 56,4-5-524,-6 2 234,4-5-67,0 0 1,-2 0-228,4 0 1,-3 0-170,4 0 297,-1-5 1,5 1 158,-1-8 1,1 3-16,-1-6 1,4 1 201,0-1 1,2 2-54,-2-2 0,-2 2 37,2 2 0,2 1-58,-2 2 1,0 3 200,-4 5 0,-3 0 3,0 0 1,-1 6-124,5 6 0,-5 4-287,1 7 0,-4-4 86,3 0 0,-4 0-1109,1 4 1,1 1 578,-1 3 0,-1-3 541,-3 3 0,0 2 0,0 0 0</inkml:trace>
  <inkml:trace contextRef="#ctx0" brushRef="#br0" timeOffset="10">16502 5289 8081,'0'-18'0,"0"1"0,0 6 0,0-1 1100,0 6-432,0-4-158,0 9-59,0-4 1823,0 5-1993,5 0 0,-3 10 211,6 5 0,-1 12-103,5 7 0,-5 5 5,1 7 0,-4 0-160,3-1 1,-4 1-236,1 0 1,1-6 122,-1-2 1,-1-2-510,-3-2 0,4-5-130,0-2 1,1-4-351,-1-4 0,-3-3-2120,3-4 1359,2-1 156,1 1 1472,4-6 0,6-6 0,0-6 0</inkml:trace>
  <inkml:trace contextRef="#ctx0" brushRef="#br0" timeOffset="11">17175 5231 7981,'-5'-17'1172,"4"0"1244,-9 1-1918,4 3 1,-2 2 34,0 7 1,-6 2-178,-8 2 1,-4 0-237,-8 0 0,-4 6 141,-12 1 1,7 8-274,-3 4 1,10 3-52,1 1 0,7 0-12,9 0 1,4-1-546,8 1 1,2 0 266,5 0 1,1 0 107,3 0 1,8-2 19,11-2 1,10 3 420,9-3 1,2-3-107,2 0 1,7-4-96,1 0 0,-1-5 558,-7 1 0,-3-2-183,-5 2 1,-3 2-147,-12-2 0,0 2-7,-11 1 0,0 1-357,-8-1 1,0 2 108,-4 2 0,-5-1-60,-3 5 1,-11-5 16,-4 1 1,-8 3-3,-4 1 0,-4-1-27,-7 1 1,6-5-46,2 1 0,3-4-194,5-3 0,3 1-320,8-5-2191,8-1 1544,6-3 1309,5 0 0,15-10 0,4-2 0</inkml:trace>
  <inkml:trace contextRef="#ctx0" brushRef="#br0" timeOffset="12">18135 4980 7996,'-10'-34'2,"7"2"1355,-5 6 1652,6 4-2387,2 16 547,0 1-716,0 5 0,0 6 158,0 5-1112,0 11 378,0 12 0,4 12 41,-1 7-788,1 3 1249,1 6-280,-3 2-53,3-30 1,0 0 0,-4-1-1,0-1 62,3 1 1,0-1-1719,-2 22 1450,4 7 0,-3-19-416,1 0-216,0-10 329,1-10 223,-4 0 1183,4-9-1669,0-2 1123,-3-6-1968,3-5 1323,-5 0 1,0-5-482,0-3 0,0-7 258,0-4 1,0-4 12,0-3 1,-5 0 457,-3-4 0,-2-1 0,-1-3 0,-1 0 0,1 0 0,-1-4-34,1-1 0,-1-4 744,1 1 1,5 3-377,2 1 1,-1 5 998,1 6 0,0 2-541,4 10 1,1 5-225,3 6 1,0 3-197,8 1 1,1 6-236,10 5 1,6 11 89,6 8 1,-1 3-97,4 2 0,-2-1 125,-2 0 1,-1 2-334,-3 2 0,2-7-314,-5 4 1,-1-6 250,-3-2 0,0-2 333,0-10 0,-4-3-99,0-5 1,-5-4 299,1 1 1,-1-3 274,1-1 0,-2-9 400,2-3 0,-1-7-159,1 0 0,-6-7-411,3-5 0,-5-5 12,1-3 0,-3-8-118,-5 2 1,-1-5-412,-3 1 1,-1 2-88,-3-3 1,-2 0-1010,2 0 1,-2 4 230,-1 5 0,3 5-141,1 2 1,4 10-1702,-1 8-623,3 4 3348,1 5 0,-5 2 0,-1 5 0</inkml:trace>
  <inkml:trace contextRef="#ctx0" brushRef="#br0" timeOffset="13">19243 5334 8056,'-7'-18'0,"1"3"-639,2 8 0,3-4 1,-6 9 545,4-6 1,0 6 92,-5-2 0,5 1 1610,-5 0-982,0 1 0,-3-3 43,0 5 1,-1 0-270,1 0 0,-2 5-133,-2 3 1,-3 8-23,-5 7 0,5 1-166,3 7 1,4-4 157,3 3-65,3-5 0,5 3 87,0-5 1,5 0-1345,3 0 731,2-5 0,6 2 116,4-5 1,1-1 73,2-6 0,1-3 428,3-5 0,-3 0-101,2 0 1,-1-5-166,-3-3 1,1-2 56,0-2 0,-6-3 628,-6 0 0,-1-4-457,-6 4 0,0-9-525,-4 1 1,-2-6-604,-1 2 1,-9-3 461,-7 3 1,-2-2-380,-2 6 0,0 3 232,0 8 0,2 6-76,2 2 0,3 4 661,9 4 0,2 7 0,10 7 0,1 5 0</inkml:trace>
  <inkml:trace contextRef="#ctx0" brushRef="#br0" timeOffset="14">19631 5334 8116,'-6'-11'0,"-3"-4"0,5-1 974,0 6-127,4 5 412,0 5-1044,0 5 114,0 2-151,0 9 1,5 2 131,3 5-75,2-1 1,-4 1-403,4 0 162,-3 0 0,0 0-75,1 0 0,-4-6-272,3-1 1,-4-4 207,1 0-108,-3-6 32,-1-1 120,0 0 228,0-3 591,0 3-446,0-16 1,-1-1 52,-3-11 0,1 0-64,-4 0 0,4 0 110,-1 1 1,3-6 18,1-3 0,5-2-584,3-1 1,7-4 147,4 0 1,3 0-587,0 3 1,-1 10 139,2 2 0,-3 9-37,7 3 0,-3 1-985,-1 6 1,-1 5 696,1 7 1,0 6 815,0 1 0,0 10 0,0-1 0</inkml:trace>
  <inkml:trace contextRef="#ctx0" brushRef="#br0" timeOffset="15">20202 5368 8064,'0'-11'-80,"0"0"0,0 3 383,0 0 621,0 6 993,0-3-739,0 5-908,5 0-84,-4 0 1,9 1-238,-2 3 0,-2 2 128,2 6 0,0-1-288,3 0 0,0 1 42,1-1 0,-1-3-141,1 0 1,3-6 129,0 2 0,2-3 127,-2-1 1,-2 0 142,2 0 1,1-5-70,0-3 0,0-2 168,-1-1 1,-2-2 40,2-2 0,-2 2 40,-2-2 0,-3 2 356,-1 2-242,-4 0-366,7-1 1,-9 5 164,3-1-40,-2 5 1,-2 0 5,0 6 1,0 4-1024,0 4 0,0 2 367,0 2 1,3-1 188,1 5 0,5-5-7,-1 1 1,2 2 86,1-2 1,6-1 233,2-6 0,2 0-85,2-4 0,0 0 284,0-4 1,0-1-72,0-3 1,-1-1 18,1-3 1,-4-2-50,0 2 0,-1-2 330,1-1 1,-2-1-36,-6 1 1,0 0 94,1-1 0,-2 5 106,-2-1 0,0 4 250,-4-3-870,0 4 100,-4-2 1,0 6-417,0 3 1,-4 4-72,0 7 1,-3-1-374,3 5 1,-4 0-711,5 4 0,-1 0 628,4-1 0,0 1-401,0 0 1273,5 0 0,11 0 0,9 0 0</inkml:trace>
  <inkml:trace contextRef="#ctx0" brushRef="#br0" timeOffset="16">21481 5368 7979,'0'-22'997,"0"4"-573,0-4 0,0 10 518,0-4-594,-5 4 0,2 2 48,-4 2 0,-1-1 135,-3 5 0,-2-3-251,-2 3 1,-7 1-57,-4 7 1,-6 2-975,1 6 0,-2 4 523,-1 3 1,5 7-315,2 0 0,8 2 64,4-1 1,4-3-213,3 3 1,3-4 232,5-4 0,0-3-19,0-4 0,5-1 561,3 0 1,6-4-106,1-3 1,5-3 491,-1-1 1,4 0-264,4 0 1,-3-1 428,2-3 1,-5-3-282,-2-4 1,-5 0 279,1-1 1,-2 1-151,-2-1 0,-1 1-44,-2-1 0,1 5-262,-5-1 267,-1 6-633,-3-8 190,0 8 0,0-2-920,0 8 0,0 4 356,0 7 1,0-1 66,0 5 1,4-1-75,0 1 1,5 1 123,-2-5 0,4 1 188,0-5 1,0-1 27,1-2 1,3-3 212,0-5 1,6 0-58,-2 0 0,-2-5-95,2-3 1,1-3 128,2-4 0,-3 1 976,0-5 0,-5 0-141,2-4 0,-4-1-427,0-3 0,-1 2 350,1-6 1,-2 1-252,-3-5 0,3 5-71,-2-1 0,1-3-176,-1-4 0,2-5-55,-3 1 1,2 2 47,-1-2 1,1 6-15,-5 2 0,-1 6-9,-3 9 1,0 2-87,0 6 1,-1 5-685,-3 2 1,-2 5 353,-5 7 0,3 9-27,0 14 1,2 12 60,-2 7 0,3 7 64,5 7 1,5 0 92,-1-30 0,0 0 0,7 30 289,5-7 1,-6-5 53,5-3 0,-9-4 56,6-7 0,-3-3-95,2-12 1,-3 1-31,-1-8 1,-3-2-261,4-7 1,-6 0 11,2-4-486,-3-1 1,3-2 582,0-8-93,0-2 0,-4-12 0,0-2 0</inkml:trace>
  <inkml:trace contextRef="#ctx0" brushRef="#br0" timeOffset="17">15407 7721 7004,'-7'-6'1484,"-3"0"-615,9-5-390,-4-1 96,0 1 0,4-1 270,-3 1-402,-3 5 0,5-3-5,-6 5 1,1-1-60,-5 1 1,0 3-297,-4-3 0,-1 4 134,-6 4 1,-1 1 21,-3 2 1,-2 7-1,-6-2 1,-3 3-320,0 0 0,3 1 91,1 6 1,6-1-175,-7 5 0,13-5-41,-1-2 1,7 0 95,1 4 0,8-1-69,3 1 1,4-4 66,4 0 1,3-3 40,8 3 0,4-5 47,8 1 0,4 1 38,7-1 1,-2-3-48,6-4 1,0-1 57,4 5 0,-2-1-39,-2 0 1,-2 1 16,-6-1 0,-5 2-166,-2 2 1,-8-1 96,-4 5 0,-7-4-146,-5 4 0,-1 0 97,-2 4 1,-5 1-17,-3 3 0,-7-3 42,-4 3 1,-8-3 56,-3-1 1,0 0 50,0-1 0,5-4 259,-2-3 1,-1-3 102,1-5 1,4 0-133,4-3 0,5-3-666,-1 3 0,3-7 218,0-1 0,5-5-1211,-1 2 0,5-5 140,0-3 1268,1 3 0,7-15 0,2 3 0</inkml:trace>
  <inkml:trace contextRef="#ctx0" brushRef="#br0" timeOffset="18">15692 7446 8004,'7'-12'452,"1"-4"158,-4 9 0,5-3-5,-1-2 281,-3 1-478,5 5 0,-7-1 789,4 3-780,-4 3 0,3-4-79,-2 5 0,-2 0-92,6 0 0,-5 5-196,0 3 0,2 7 86,-1 4 1,-1 4-219,-7 3 0,-2 4 116,-6 4 1,-3 4-398,0 0 0,-4 0 6,3-4 0,1 3-94,4-3 1,5-1 147,2-6 1,2-8 141,2 0 1,6-2 197,1-6 0,5 2-134,3-9 0,-1-1 698,5-3 0,0 0-47,4 0 0,-2-5 184,-2-2 0,2-3-503,-6-2 0,0 5-235,-4-1 1,-3 4-3395,0-4 2041,-6 6 1353,3-3 0,-15 10 0,-3 1 0</inkml:trace>
  <inkml:trace contextRef="#ctx0" brushRef="#br0" timeOffset="19">13385 7743 8297,'-7'-12'0,"-1"-4"962,0 4-136,-3-5-113,5 6 116,-5-1-422,10 1 0,-8 3 513,6 1-209,-1 4-261,-1-2 1,2 5-152,-4 0 1,3 6-174,-4 6 1,0 11 145,-3 11 1,-5 12-5,-3 11 1,6-25 0,0 2-270,0 2 0,-1 0 1,-1 0-1,0 0 32,1-1 1,1-1 0,0 0 0,1 0 33,2 1 1,1-1-1,0 0 1,1 1-272,2-1 0,1 0 0,-1 30-239,2-4 1,4-6 280,4-5 1,6-7-365,5-4 1,5-11 154,-1-4 0,3-8-255,1 0 0,0-3 163,0-5 1,-2-2-465,-2-5 0,3-5 188,-3-2 1,-2-4 253,3 0 1,-5-4-556,4 0 1042,-5-6 0,2 3 0,-4-4 0</inkml:trace>
  <inkml:trace contextRef="#ctx0" brushRef="#br0" timeOffset="20">13534 8303 8189,'0'-11'0,"0"-5"1568,0 1-1015,0 0 0,0 3 452,0 1-244,0 5 822,0 1-1130,0 5 0,0 5-294,0 2 1,1 7-223,3 1 0,-3 6 114,3-2 1,-2 2-117,2 2 0,-3-1 110,3-3 0,-1 1-799,1-5 0,-3 1 290,3-5 1,2-3-956,2-1 1067,2-4 0,5 2 161,0-5 1,1-5 400,-5-3 1,4-3-165,0-4 0,1 1 445,-5-5 0,0-1-259,1-2 1,-1 3 92,1 0 0,-1 5 11,1-2 1,-5 5 488,1 3 2,-6 3-510,8 5 1,-4 5-180,1 3 1,2 7-165,-5 4 0,0-1-464,-4 1 1,0-4 315,0 4 1,3-3-989,1 3 1,1-4 545,-1 4 1,-1-5-343,4 1 1,1-2 957,3-2 0,1-5 0,-1 0 0</inkml:trace>
  <inkml:trace contextRef="#ctx0" brushRef="#br0" timeOffset="21">14025 8349 8034,'-12'-5'0,"5"3"945,-1-1 0,6 0 185,-2-1-681,3 3 1,2-4-82,3 5 0,-2 0 8,6 0 1,4 0-163,8 0 1,1 0-21,2 0 1,0 0-253,0 0 1,3 0-374,1 0 0,-4 0-71,-4 0 1,-5-4-638,1 0 1,-2-1 1138,-2 1 0,-5-2 0,0-5 0</inkml:trace>
  <inkml:trace contextRef="#ctx0" brushRef="#br0" timeOffset="22">14413 7960 8082,'0'-11'705,"-5"0"1086,4-1-1145,-4 6 144,5 1 38,0 5-177,0 5-396,0 6 1,0 11 38,0 4 0,0 9 88,0-5 0,0 11-407,0-3 0,4 4 119,-1 0 0,1 2-138,-4-2 1,0-3 102,0-1 1,0-4-723,0-3 1,0-3 300,0-5 0,0-6-1385,0-1 387,5-4-709,-4-5 2069,5-2 0,-1-15 0,1-3 0</inkml:trace>
  <inkml:trace contextRef="#ctx0" brushRef="#br0" timeOffset="23">14527 7652 8128,'-6'-11'682,"1"-1"85,5 1 0,1 4 1110,3 4-1258,2 1 0,6 7 207,-1 3 0,4 3-323,1 5 1,4 5 73,-1 6 0,-1 10-174,1 1 1,-1 6-232,1 6 1,1 3 66,-5 8 1,-3-3-577,-5 3 0,-4-3 162,0 0 1,-1-6-557,-2-3 636,-5-2-2429,-2-1 1600,-4-6 596,-1 5 1,-4-11-2845,-3 0 1733,2-5 595,-4-6 844,8 0 0,-8 0 0,2 0 0,-3 0 0</inkml:trace>
  <inkml:trace contextRef="#ctx0" brushRef="#br0" timeOffset="24">16252 7686 8105,'6'-16'0,"-1"3"0,-3-3 0,1 4-163,-1 1 133,8-1 1,-9 1 1648,4-1-441,-5 6-498,0-4 79,0 9 17,0-4-88,0 20-424,-5 4 0,-1 20 169,-6 3 0,1 8-121,-1 3 1,0 5-426,4-26 1,1 1 0,0-1 0,0 1 238,-3 3 0,1 0 0,1 1 0,2 0-119,-2-1 1,0 0 0,0 2-1,0 0-49,0-2 1,1 0-1,-1-1 1,2-1-99,2-1 1,0-1 0,-5 26-771,5-1 0,1-5 577,3-6 0,0-9-695,0-3 1,0-11-174,0 0 408,5-8 0,-3 0 291,6-7 1,-4-3 704,3-5 0,1-5 1,3-2-1</inkml:trace>
  <inkml:trace contextRef="#ctx0" brushRef="#br0" timeOffset="25">16480 8406 8045,'0'-18'502,"-3"1"830,-1 6-143,0 0-337,4-1-355,0 6 0,0 2-92,0 8 1,-4 7-183,0 8 0,0 4 53,4 4 0,0 2 10,0 5 1,0-1-439,0-2 1,2 0 183,2-4 1,-2-2-481,6-5 1,-1 0 293,5-5 1,-5-1-150,1-6 0,0 1 52,3-6 0,-3 1 297,-1-4 0,1-5-86,3-3 1,1-3-36,-1-4 1,-1 1-50,-2-5 1,1 0-102,-5-4 1,-1-1 127,-3-3 0,0 2 47,0-6 0,-5 1-130,-2-4 0,-3 4 67,-2 4 0,4 5 454,1 2 0,1 9-48,-2-1 171,-2 2 18,8 3-112,-3 1 0,10 5 106,3 0 0,7-2-148,4-2 0,4 3-235,4-3 1,-3 3 103,3 1 0,1 0-412,-2 0 0,0-4 144,-7 1 1,1-5-729,-5 4 1,0-1 30,-3 1-714,-6 3 1482,-1-4 0,-5 0 0,0-2 0</inkml:trace>
  <inkml:trace contextRef="#ctx0" brushRef="#br0" timeOffset="26">16846 7960 8072,'-12'-22'486,"6"-1"60,2 0 1,3 5 706,1 3-341,5 2-343,1 2 0,6 1-185,-1 2 0,2-2 51,2 2 0,2 3-105,2 1 1,1 3-261,-5 1 0,4 0 109,-4 0 1,-1 5-472,-6 3 1,1 3 8,-5 4 1,-2 3-225,-6 5 1,-7 4 204,-8-1 1,-3 6 21,0-2 0,-1 3 255,0 2 1,5-6-149,3-2 1,2-5 292,2-3 0,4 2-23,4-6 1,3-4 174,3-3 0,9-5 169,7 0 1,2-1 167,2-2 1,0 0-522,0 0 1,0-5 84,0-3 0,0 2-566,-1-2 0,-4 5 160,-3 0 233,-2 1 0,-2-3 0,1-1 0</inkml:trace>
  <inkml:trace contextRef="#ctx0" brushRef="#br0" timeOffset="27">18239 7812 8285,'-7'-26'0,"-1"4"0,5 6 1267,-2 5 0,7 6-24,1 5-773,4 0-330,-1 5 83,-1 6 0,-1 7 160,0 5 288,0 5-323,-4 6 0,0 8 21,0 8 1,0-2-84,0 5 0,0-5-1212,0 2 1008,0-3 0,0-7-339,0-2 0,0-3 230,0-5 1,1-3-632,3-8 0,-3-3-24,3-4-2536,2-1 3218,0-4 0,6 3 0,-1-4 0</inkml:trace>
  <inkml:trace contextRef="#ctx0" brushRef="#br0" timeOffset="28">18856 7835 8018,'-5'-23'9,"2"0"2909,-4 0-1230,4 5-1621,-2 2 1,-1 10 93,-6 2 0,-4 3 305,-7 1 1,-1 0-368,-3 0 1,-1 5 132,-2 2 0,-2 5-114,5 3 0,2 3 114,6 4 0,-1 1-353,4 0 0,2 0 90,7 0 1,2-4-189,5 0 0,0-1 17,0 1 0,1 1 17,3-5 1,7 4 256,8-4 1,8 5-83,3-5 0,3 0 148,2-4 1,0 0-76,3-4 1,-3 3 209,-1-2 0,-5 1-51,-6-2 1,-2 4-120,-2-4 0,-6 5-66,-5 3 0,-6-1-143,2 5 0,-9 0 13,-6 4 0,-11 0 80,-8-1 1,-5 1-129,-3 0 0,-1 0 74,-3 0 0,-2-4-154,2 0 1,4-6 95,3-2 0,7 0-1893,9-3 2018,8-3 0,11 5 0,6-3 0</inkml:trace>
  <inkml:trace contextRef="#ctx0" brushRef="#br0" timeOffset="29">19747 8040 8026,'-7'-17'0,"-2"-4"0,6 6 1049,-1-5-626,4 7 1,1-5 501,3 3-593,-3 2 0,6-4 285,-4 1 0,4 2-173,4-5 1,1 4 21,-1-4 0,0 5-89,1-1 1,-1 2 7,1 2 0,-1 3 137,0 1-408,1 4 0,-1-2 91,1 5 0,-1 6-100,1 6 1,-1 9-61,0 10 0,1 11 76,-1 3 1,2 9-367,2-1 0,-1 3 304,5 1 1,1 0-355,7 0 0,-3-1 116,3-3 0,1-2-108,-2-5 143,1-1 137,-4-4 0,0-3 14,0-8-1,-6-2-32,5-5 0,-9-1-55,2-3 1,-2 1-220,-2-5 266,0 1 6,1 0 1,-2-7-518,-2 2 251,2-2-40,-9 3-1001,9-6 840,-9 4-726,5-9-587,-6 4 1211,0-5 597,-6 0 0,0 0 0,-5 0 0</inkml:trace>
  <inkml:trace contextRef="#ctx0" brushRef="#br0" timeOffset="30">20226 7926 7981,'0'-28'21,"0"4"2863,0-3-1296,0 8-847,5 8-219,-3 6-392,-7 20 1,-9 5 98,-13 18 0,-7 13-98,13-21 1,0 1 0,-3 4 0,-2 1-355,0 2 0,-1 0 0,1 0 0,0-1 206,-1 1 1,1 0-1,2-2 1,1 1-23,-1 1 1,2 0-1,4-7 1,1 0-363,3 0 1,1-1 0,-10 19-531,4-3 0,4-7 421,7-8 0,3-8-1247,5-8 1202,0-7 1,6-3 554,6-5 0,4-11 0,7-1 0</inkml:trace>
  <inkml:trace contextRef="#ctx0" brushRef="#br0" timeOffset="31">20478 7481 8007,'0'-23'32,"6"4"-21,5 0 880,6 5-713,1 2 1,2 3 18,-5 6-160,0-6 0,-3 8 1884,-1-3-665,-4 2-675,3 2 1,-5 6-233,2 1 0,2 8-429,-5 4 1,0 3 150,-4 1 0,-5 1-234,-3 3 0,-2 1 145,-1 2 1,-1-2-427,1-5 0,1 0 117,2-1 0,-1-3 50,5 0 0,1-5 165,3 2 0,0-4-37,0 0 0,1-5 372,3 1 1,-1-4-121,9 3 1,-3-4 451,6 1 1,3-3-263,1-1 0,2 0-146,2 0 1,0-4-636,0 0 0,-5 1-1927,-3 3 2415,3 0 0,-6 0 0,5 0 0</inkml:trace>
  <inkml:trace contextRef="#ctx0" brushRef="#br0" timeOffset="32">21186 7389 8090,'6'-11'0,"0"3"298,-2 1 114,-3 4 60,5-7 1,-6 7 282,0-4 460,0 4-774,0-2 0,0 8-198,0 4 0,-7 7 22,-4 13 0,-2 7 169,-6 8 0,-4 8-167,-3 3 1,12-24 0,0 2-182,0-1 1,1 0-1,1 2 1,0-1 41,-1-1 1,-1 1 0,-9 28 0,13-26 0,1-1 0,-6 26-211,8-1 1,1-5 109,6-6 0,2-2-235,2-2 1,2 2 185,5-6 0,6 0 400,2-4 0,-1-1-140,1-3 1,-2-2 261,2-5 0,-1-4-221,-3 0 0,-1-5-75,5 1 1,-5-6-913,2-1 1,-4-2 697,0 2 0,-5-2-1707,1-2 1,-4-3 73,3 3-1183,1-3 2825,-2-1 0,4 0 0,-3 0 0</inkml:trace>
  <inkml:trace contextRef="#ctx0" brushRef="#br0" timeOffset="33">21380 8086 8090,'0'-18'0,"0"-2"0,0 5 0,0-1 1085,0 5 1,0 3 2,0 1 1344,5 4-1161,-4-2-1024,4 5 1,-5 7-76,0 4 0,0 2-114,0 6 0,0 0-266,0 4 1,0-1 201,0 1 0,0-1-209,0-3 1,4 1 114,0-5 1,1-1-474,-1-6 1,-2 1 209,6-5 0,0-1 170,3-3 0,0 0 213,1 0 0,-1-1 241,1-3 1,-1-2 123,0-5 1,1-2-177,-1-2 1,1 1 49,-1-5 1,1 5-63,-1-1 0,0 2 4,1 1 1,-5 2-106,1 3 0,-4 2-143,4 5 0,-6 1 98,2 3 0,1 3-35,-1 8 0,3 2 9,-3 2 1,0 3 26,-4-3 1,4 1-303,0-1 0,-1 3 94,-3-3 1,4-3-910,0-1 191,0 3 1,-3-5-1869,3 2 2742,-3-7 0,4 2 0,-5-4 0</inkml:trace>
  <inkml:trace contextRef="#ctx0" brushRef="#br0" timeOffset="34">21814 8154 8090,'0'-11'2842,"1"5"-2030,3 2 1,-2-1-429,6 1 1,0 0 19,3 4 1,6-4 239,2 1 1,6-5-501,2 4 0,3-3 92,-3 3 0,-1-4-577,-3 4 0,-1-1 207,-3 1-1275,2 3 1,-8-8 159,2 6 1249,-7-1 0,-3-1 0,-5-2 0</inkml:trace>
  <inkml:trace contextRef="#ctx0" brushRef="#br0" timeOffset="35">22396 7846 8090,'0'-18'0,"0"2"2127,0 4-1360,0 6 1,0 0 1024,0 2-1256,0 3 1,0-3-27,0 8 1,0 3-202,0 9 0,0 6 151,0 9 0,0 3-160,0 4 1,0 1 10,0 3 0,-3 2-199,-1-6 1,0 3-223,4-2 0,-4-1-539,0-4 0,0-5 425,4-2 0,0-3-371,0-1 1,0-6-129,0-1-2310,0-4 3033,0-5 0,0 3 0,0-4 0</inkml:trace>
  <inkml:trace contextRef="#ctx0" brushRef="#br0" timeOffset="36">22762 7458 8090,'6'-24'0,"0"0"1618,-2 12 0,3 3-734,4 9 1,0 2-718,1 1 1,-1 4 291,1 4 0,-1 6 283,1 2 1,3 9-148,0 6 0,4 10 49,-4 10 1,4 6-571,-11-28 0,0 1 0,-1 3 0,0 1 154,-3 1 0,-1 0 0,0-1 1,-1-1-235,-1 1 0,-2-1 0,1-2 0,-1 0-64,-1-1 1,0-1 0,-4 27 107,-6-9 0,1-2-325,0-10 1,-5 0-399,1-3 1,-5-2-1750,1-3 1,-4 1 2433,-4-9 0,3 4 0,-5-7 0,0 2 0,-2 2 0,1 0 0</inkml:trace>
  <inkml:trace contextRef="#ctx0" brushRef="#br0" timeOffset="37">13582 9811 7967,'-7'-7'1,"1"-2"556,2 6 914,3-6-612,-4 7 0,6-3-351,3 5 0,2 2 222,6 1 1,4 5-275,3 7 0,7 9 45,0 11 1,5 0-124,-5 7 0,5 0 53,-5 4 0,5-1 67,-4 1 0,-1-5 5,-3-3 0,-1 0-305,-3-4 1,2 3 25,-2-7 0,-1-2-297,1-1 0,-5-4 102,1-4 1,-2-2-839,-2-1 1,1-7-441,-1 2 107,-4-7-1562,-2 1 1326,-5-5-10,0 0 0,-5-4 1388,-3 0 0,3-5 0,0 3 0</inkml:trace>
  <inkml:trace contextRef="#ctx0" brushRef="#br0" timeOffset="38">13981 9993 7889,'0'-22'50,"0"-1"-45,0 0 1971,0 5-1260,0-4 0,4 14 520,0-4-420,0 8 1260,-4-1-1507,0 5 1,-1 7-174,-3 4 0,-4 12-139,-7 11 1,-3 6-362,-5 5 1,-1 1 45,-2 0 0,1-5-521,-1 1 1,2-5 435,1 1 0,0-4-1150,0-3 0,5-4-1104,3-8 1163,2-3-477,7-4 1711,1-6 0,5-1 0,0-5 0</inkml:trace>
  <inkml:trace contextRef="#ctx0" brushRef="#br0" timeOffset="39">13513 9674 8051,'7'-25'1747,"-2"4"1,1 13-1253,5 1 1,6 0-127,6 0-137,5 2 0,-4 5 707,4-5 1,-2 3 38,1-2-596,10-2 12,-7 5 370,15-9-43,-5 8 1,6-6 81,0 4-358,-1 0-1326,1 4 901,0-5 0,-6 4 283,-2-3-1121,-7-3 1,-3 6 372,-5-3 478,-6 3-1963,-5 1 1672,-2 0 258,-9 0 0,-1 5 0,-6 2 0</inkml:trace>
  <inkml:trace contextRef="#ctx0" brushRef="#br0" timeOffset="40">14450 10188 8008,'0'-7'0,"0"2"1762,0 5-1086,5 0 1,1 0 187,6 0 1,0 0-100,3 0-94,3 0-306,5-5 0,4 4 737,-1-3-728,6 3 0,-8-3-143,3 0 1,-4 0-320,-4 4 0,1-4-1347,-5 1 1,0-1 929,-3 4 0,-4 1 505,-1 3 0,1 2 0,3 6 0</inkml:trace>
  <inkml:trace contextRef="#ctx0" brushRef="#br0" timeOffset="41">15066 10770 8030,'7'5'-222,"-1"-4"2106,-2 3-895,-3-3 258,4-1 1,-5-5-404,0-2 0,2-3-111,1-2 0,0-4-348,4-3 0,-4-4-167,1-4 0,1-2-409,-1-5 0,1-1 232,-1 1 0,-3-5-468,3-3 0,-3-2 343,-1-2 0,0-4-536,0 1 0,-1-1 225,-3 5 1,3 0 118,-3 3 1,-1 4 310,1 8 0,0 6-35,4 5 0,0 9 364,0-2-69,0 8 16,0-1-244,0 15 1,1-1-45,3 10 1,3-3-19,4 3 0,5-4-17,3 4 0,3-5-86,1 1 0,4-7 49,-1-5 1,2-1-37,-1-2 0,-3 0 42,3 0 1,-3-5 55,-2-3 0,-3-3-36,1-5 1,-5 4 193,4-4 1,-5 3-35,1-3 0,1-1 80,0-6 0,-1 1 10,-4 3 0,0-1-71,-4 5 47,3-1 1,-7 6-84,4 3 1,-4 3-120,1 8 0,-3 3 107,-1 8 0,-5 7-48,-3 5 1,-1 8-17,2-1 1,-2 7-86,5-3 1,0 5-743,4-1 0,0-5 395,0 1 0,2-9-1017,1 5 1,4-8 591,4-3 1,-1-2 812,-2-6 0,2 6 0,-4-3 0</inkml:trace>
  <inkml:trace contextRef="#ctx0" brushRef="#br0" timeOffset="42">13319 10941 7930,'0'-17'618,"0"4"-2091,0 5 484,0 6 989,0-3 483,0 5 0,5 0-153,3 0 0,8 0 921,7 0 0,8 0-557,10 0 0,6-2-145,10-1 0,-23 0 0,0-1-490,2-1 0,0-1 0,3 0 0,1 0 231,1 1 0,1-1 1,0 1-1,0 0-62,4 1 0,0 0 1,1-1-1,1 0-63,5 1 1,0 0 0,2 0 0,1-2-292,2 1 1,2-1 0,2 0 0,0 0 254,-19 2 0,0 0 0,1 1 0,0 0 0,0 1 0,1-1-347,-2 1 0,0 0 0,0-1 1,0-1-1,1 1 0,-1-2 257,20-2 1,-1-1 0,-4 1 0,-1 0-56,-4 3 0,0 1 0,-3-2 0,-2 1-27,-4 2 1,-1 0 0,-3-2-1,-1 0 190,-4 2 1,-1 0 0,23-1 381,-12 3 0,-5 0-345,-10 0 1,-7 0 1004,-8 0-995,-2 0-165,-7 0 1,-2 0-391,-8 0 0,-7 0-2581,-8 0 882,-3 0 2060,-1 0 0,-5 5 0,-1 1 0</inkml:trace>
  <inkml:trace contextRef="#ctx0" brushRef="#br0" timeOffset="43">14153 11295 7936,'0'-6'1467,"0"-4"-566,0 3-179,0 1-157,0-4 388,0 4-545,-5-1 1,-2-2 223,-4 6-178,-1-1-172,-4-1 0,-3 3 298,-8-1-318,3 1 0,-9 6-44,3 0 0,-3 5 16,-2-1 0,5 3-99,0 4 1,4-1 84,0 5 0,3-4-229,4 4 0,-2-3 71,6 3 0,5-4-246,6 4 1,3-1 58,1 1 0,5 1-49,3-5 1,8 2 49,7-2 1,6-2 109,9 2 0,-1-2 238,5-2 1,0 0-98,3 1 0,0-1 105,-3 1 0,-4 3 33,-8 0 1,2 2-99,-5-2 1,-1-1-96,-3 5 1,-4 0-136,0 4 0,-5 0-75,1-1 0,-6-3 149,-1 1 0,-6-1-329,2 3 1,-4 1 111,-4 0 0,-7 0-153,-8 0 1,-3-2 107,0-2 1,-8 2 218,-4-6 1,0 0-10,-4-3 0,-2-1 228,2 0 0,0-3 4,4 0 0,1-6-116,3 2 1,5-3 117,6-1 0,9-4 1,-1 1 0,3-6-1022,1 1 0,2-2 412,5-1 1,2-2-1549,6-2 1,1 2 1963,10-2 0,0 2 0,3 2 0</inkml:trace>
  <inkml:trace contextRef="#ctx0" brushRef="#br0" timeOffset="44">14815 11147 7899,'0'-18'305,"0"2"38,0 4 0,5 2 1501,3 2-786,-3-2 912,0 9-805,-5-4-157,0 5-643,0 5 0,0 8 216,0 10 1,-1 8-82,-3 7 1,-2 9-154,-6-1 0,-3 7-332,0 1 0,-4 3 130,3 4 0,6-29 0,0 0-208,0 4 1,1 1 0,1-4 0,0 0 225,0 1 0,0 0 1,-8 27 53,1 0 1,-1-4-1,5-4 1,0-3-1117,-1-8 1,6-8 416,2-7 0,1-5 208,0-2 0,1-4 22,-1-5 448,1 1-747,2-6 913,0-1-1639,0-5 0,0-5 564,0-2 0,4-4-2714,0 0 3427,0 0 0,1-1 0,1 1 0</inkml:trace>
  <inkml:trace contextRef="#ctx0" brushRef="#br0" timeOffset="45">14975 11718 7915,'0'-12'1502,"-5"1"-1015,4 0 403,-4-1-143,5 6-168,0 1 2265,0 5-2546,5 10 0,5 3 345,5 9 1,8 8-227,-4 4 0,5 1-248,-5 7 0,1-4 76,-1 4 1,-1-7-237,-3 3 1,-2-7-110,2 4 0,-3-6-90,-5-6 0,2-2 63,-5-2-268,0-2-162,1-6 339,-4-4 0,3-4 249,-8-6 0,2-8-129,-6-4 1,2-5 153,-2 1 0,-6-8-83,3-3 0,-3-5-98,2-3 0,1-2 32,0-6 1,4-3-421,3-1 1,3-6 396,1-1 0,1-1 44,1 25 0,0 1 1,10-26 127,7 1 0,9 6-114,6 9 1,1 8 291,7 7 0,0 4 60,4 4 0,-2 4 48,-2 7 1,1 3-104,-5 5 0,0 0 14,-3 0 0,-6 0-221,-3 0 1,-5 0 119,-2 0 0,-5 0-1350,1 0 920,-7 0 1,-2 4-1033,-2 0 1,-4 0-158,0-4 1469,0 0 1,-10 5 0,3 1 0</inkml:trace>
  <inkml:trace contextRef="#ctx0" brushRef="#br0" timeOffset="46">15341 11741 7900,'-7'0'1289,"2"1"-1301,5 3 0,1 2-145,3 6 0,-3-1 1307,3 0-7,-2 1 1,-2 4-330,0 3 0,3-1-357,1 1 1,1 0-368,-1 4 1,-1-1 15,4-3 0,-3 1-209,4-5 1,-5 0 184,5-3 90,-5-6-116,7-1 1,-8-5-10,6 0 0,-6-5 93,2-2 0,3-4 256,0 0 1,-1-4 88,2 0 1,0-6-136,3 2 0,4-2-31,1-2 0,4-4-89,-1 1 0,-3 4-188,0 7 0,-4 2 143,0 2 0,-1 4 59,1 3 0,-1 8 24,0 4 1,1 8 152,-1 7 0,1 0-271,-1 4 1,-1 1 20,-2-2 1,1 1-1662,-5-4 1029,-1 0 1,1-1 180,0 1-4408,0 0 4688,-4-5 0,5 3 0,1-3 0</inkml:trace>
  <inkml:trace contextRef="#ctx0" brushRef="#br0" timeOffset="47">17042 10656 7887,'-5'-18'6,"4"2"1,-5 4 1654,2 1-541,2-1 635,-3 6-596,5 1-666,5 20 0,1 4 324,1 15 0,2 6-319,-5 2 1,3 2-71,-3 2 1,1-1-143,-1 1 1,-3-2-309,3-2 0,-3-2 89,-1-6 0,2-1-582,2-3 0,-3 1 412,3-8 1,-2 1-1090,2-9 0,-3-4-719,3-3-105,-3-5-197,-1 2 2213,5-5 0,2-5 0,4-2 0</inkml:trace>
  <inkml:trace contextRef="#ctx0" brushRef="#br0" timeOffset="48">17488 10679 7953,'12'-25'0,"2"3"955,-10 6 0,4 4 174,-4-3-630,4 2 0,-3 5 287,3 1-58,-3 4 0,-6-6-282,-3 5 1,-4 1-176,-7 3 1,-4 6-169,-7 5 1,-5 2-178,-7 6 0,3 1 75,-4 7 0,4-3 26,1 3 0,4-3-131,4-1 0,7-2 21,4-2 1,3 2-21,5-6 1,1 0 89,6-3 0,7-1 100,4 0 0,7 1-19,9-1 1,2 3 95,5-2 0,5 2 106,3-7 0,-1 3-123,1 2 0,-7-5-99,0 1 0,-1 0 65,-4 3 0,-6-2-91,-1 2 1,-4-4-46,0 8 0,-6-5-209,-5 5 1,-6-1 37,2 1 1,-4-1-219,-4 5 0,-7-3 38,-8 3 1,-4-2 83,-4 2 1,-2-2 4,-5-6 0,-2 5 23,-2-1 0,6-4-301,-2-3 0,13-6-272,2 2-276,0-3 1111,11-1 0,-7 0 0,8 0 0</inkml:trace>
  <inkml:trace contextRef="#ctx0" brushRef="#br0" timeOffset="49">18687 10245 7905,'0'-12'-943,"0"5"2042,0-1-226,0 5 234,0-7-340,0 9-648,0-4 0,0 14 99,0 2 1,0 13 309,0 3 1,1 7 13,3 8 0,-3 0 50,3 8 1,-3-4-2,-1 0 1,4 0-317,0 0 1,0-1-167,-4 1 1,0-2 66,0-2 0,0 3-461,0-4 1,0-1 282,0-2 0,0-3-203,0 0 0,1-2-37,3-3 1,-2-2-384,6-5 1,0-4 304,3 0 1,4-5 77,0 1 1,2-6 305,-2-1 0,-1-6 49,5 2 1,-4-3-332,4-1 0,-3-1 116,3-3 0,-2 2-330,2-6 1,-1 0-314,-3-3 0,-2 2 745,2-2 0,-2 2 0,-2-8 0</inkml:trace>
  <inkml:trace contextRef="#ctx0" brushRef="#br0" timeOffset="50">18607 10839 7859,'0'-12'809,"0"1"1,6 3-434,6 0 336,-1 6-394,11-3 1,-8 5 705,5 0 1,0-4-456,4 0 0,1-3 180,2 3 0,3-4-293,6 4 0,-2-5-633,-3 2 0,2 1-397,-5-2 1,3 2-623,-3-2 0,-2-1 853,-6 5 343,3-5 0,-5 8 0,6-4 0</inkml:trace>
  <inkml:trace contextRef="#ctx0" brushRef="#br0" timeOffset="51">19726 10050 7965,'0'-7'68,"0"-1"1,1 4 181,3-3 0,-3 3 112,3-4 402,-2 6-23,-2-8-305,0 8 0,0-4 696,0 2-224,0 3-464,0-4-152,0 5 0,-4 1 123,0 3-192,-10 7 0,1 7 217,-10 10-150,-4 6 0,2 7 72,-1 5-1495,-3 4 1384,-1 2 0,2 2 83,6-1-377,-1 0-133,10-1 1,0 7-78,6-6 217,4 5 1,-2-7 86,5 2 0,5 0-79,3-4 1,7-1 230,4 6 0,3-6-105,1 1 0,-4-7 116,0-4 1,0-2-10,3-2 0,-2-5 57,-1-2 0,0-7-57,3-1 1,-3-5 434,1 1 1,-5-3-637,4-5 0,-5 2 81,1-5 1,-2 0-307,-2-4 1,-3 0 168,-1 0 1,-3 0-965,4 0 1,-6-5 431,2-3 0,-3 2-1497,-1-2 0,-1 1 2081,-3-5 0,-7 1 0,-7-1 0</inkml:trace>
  <inkml:trace contextRef="#ctx0" brushRef="#br0" timeOffset="52">19955 10679 7852,'0'-12'-206,"0"6"1,0-4 1149,0 8 0,0-4-20,0 2-560,0 3 456,0-4 1,1 19-327,3 5 1,2 5 41,5-1 0,1 1-4,-1 3-124,1-3-250,-1 9 1,0-9-112,1 2 29,-6-1-34,4-3 0,-3 0-5,4-3 1,-3-2 280,-1-6-638,-4 0 167,2 1 77,0-6-223,-4-1-8,4-5 530,-5 0-192,0-5 0,2-1 32,2-6 0,-3 1 16,3 0 1,-2-6 19,2-2 1,-2-3-58,6 0 0,1-3-8,6-1 0,-1 2 97,5-3-402,0-2 179,4 5 0,-5 2-118,-3 11 126,3-1 0,-9 11 61,2-3 173,-2 8 0,2 8-183,-4 5 244,3 6-106,-9 0 0,8 5-76,-5 2-113,5-2 118,-8 5 1,8-7 84,-5 4-943,0-5 563,1 3 0,0-10-102,2-3-1003,3-2 830,-8-2 1,8-4-1255,-3-3 612,-1 2 1178,4-5 0,-4 4 0,5-5 0</inkml:trace>
  <inkml:trace contextRef="#ctx0" brushRef="#br0" timeOffset="53">20708 10839 7852,'-6'-8'791,"2"0"175,3 1 0,2 0-319,3 4 34,-3 1-235,4-3 53,0 4 489,2-4-587,4 5 1,4-1 207,1-3-201,4 2-125,3-3 1,2 2 33,6-1-1040,-6-5 589,3 8 1,-1-8-787,-1 5 545,-4-5 327,-6 8 0,-2-9-2780,-2 2 2828,2 3 0,-8-5 0,5 3 0</inkml:trace>
  <inkml:trace contextRef="#ctx0" brushRef="#br0" timeOffset="54">21462 10405 7852,'-6'-30'931,"-3"6"1165,5 5-1630,0 5 436,4 3-175,0 6 1048,0 5-1316,0 10 1,0 4 219,0 12 264,0 4-543,0 9 1,0 2 601,0 4-507,0 6-420,0-4 1,0 5 174,0-2-646,0-4 608,0 5-1371,0-5 1151,0 0 0,0-6 215,0-2-492,5-7 253,-3-3 0,4-7 283,-2-2-1301,-3-2 870,9-11-3289,-9 4 2730,10-8-390,-10 3 0,5-7-1464,-2-1 2593,-3-4 0,4-4 0,-5-1 0</inkml:trace>
  <inkml:trace contextRef="#ctx0" brushRef="#br0" timeOffset="55">21588 10153 7852,'0'-29'0,"0"2"711,0 8 1,5 4 912,2 8 0,4 1-752,0 6 0,2 6 1224,2 1-1452,-2 8 936,8 8-994,2 6 0,2 7 74,6 2-631,-6 8 331,8 1 1,-10 10 199,0 0-310,0 0-78,-11 5 0,4-2-827,-9-3 511,-4-24 0,-1-1-887,-2 16-488,0 13 1081,0-14 0,-1 6 56,-3-7-2344,-2 2 1773,-11-8 1,3 1-717,-5-3-1037,0-2 1274,2-7 610,-10 4 822,3-14 0,-8 9 0,0-10 0,-2-4 0,-1-3 0,-3-3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0:26.42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22556 4717 8313,'0'-12'491,"0"6"1,0 0 381,0 2-27,0 3-240,0-4-370,0 5 1,-5 5-42,-2 2 1,-2 7 78,1 1 1,-6 6-59,3-2 1,-3 6 57,2 2 0,1 3 11,-1-3 1,0 8-59,-3 0 1,6 3-104,-3 0 0,3 2 76,-2 6 1,3 0-244,1-1 0,4 1-23,-1 0 1,3-4 69,1 0 1,0-2-110,0 2 1,4-3 46,0-4 1,5-2-68,-2-3 0,3 2-4,2-5 1,0-1-66,4-3 0,-4-5 96,4-3 0,-4 2-12,0-2 1,-1-4-10,1-3-130,-1-1-298,0 5 184,1-6-1130,-1-1-32,-4 0 552,-2-3 1,-5 1 972,0-6 0,-5-4 0,-2-4 0</inkml:trace>
  <inkml:trace contextRef="#ctx0" brushRef="#br0" timeOffset="1">22819 5254 8316,'0'-18'1059,"0"1"-478,0 11-17,-5-4 0,2 10-169,-4 0 0,3 5-245,-4 6 1,2 7 85,-2 5 0,-2 5 0,3 6 0,-2 0-165,1 1 0,3 0 108,5 3 1,0-2-145,0 2 0,1-6 20,3-2 1,7-5-380,8 2 1,3-8 150,1-4 0,5-3 3,2-5 1,5-2 184,3-5 0,-2-6 115,6-5 1,-1-6 73,1-6 1,-3 0-106,-5 1 1,-1-5 183,-2 0 1,-5-4-33,-7 0 0,-2 1-47,-6-5 1,-4 2-179,-3-8 1,-10 0-181,-5-1 1,-7-1 16,-8 5 0,-4 5-338,-4 6 1,-5 8-47,-3 4 0,-1 7 199,1 5 0,3 8-364,4 6 1,6 2 235,3 6 1,1 1-207,3 7 0,4 2 32,3 5 1,6-3 623,1-1 0,7-1 0,-4 2 0,-2-5 0,1-2 0</inkml:trace>
  <inkml:trace contextRef="#ctx0" brushRef="#br0" timeOffset="2">23458 5688 8061,'0'-7'600,"0"2"191,6 5 0,-1 5-206,2 3 0,0 2-186,-4 1 0,-1 2-277,1 2 0,-1 4 125,-2 8 1,4-2-262,-1 6 1,1-4 44,-4 3 1,-5-3 12,-3 3 1,2-6-216,-2-1 0,5-1-353,-5-7 1,0 0-730,-3-4 0,1 1 1253,2-1 0,-2 1 0,4-1 0</inkml:trace>
  <inkml:trace contextRef="#ctx0" brushRef="#br0" timeOffset="3">23835 5242 8173,'0'-18'275,"-3"2"45,-1 4 0,0 5 118,4-1 1,1 4 343,3-3-398,-3 4 1,6-2-95,-4 5 1,0 5-1,5 3 0,-6 7-46,2 4 0,1 8 121,-1 3 1,0 5-103,-4 3 1,0-2-174,0 6 0,0 0 4,0 4 1,1-4-180,3 0 1,-3-9-131,3 1 1,1-7 141,-1-1 0,1-3-292,-1-4 1,-2-2 168,6-6 0,-6-3-743,2-1 1,1-3-1150,-1 4 2088,0-6 0,1 3 0,1-5 0</inkml:trace>
  <inkml:trace contextRef="#ctx0" brushRef="#br0" timeOffset="4">24109 4854 8173,'0'-12'269,"0"5"195,0-1 0,0 4 329,0-3-175,0 4 0,0-3 645,0 2-356,0 3-503,0-4 0,6 6-117,1 3 0,1-2 135,3 6 1,-2 1-42,6 6 1,3 3 64,1 5 1,3 0 16,0-1 0,3 6-136,1 3 0,-2 2-210,3 1 0,-3 0 99,-1 1 1,-4-1-278,0 0 0,-4 2 113,4 2 0,-5-2-420,1 6 1,-6-4 112,-1 4 0,-5-4-41,0 4 1,2-5-25,-1 1 1,0-4-196,-4-3 0,-4 1 258,0-6 1,-1 1 52,2-4 0,0 0 291,-5-1 1,5-3 29,-5 0 1,5-5 55,0 2 0,-2-4-108,1 0 1,-1-5 38,1 1-187,3 0 0,-8-1 106,5 1 1,-1-6-449,1 2 123,3-3 63,-4 5 0,3-5-81,-1 3-184,1-3-278,-3 4-396,5-4-229,-5 9 911,4-8 1,-8 4-1330,5-2 1825,0-3 0,-1 9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3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12711 10416 8176,'0'-7'408,"0"2"1128,0 5-1380,0 5 1,0 2-33,0 4 1,2-3-37,1-1 1,0 1-144,5 4 0,-5-1 111,5 0 1,0 0-89,3-4 0,1 3 48,-1-2 1,5 2 32,3 1 0,4-3 54,4 0 0,2-6 16,5 2 1,1-3-7,-1-1 0,1 0 18,4 0 1,-3 0 129,6 0-585,-5 0 406,7 0 1,-4 0-61,2 0 76,2 0-62,-3 0 1,8-1-116,1-3 1,4 3 158,0-3-1717,6-2 1601,4 5 1,-30-4 0,0-1 34,0 3 0,1-1 0,3-1 0,1 0-226,1-1 0,0 0 1,4-1-1,0-1 256,-1 1 1,1-1 0,5-2 0,0 1-54,0 1 1,1 0 0,2-1-1,0-2-2,-2 2 1,-1-1 0,2 1 0,1 0-172,1 0 0,1-1 0,-1 3 1,1 0 239,1 0 1,1-1 0,3 0 0,0 0-260,0 0 1,0 0-1,0 2 1,0 1 222,0 1 0,0 0 0,-2 3 0,-1-1 9,-3-2 0,0 0-45,3 3 0,0-1 33,-6 0 0,-1-1 0,4 3 0,-1 0-36,-4 0 0,0 0 0,-1 0 0,1 0 117,-4 0 0,-1 0 0,2 1 0,-1 0-135,0 0 1,0 1 0,-2-1 0,-1 1 36,-2 2 0,-1 0 1,-1-1-1,-1 0 65,-1 0 1,-1 2 0,-2 0 0,0 0-62,1-1 1,-1-1 0,28 4-3,1 0 1,-4-3 361,-4 4 0,-2-2-304,-5 2 0,-6 2 762,-2-3 1,-4 0-796,-3 0 0,-4 0 461,-8 0 1,-3 3-493,-4-2 0,-6-2 299,-2 2 1,-2-5-191,2 0 555,-3 4-531,4-6-50,-5 4 0,0-4 123,0 3-127,0-3 28,0 5-49,0-6 0,4 1-65,0 3 3,0-3 1,0 5-44,-1-2-361,1-3 266,1 9-43,-3-8 346,3 3 1,-4-5-128,3 0 0,-2-1 157,6-3 1,-2 1-92,2-4 1,2-1-41,-2-3 0,2 3-9,1 0 0,-3 2 61,-1-2-89,1-2 0,3 5-119,1-3 1,-1 3 34,1 5 0,3-3 59,0-1-40,0 0-84,2 4 114,1 0 9,4 5-90,1-4 89,0 4 0,5-5 17,3 0 0,3 0-4,4 0 1,0 0 55,8 0 0,1 0 174,6 0 1,9 0-361,3 0 0,-33-1 1,0-1 153,4 0 1,1 0 0,-1-1 0,0 1-261,4 0 1,0 0-1,0 1 1,0 1 220,0-2 0,0 0 1,0 1-1,0 1-67,0-1 0,0 2 0,2-1 1,0 0 46,-1-1 0,1 2 0,1-1 1,-1 1-53,0 1 1,0 0 0,-1-1-1,1 0 89,1 3 1,1 0 0,-2-1-1,0 0-8,2 1 0,-1 0 0,0 1 0,0 0 85,2-1 0,1 0 0,-3 0 1,0 0-57,4 0 1,1 0 0,0 1 0,0-1-251,3-2 1,0 0 0,2 0 0,1 1 296,-1-1 1,0 0-996,1-2 1,-1 1 1000,3 1 1,1 1 0,-2-1 0,0 0-41,4 0 1,0 0 0,1 0-1,0-1-115,-1 0 0,0-2 1,0 1-1,1 0 88,-1 0 1,0 0 0,-1 0 0,0 0-79,1 0 1,0 0 0,-2 2 0,1 0 10,-1 0 0,0 0 1,-1 0-1,0 0 32,1-2 1,0 0 0,-3 0 0,0 0 10,3 0 1,0 0 0,-3 1 0,-1 2 9,0-2 1,0 1-1,0 1 1,0-2 6,0-1 1,0 0-1,-1 0 1,0 0 3,2 0 1,-1 0-1,-1 0 1,0 0 8,0 0 0,-1 0 0,-2 0 0,-1 0-22,0 0 1,0 0 0,-2 0-1,0 0 15,0 0 1,0 0 0,-1 0-1,0 0 4,-1 0 1,-1 0 0,-4 0 0,-2 0 176,-2 0 0,-1 0 1,26-4-171,-3 1 0,-8-2 39,-11 1 0,-6 1 1018,-13-4 1,-2 3-984,-6-4 0,-5 1 790,-2-5 1,-4 1-956,-4-1 0,2-3 727,-6 0 0,6-2-935,-2 2 0,-1 2 361,1-2 1,0 2-960,4 2 68,0 5 314,-5 1 1,-1 6 503,-6 3 0,-4 2 0,-2 5 0</inkml:trace>
  <inkml:trace contextRef="#ctx0" brushRef="#br0" timeOffset="1">15441 10758 8035,'0'-11'21,"0"5"1,-1-1 423,-3 4 135,3 1-112,-4-3 26,5 5 57,0 0-317,0 5-38,0 7 1,0 3 57,0 8 0,0-2 60,0 10 0,0 1-29,0 6 1,0-3-128,0 3 1,0-4-80,0-3 0,0 2-302,0-3 196,0 3 64,0-3 0,0-3-537,0-4 289,0 0-2,0-5 0,0 2-508,0-5 477,0 1-236,0-5-27,0-5 107,0 5-687,0-10 185,0 4 591,0-5 0,0-5 1,0-2-1</inkml:trace>
  <inkml:trace contextRef="#ctx0" brushRef="#br0" timeOffset="2">15384 10930 8047,'0'-17'122,"0"5"1,-1-4 730,-3 9-240,3-3 242,-5 8-295,6-3-116,6 10-213,0 2 246,10 9-304,-3-3 1,9 12 21,-3-2 0,2 4-59,2-1 0,0 0 240,0 4-517,5-4 174,-4 7 1,4-13-24,-5 3 66,-1-3-46,1-2-271,0 3 176,-5-8 0,0 4 94,-3-6 0,-2-1 24,2-2 0,-3 1-19,0-6 1,-2 3 52,-2-3 45,-3-1 0,-4 3 461,3-5 98,-3 0-260,4-5-184,-5-2 1,-4-5 70,1-4 1,-6 2-149,1-5 0,2 0-58,-2-4 1,4-3 223,-3-1-690,4-5 297,-2 3 1,1-5 208,0 0-871,1-1 516,3 1 0,0 1-639,0 3 399,0 2 218,0 5 1,0 1-245,0 3 203,5 3-29,-4 4-507,4 6 108,-5 1-881,0 5 0,1 5 935,3 3 640,2 2 0,6 6 0,-1 2 0</inkml:trace>
  <inkml:trace contextRef="#ctx0" brushRef="#br0" timeOffset="3">16115 11055 8095,'-5'-6'228,"3"-4"173,-3 9 1,4-8 502,-3 5-503,3 0 0,-5 4 177,2 0-342,-2 0-70,-1 0 0,-3 5-52,2 3 0,-2 6 69,-1 1 1,-1 5-76,1-1 0,3 3 246,1 1-572,4 5 184,-2-4 0,5 4-326,0-5 215,0-1 8,0 1 0,0-5-73,0-3 1,5-2 174,3-2 0,6-1 50,1-2 0,2-3 16,-2-5 0,3 0 16,4 0 1,-3-2 65,0-6 1,1 0 189,2-7 1,1 1 37,0-1 0,-5-3-158,-3-5 1,-2 4 155,-2 0-218,-5 0-134,0-9 1,-8 4-228,-2-2 1,-7 2-51,-8 1 1,-3 1-284,0 3 1,-2 4 252,-3 7 0,3 3-129,-3 5 1,4 0-465,4 0-3,3 5 275,9 2 641,-3 4 0,9 5 0,-4 2 0</inkml:trace>
  <inkml:trace contextRef="#ctx0" brushRef="#br0" timeOffset="4">16423 11055 8089,'0'-6'-462,"0"1"1809,0 5-1028,0 5 1,0-2 148,0 4-93,0 1-198,0 3 0,0 4 36,0 1 0,0 3 0,0-4 0,1 4-79,3-4 0,-2 4-143,1-4 0,2 1-75,-1-5 0,0-3 30,-4-1 35,5 1 118,-4-2-255,4-1 224,-5-5 1250,0 0-968,0-5-245,0-1 0,0-5 366,0-1-324,0 1-51,0-6 0,0 3-42,0-5 1,2 0 67,2-4 0,2 1-140,5-1 1,5 0 197,-1 0-975,5 5 543,-2-3 0,3 9 18,-2 1-878,3-1 674,-9 11 0,7-3-1734,-5 8 2172,6 2 0,-9 11 0,5 1 0</inkml:trace>
  <inkml:trace contextRef="#ctx0" brushRef="#br0" timeOffset="5">16834 11101 8072,'0'-6'0,"-5"-4"342,4 8-167,-4-8 1,5 8 434,0-6 229,0 0-295,0-3-114,0 0 145,0 4 113,0 2-301,0 5 1,0-5-345,0 4 146,0-4 191,0 15-428,0-3 82,0 10 1,-4-2 65,0 0 0,1 4-217,3-3 0,0 0-179,0-1 143,0-2 0,0 4-292,0-6 298,5-5 1,-3 1-109,6-3-49,-1-3 263,0 4 0,3-5-55,-3 0 214,-1 0-78,4-5 1,-5 2 344,2-4-178,4-1-92,-10-3 0,9-1 101,-2 1-126,-3-1-64,5-4 44,-9 3 40,9-3-68,-3 4 1,0 2 33,1 2 42,-6-2-332,3 9 276,0-4-252,-3 5 160,3 0 0,-4 5-137,3 3 161,-3 2 9,9 1-125,-8-4 113,3 8 1,0-8-12,2 9-222,4-4 103,-5 0 1,4-5 93,-2 1 1,2-4 15,1 3 1,1-4 231,-1 1-258,0-3 25,-4-1 1,3 0 244,-2 0-158,2 0 19,1 0-58,-5-5 44,5 4-65,-10-9 29,9 8 1,-7-7-34,4 6 0,-3-5-15,4 4 1,-1-5-34,5 2 1,-5 0-9,1 0 0,-4 3 7,3-4 0,-3 6 34,4-2 1,-6 1-11,2 0-14,-3 1 49,4-3-23,-3 5 0,3 2-103,-5 1-20,0 4 0,0 4-123,0 1 1,1-1 130,3 0 1,-3 1-785,3-1 568,-3 1 1,-1-1-797,0 0 734,5 1 0,-2-1-279,4 1 247,-4-1 445,7-5 0,-4 5 0,6-5 0,-1 5 0</inkml:trace>
  <inkml:trace contextRef="#ctx0" brushRef="#br0" timeOffset="6">17634 11147 8005,'0'-12'0,"0"1"353,-5 0 120,3-1-234,-3-4 310,0 3-258,4-4 1,-9 7 489,2 3-402,3-4-133,-5 10 0,4-8-74,-6 6 56,1-1 55,-1 4-395,1 0 155,0 0 0,-1 5 213,1 2-550,4-2 279,-3 6 1,4-1 93,-5 5-383,-1 0 195,6 2 1,-3-5-178,5 4 139,0 1 82,4-4 0,0 7-519,0-4 261,5-1-51,2-4 191,4-4 1,1 2 107,-1-6 1,0 1 6,1-4 0,0 0-110,4 0 315,-4-5-217,5 4 1,-6-8 112,1 5-88,-1-5-33,1 8 200,-1-9-138,0 3 0,0 0 213,-4-1-229,-2 6 5,0-3 253,-3 0-236,3 3 2,0-3 149,-4 10-129,4-3 1,-5 8 56,0-3 1,0 0-43,0 0 0,0 1-79,0 3 0,1-1 85,3-2-600,-3 2 382,4-3 0,-1 4-75,0 0 270,0-4 0,1 3 0,1-4 0</inkml:trace>
  <inkml:trace contextRef="#ctx0" brushRef="#br0" timeOffset="7">17896 10679 8001,'-5'-18'0,"-1"1"405,0 6 0,1-1-65,5 6 758,0 1-623,0 5 0,0 9-199,0 2 1,1 10 17,3 1 0,-3 3 107,3 5 1,-3 4-62,-1 4-71,0 0-85,0 2 1,0-5-70,0 3 111,0 3-56,-5-6 0,4 4-194,-3-9 125,3 3-110,1-9-253,0 4 204,0-5 1,0-4 58,0 0 0,1-5 17,3 1-41,-3-2 1,5-3-206,-2-2-91,-3-3 154,4-5-2252,-5 0 2417,0-5 0,0-2 0,0-4 0</inkml:trace>
  <inkml:trace contextRef="#ctx0" brushRef="#br0" timeOffset="8">18342 10621 8113,'0'-11'265,"0"5"357,-5-5-266,4 5 408,-5 0-57,6-4 32,-5 8-236,4-3-310,-4 5 0,4 2 199,-3 1-154,-2 4-27,-1 9 0,-7 2 75,3 5 0,-7 9-53,3 2 0,-4 6-15,4-2 0,-1 6-34,5-2 1,3 2-137,1 2 0,4-2-238,-1-2-544,-2-3 726,5-4 0,-4-1-512,5 0 434,0-5 11,0-1 0,1-5-25,3 0 1,-2-2 150,6-2-627,-5-2 383,7-1 0,-8-3 518,6 2-1450,-1-7 909,0 2 0,3-5-417,-2 3-1059,2 2 727,-4-4 965,4 1 0,-3 3 0</inkml:trace>
  <inkml:trace contextRef="#ctx0" brushRef="#br0" timeOffset="9">19770 10599 8063,'-7'0'1177,"2"-6"-743,5 5 17,0-9 58,0 9 324,5-4-359,2 5-164,4 0 0,0 5 137,1 2 1,3 5-46,0 3 1,2 8-7,-2 7 1,-1 3-19,5 2-101,-5-1-102,2 5 0,-4 2 174,-1 5-1185,-4-1 822,3 1 1,-9 0-1079,3-1 638,-3-4-152,-1 3 1,-1-8-547,-3 2 1,0-3 375,-7 0 776,2-6 0,-9 3 0,3-6 0,-4 0 0,-3-2 0,-1-1 0</inkml:trace>
  <inkml:trace contextRef="#ctx0" brushRef="#br0" timeOffset="10">18319 11729 7950,'-10'8'-37,"1"-2"0,3 1-300,1-1 426,1-4 180,4 3 4573,0-5-4643,0-5 0,-4-1-14,0-5 1,0-1-17,4 1 108,0-1-182,0 1 1,0-4-188,0 0 219,0-6 50,0 3-363,5-9 144,-3 2 1,4-8 30,-2 3 1,-2-2-98,6 2 0,-5-3 157,0 2-292,-1-2 154,-2 4 0,3-4-110,1 3 166,0 2 25,1 0 1,-2 5-317,4 0 138,-4 0-9,7 6 219,-9-5-61,9 9 0,-8-3 33,1 4 1,-1 5 201,-2-1-265,5 6 538,-4-3-102,4-1-114,-5 5-197,0-4-34,0 5 90,0 5-133,0-4 0,0 10 2,0-4 0,4 3 2,0 2 1,3 1-23,-3 2 0,4-3-6,-4 4 1,5-4-18,-2 0 1,-2-5-128,-1 1 18,2-5 154,-4 7 1,8-9-144,-3 3 124,-2 2-30,6-5 1,-5 4-21,5-5 0,1-1 5,-1-3 33,1 3-9,-1-9 0,0 4-29,1-6 280,-1 6-231,1-4 1,-5 3 261,1-4-258,-5 0 23,2-1 146,-5 1-67,0-1 0,0 1 49,0-1 205,0 1-245,0 0 284,0 4 7,0-3-273,0 9-140,5 6 0,-4 8-67,3 9 178,-3 1-18,4 0 0,-4 4-117,3-1-35,-3 6 73,-1-8 1,0 5-117,0-2 0,0-7 73,0 3-572,0-8 396,0 2 0,0-6-125,0 1-685,0-6 198,0-1-677,0 0 783,0-3 261,0 3-489,0-5 981,6 0 0,-5 0 0,4 0 0</inkml:trace>
  <inkml:trace contextRef="#ctx0" brushRef="#br0" timeOffset="11">18776 11250 8047,'0'-12'-483,"0"1"937,0 4 892,0-3-807,0 4-59,0 0 387,0 0 88,0 6 1,0 6-788,0 1 64,5 8-44,-4-2 0,4 5-225,-5-3 63,0-2-1,0 8-519,0-8 377,0 9 0,0-10-32,0 3-1202,0 3 514,5-5 370,-3 3-1293,3-4 808,0-6 952,-4 4 0,4-3 0,-5 4 0</inkml:trace>
  <inkml:trace contextRef="#ctx0" brushRef="#br0" timeOffset="12">18970 11375 7926,'0'-11'338,"0"4"-119,0 2 667,0 5-389,5 0-54,-4 0 132,4 0-47,-5 0 0,4 5-21,0 3-110,0 7-144,1-2 1,-4 9-97,3-3 0,1 2-98,-1 2 0,0-4-349,-4 0 1,0 0 254,0 4 0,0-4-542,0 0 197,0-5 249,0 8-1811,0-15 574,0 8 1368,0-8 0,0 4 0,0 1 0</inkml:trace>
  <inkml:trace contextRef="#ctx0" brushRef="#br0" timeOffset="13">19267 11124 7974,'-8'-8'183,"1"1"1,3 0 382,-4 0 1,5 2 500,-5 5-541,0 0-243,2 0 1,-4 0 155,2 0-214,-2 10-96,-1-3 1,0 15 56,4-3 0,-3 3 208,2 0-547,3 1 180,-5 0 0,9 0-283,-3 0 220,3-5 69,1-2 1,1-5-708,3 1 374,2-1 66,0 1-62,4-6 154,-3-1 1,4-5-48,1 0 371,-1 0-228,-5 0 0,5-4 44,-4 1 1,3-6 17,2 1 1,-1-3 135,1-5 18,-1 4-157,-5-5 1,1 2 122,-4 0-123,-1-6 57,3 4-286,-5-6 115,0 0 0,-1 0 31,-3 0 0,1 2-142,-4 2 1,-1 2 148,-3 6 0,3-1 32,0 1 0,5 5-55,-5 2 184,5 3 352,-2 1-103,5 0 77,5 0-158,2 0 0,4 0 92,1 0-133,4 0 1,-3-4 81,2 0 65,3 0-256,-6-1 1,9 4 27,-6-3 1,0-1 2,-3 1 0,3-4-310,0 5 156,0-1 1,-3 0-1607,-1 0 911,-5 0-1367,0 4 1308,-6 0 1,3 2 760,1 2 0,0 2 0,-4 5 0</inkml:trace>
  <inkml:trace contextRef="#ctx0" brushRef="#br0" timeOffset="14">19461 11261 7374,'0'-6'2044,"0"1"-771,0 5-636,5 0 0,-4 1 287,3 3-392,3 2-238,-6 0 0,4 4 208,-5-2-273,5 2-71,-4 2 0,4-1 28,-5 0 0,0 1 158,0-1-323,0 6 75,0-4 0,0 3 248,0-5-445,0 1 116,5-1 1,-3 1-91,2-1 0,-3 1-97,-1-1 1,0-3-689,0-1 426,0-4-123,0 2 161,0 0 1,1-4 70,3 3-1247,-3-3 531,4-1 1041,-5 0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2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982 7776 8113,'0'0'0</inkml:trace>
  <inkml:trace contextRef="#ctx0" brushRef="#br0" timeOffset="1">1043 8157 8004,'-1'-7'0,"-3"-1"95,2 5 319,-3-7 235,5 9-18,0-9 266,0 9-304,0-4 880,0 5-675,0-6-265,0 5-282,0-4 1,0 6-208,0 3 1,2 4 15,1 7 0,0 0 130,5 8 0,-1 2-14,5 10 1,3 4-4,0 3 0,5 4-218,-1 3 0,3-6 195,1 3 0,4-7-320,-1 3 1,2-5 129,-1 1 1,-2-2-378,6-2 0,-6-4 174,2 1 0,-3-6-1,-1 2 1,-2-7 308,-2-1 0,3-5-98,-3 1 1,-3-3 333,-1-5-95,-2 3-136,-1-8 270,-6 3-961,4-5 91,-9 0 1,3 0-291,-8 0 0,2-4-419,-6 0 1,1-5 575,-5 2 0,1-2-584,-1 1 1247,1-2 0,-1 4 0,1-6 0</inkml:trace>
  <inkml:trace contextRef="#ctx0" brushRef="#br0" timeOffset="2">1511 8294 8101,'-6'-11'0,"1"-1"677,5 1-417,-5 0 0,3-1 271,-1 1 1,1 3-85,2 1 1,0 3 378,0-4-156,0 6-59,-5-4-464,4 6 1,-8 7 88,5 4 1,-8 11-32,0 8 1,-7 5 30,0 3 1,-8 6-248,-3 6 0,-3 4-193,-1-1 0,-4-1 20,19-25 1,0 0 0,-20 21 38,5 1 1,5-7-23,2-4 0,5-7-260,2-5 1,5-6 180,8-5 1,-2-6-770,5-2 672,0-4 0,4 1-341,0-8 1,-4-3-70,1-4 1,-1-2 894,4-2 0,0-3 1,0-5-1</inkml:trace>
  <inkml:trace contextRef="#ctx0" brushRef="#br0" timeOffset="3">974 7849 8115,'-17'-18'0,"1"5"0,9 6 1601,2 4-284,5-2-711,0 5 0,5-4-127,2 1 0,9-1-159,3 4 0,3 0 215,5 0 1,7-4-129,8 0 1,6-1 5,2 1 0,3 2-369,-3-6 0,6 4 26,-7-3 1,2 4-221,-13-1 1,-1 2 201,-7-2 0,-3 3-1069,-8-3 1,-3 3 547,-4 1 1,-6 1-648,-2 3 1,-4 2 1115,-4 5 0,-2 6 0,-6 1 0</inkml:trace>
  <inkml:trace contextRef="#ctx0" brushRef="#br0" timeOffset="4">1865 8945 8095,'-6'-11'0,"-4"-1"430,3 1 1,1 3 405,2 1 349,3 4-735,1-2 0,0 6-63,0 3 1,0 4-112,0 7 1,0 3 99,0 5 1,4 0-169,-1-1 0,3 5-145,-3 0 1,-1 3-265,1-3 0,-1 3 248,-2-3 0,0-2-954,0-6 0,-4 2 444,0-6 1,-1 0-1899,1-4 2361,3 1 0,-9-1 0,3 1 0</inkml:trace>
  <inkml:trace contextRef="#ctx0" brushRef="#br0" timeOffset="5">2733 8146 7940,'-1'-7'554,"-3"4"0,1 1-67,-4 2 1,3-3 310,-4-1-303,1 0 1,-5 0-4,1 0 1,0 1-132,-1 3 1,1 0-10,-1 0 1,0 0-68,-4 0 0,4 0-144,-4 0 0,-1 0 32,-2 0 1,-3 5 23,-1 2 1,-3 5-129,-1 3 1,0-1 93,4 5 1,2-4-199,2 4 1,2-4 25,6 4 1,5-5-78,2 2 0,3 0 44,1-1 0,2 2-28,6-2 1,1-2 56,10 2 0,-3-2 43,7-2 1,-1 0-33,8 1 1,0-1 4,5 1 1,-1-1-34,0 1 1,0 0 47,1 4 0,-2-3-131,-3 6 1,2-3 123,-5 3 1,-1-4-215,-3 4 1,-1 0 10,-3 4 1,-3 1-104,-4 3 0,-1-3 116,0 2 1,-4-1 25,-3-3 1,-3 0 240,-1-3 0,-5 1-141,-3-4 0,-3 3 525,-4-4 1,-7 0-233,-5-4 1,-4 1 281,0-1 1,-2 1-190,-1-1 1,0-5-18,-1-2 1,6 1-291,2-1 1,5 0 148,3-4 1,2 0-878,6 0 1,4-1 393,4-3 1,1 1-1558,2-4 0,2 3 1865,1-4 0,9-4 0,6-6 0</inkml:trace>
  <inkml:trace contextRef="#ctx0" brushRef="#br0" timeOffset="6">4526 8294 7984,'0'-11'0,"0"3"-68,0 1 0,0 3-4,0-4 0,-4 4 41,1-3 161,-1 4 1,2-6 666,-1 6-211,1-1 283,-3-1 60,5 3-496,0-3 1,0 7-40,0 1 1,0 5-137,0 7 1,0 4 142,0 8 0,2 2-115,1 5 0,-1 4-91,1 1 0,0-4-80,1-1 1,-3-3-171,3 3 0,1-1-5,-1-6 1,3 3-350,-3-3 0,1-4 53,-1-4 0,-1-5 153,4 1 1,-4-2-623,1-2 1,-3-3-126,-1-1-1000,5-4 1950,-4 7 0,4-4 0,-5 6 0</inkml:trace>
  <inkml:trace contextRef="#ctx0" brushRef="#br0" timeOffset="7">4857 8363 8056,'0'-29'0,"0"6"0,0 8 0,0 2 618,0 1 1,2 6 441,1 2-141,-1 3-501,3 1 0,-4 3-157,3 4 0,-2 3 110,6 13 1,-4-1-93,3 8 0,-4 4-149,1 5 1,1 0 101,-1-1 1,1-1-308,-1 5 1,-3-9-84,3 1 1,-2-11-199,2 0 0,-3-4-117,3 0 1,1-3 253,-1-4 1,1-5-1445,-1 1 671,-3-6-1182,4 3 1180,-5-5 994,0 0 0,0 0 0</inkml:trace>
  <inkml:trace contextRef="#ctx0" brushRef="#br0" timeOffset="8">4903 8557 8056,'0'-25'9,"0"2"1,0 4 188,0 0 1,0 2 91,0 6 1,0 3 435,0 1 453,0 4-727,0-2 1,5 10 105,3 3 1,6 6-117,1 1 1,5 9-260,-1-1 0,3 2-77,1-2 0,1 4-175,2-1 0,0 1 141,4-4 0,-1-2-119,2-2 0,-3 0-162,-5-7 0,2 2 97,-2-7 1,2-2 257,-6-1 1,2-2-123,-2-2 1,-3 0 442,-4 0 0,-1-2 2,0-2 1,-3-2 176,0-5 1,-6-2-195,2-2 1,-3-3 15,-1-5 0,0-1-11,0-3 1,0-1-157,0-2 1,-1-7-306,-3 3 0,2-2 109,-6 6 0,6 2-413,-2 5 0,-1 5-780,1 3-1045,0 3 984,4 0 0,0 7-824,0 5 1,1 6 1972,3 10 0,8 1 0,5 6 0</inkml:trace>
  <inkml:trace contextRef="#ctx0" brushRef="#br0" timeOffset="9">5885 8351 7945,'-6'-11'129,"-3"3"105,5 1 0,-3-1 64,3-3 1,0 3 251,4 0 696,-5 6-323,4-8-508,-4 9 0,5-3-180,0 8 0,0 4 154,0 11 0,1 3-160,3 12 0,-2-1 0,6 9 1,-4-1-284,3 1 1,-3-2 95,4-2 0,-6-3-490,2-1 0,1-1 246,-1-7 1,0-3-1450,-4-4 365,5-5-328,-4 3 868,4-11 746,-5-1 0,0-5 0,0 0 0</inkml:trace>
  <inkml:trace contextRef="#ctx0" brushRef="#br0" timeOffset="10">5748 8329 8016,'0'-23'0,"0"0"0,4 4 590,0 0 0,1 5-145,-1-1 0,3 3 178,9 5 1,1-2-169,6 5 0,1-4 63,3 4 0,2 1-69,5 3 1,4 5-38,1 2 0,2 10-187,-3 6 0,1 5-115,-5 6 0,-5 0-182,-2 0 1,-5 4 125,-2 1 0,-5 2-365,-8-3 0,2-1 205,-5-6 0,-5 0-330,-7-4 1,-3 4 147,-4-5 0,-7 0 34,-5-7 1,-6 1 4,-1-5 1,-2 4 106,-5-4 0,3 1-174,-4-5 0,10-5 62,1-2 1,7-3-384,5-1 408,3 0 0,10-5-566,2-2 1,4-1 223,4-3 1,6 2-398,5-6 968,10 2 0,-1 2 0,11-6 0,-1-1 0</inkml:trace>
  <inkml:trace contextRef="#ctx0" brushRef="#br0" timeOffset="11">6502 8340 7964,'-5'-23'0,"2"4"1410,-4 0-593,4 5 137,-2 3 159,5 1-278,0 8-263,0-3 0,0 8-90,0 4 1,0 2-145,0 10 0,4 5-72,0 7 1,0 6-44,-4 1 1,3 5-244,1-1 0,0-2-91,-4 2 0,4-9-181,0 1 0,3-3 76,-3-1 0,5-6-259,-1-5 1,2-5 230,1 2 1,1-7 34,-1-2 1,4-3 176,0 4 0,6-6-106,-2 2 0,1-3 200,-1-1 1,3-1-176,-3-3 1,2 2-286,2-6 0,-1 2-501,-3-2 0,1-2 379,-5 2 0,-1 2-1381,-6-2 1332,-3 1 1,-5-5-137,0 1 705,-5-1 0,-12 1 0,-7 0 0</inkml:trace>
  <inkml:trace contextRef="#ctx0" brushRef="#br0" timeOffset="12">6456 8568 8044,'-10'-11'1314,"3"0"-541,7-1-398,6 6 0,10-3-31,3 5 1,3-1-46,1 1 0,1 2 164,3-6 0,2 6-548,5-2 1,0-1 125,1 1 0,-2-1-802,-3 1 1,-2 3 445,-5-3 0,-5 3-2237,-3 1 1279,-8-5 1273,-2-2 0,-10-4 0,-1-1 0</inkml:trace>
  <inkml:trace contextRef="#ctx0" brushRef="#br0" timeOffset="13">6388 8283 7956,'1'-15'1,"3"-1"0,7-3 2,8 4 1,9 0 1129,6 3 1,6 1-474,6 0 0,-1-1-473,1 1 0,0 3-139,-1 1 0,-3 4-260,0-1 1,-6 3-56,-2 1 1,-1 1 266,-7 3 0,1-3 0,-4 4 0</inkml:trace>
  <inkml:trace contextRef="#ctx0" brushRef="#br0" timeOffset="14">7290 8340 7979,'0'-11'0,"-1"0"0,-3 4 0,1-3 450,-4 2 0,4 2-28,-1-2 0,3 4 83,1-3 0,-1 4 295,-3-1-226,3 3 0,-4 4-73,5 4 1,4 6-72,-1 10 0,2 6-120,-1 5 1,-1 5-70,4 7 1,-4-1-287,1-4 1,-2 4 136,2-3 1,-3-7-592,3 0 0,1-5 304,-1 0 0,0-3-377,-4-8 0,4-2-923,-1-6-738,1-5 498,-4-1 1735,0-5 0,-5-5 0,-1-1 0</inkml:trace>
  <inkml:trace contextRef="#ctx0" brushRef="#br0" timeOffset="15">7084 8340 8008,'8'-22'0,"0"3"0,-1 3 541,5 4 1,-1 1-129,1 0 0,4 3 326,3 0 1,3 5-224,1-5 0,4 4-14,4-3 1,6 3-80,1-4 1,5 6 86,-1-2 0,2 2-393,2 2 1,-6 0 82,-1 0 1,-8 6-244,0 1 1,-11 5 108,-1 3 0,-6-1-352,-6 5 0,-2 0-35,-5 4 1,-6 0-131,-5-1 0,-6 1 160,-6 0 1,-6 0-101,-5 0 1,-5 0-302,-7-1 0,1-3 189,4 0 0,3-5-178,7 2 1,8-5-201,8-3 432,7 2 449,3-4 0,15 1 0,3-2 0</inkml:trace>
  <inkml:trace contextRef="#ctx0" brushRef="#br0" timeOffset="16">7952 8260 8008,'-11'-18'0,"0"2"2152,4 4-554,2 6-787,5 1 1,0 6-291,0 3 0,0 7-69,0 8 1,1 4-90,3 4 0,-2 3-122,1 8 1,-1-1-266,-2 5 0,0-1 114,0 1 1,0-3-494,0-5 1,0-5 63,0-2 0,3-3-154,1-1 0,5-5 285,-1-3 0,3-6 96,4-2 1,3-4 265,5 1 1,-1-3-73,-3-1 1,6 0-118,-2 0 0,2-4 84,-2 0 0,0-3 72,0 3 1,-2-5 153,-2 2 1,0 0 32,-7 0 1,0 3-7,-8-4 0,-1 4-302,-7-3 0,-7-1 0,-7-3 0</inkml:trace>
  <inkml:trace contextRef="#ctx0" brushRef="#br0" timeOffset="17">7850 8546 7988,'5'-17'2319,"2"6"-1620,9-1 0,6 2-565,9 6 1,2-1 45,1 1 0,0 2-64,1-6 1,-1 6-426,0-2 1,-3 1 266,-1 0 1,-6 1-906,-1-2 0,-5 3 240,-7 1 707,1 0 0,-1 0 0,0 0 0</inkml:trace>
  <inkml:trace contextRef="#ctx0" brushRef="#br0" timeOffset="18">7918 8249 7982,'12'-18'0,"0"-2"630,4 4 1,8 1-245,10 4 0,0 0-305,4 4 0,-2-2 5,-2 5 1,3-3-38,-3 3 1,2 0 48,-10 4 0,5 0 2,-5 0 0,1 0-51,-4 0 1,0 4-77,0 0 1,-6 1 212,-1-2 0,-8 3-113,0 1 0,-2 3 372,2-2 1,-3 6-138,-5 1 1,4 9 257,0-1 1,-1 8-93,-3-1 1,0 0-62,0 5 0,0-2-268,0 9 1,0-4-186,0 3 0,0-8 90,0 2 1,0-5-116,0 1 0,0-5-404,0-7 0,4-2 222,0-6 1,0-3-561,-4-1 536,0-4 0,0 1-153,0-8 1,0-2-4,0-6 1,-1 1 17,-3-1 1,1-4 209,-4-3 0,0 1-26,0-1 1,0-4 293,4-3 1,1-5-101,-2 4 0,3-4-165,1 0 0,0 0 461,0 0 1,0 4 656,0 8 1,0 3 9,0 5-366,5 4 0,2 3-299,4 8 1,6 5-52,2 10 1,2 0-63,2 8 1,1 2 63,3 1 1,-2 0-245,6 0 1,-6-3 39,2 3 1,1-6-335,-2-1 1,5-5 143,-5-7 0,1-1 128,-4-2 0,0-3 345,-1-5 0,-2 0-97,-1 0 0,-5-6 335,1-6 0,-3 0-181,0-7 0,-2 3 81,-2-3 0,-3-3-11,-5-5 0,-2-1-20,-1 1 0,-1-2-278,-8-5 1,4 3-169,-8 1 0,0 1-310,1-2 0,-1 3-660,5 6 1,-1 4-1127,1 3 1,3 7 252,1 4 1885,4 3 0,3 1 0,7 0 0</inkml:trace>
  <inkml:trace contextRef="#ctx0" brushRef="#br0" timeOffset="19">9426 8306 7920,'-7'-12'-1366,"2"5"819,5-1 708,0 0 1,4-3 402,0 0 1,1 3-89,-1 0 0,-3 1 232,3-5-323,-3 1 0,-1-1 157,0 1 462,0 5-548,0 1 1,0 6-194,0 3 1,-4 7 67,1 8 1,-1 8-45,4 3 1,0 5 17,0 3 1,5-3-82,2 3 0,4 0-178,0-3 0,0 1-204,1-5 1,-1-3-249,1-2 1,-2-5-170,-3-2-624,4-5 44,-10 2 289,4-4-1424,-5-6 1678,-5-6 0,-5-5-174,-6-3 786,1-2 0,-1-6 0,-2-9 0</inkml:trace>
  <inkml:trace contextRef="#ctx0" brushRef="#br0" timeOffset="20">9300 8237 7969,'0'-19'0,"0"0"0,1 5 726,3-1 1,6 2-155,6 2 0,4 1-22,-1 2 1,4 3 2,3 5 0,2-4-165,3 0 0,6 2-33,-3 6 0,6 3-69,-1 8 1,2 3-191,-3 5 0,1 1-54,-5 3 0,-5-2-141,-2 6 0,-6-1 3,-6 4 0,-1 1-349,-10-1 1,-1-4-92,-7 1 1,-2-6 252,-6 2 0,-8 1-25,-3-2 0,-11 0 25,-1-7 0,-3 1-30,0-5 1,4 1 119,0-5 0,2 0-149,9 1 0,-1-6-193,9-2 276,5-3 1,5-2-518,5-3 0,1 2 386,3-6 0,6-3 390,5-5 0,5-9 0,-2 1 0</inkml:trace>
  <inkml:trace contextRef="#ctx0" brushRef="#br0" timeOffset="21">10031 8260 7961,'0'-23'0,"-5"5"421,-3 3 0,3 2 1553,1 2-1368,3 5 0,2 1 1082,3 5-1263,-2 0 0,6 10-189,-4 5 1,1 5 233,-1 3 0,-3 5-148,3 3 0,1 5-127,-1 2 1,1 3-253,-1-7 0,-2 6 103,6-10 1,0 4-492,3-7 0,2 0 208,2-5 0,-1-4-137,5-3 1,-4-3 80,4-4 0,0 0-48,4-4 1,0 0 90,0-4 0,0 0-460,0 0 1,2-5 143,-2-3 0,1-2 0,-9-1 1,0-1-502,-3 1 1,-6-2 109,-2-2 957,-8-3 0,-2-5 0,-6 1 0</inkml:trace>
  <inkml:trace contextRef="#ctx0" brushRef="#br0" timeOffset="22">9963 8443 7949,'2'-12'1221,"6"1"1,8 3-637,11 1 0,5 4-352,-2-1 0,-1-1-326,2 1 0,-1-1-122,4 2 1,-1 1 111,-2-2 0,-3 2-500,-5-2 0,-2 3 37,-2-3 566,-2 3 0,-6-4 0,1-2 0</inkml:trace>
  <inkml:trace contextRef="#ctx0" brushRef="#br0" timeOffset="23">10042 8191 7999,'12'-16'723,"4"-2"0,3-3-830,8 2 0,6 3 25,5 9 1,0-2 105,-4 5 0,-3-4-100,-1 5 0,-3-1 108,3 4 0,-4 0-26,1 0 0,-3 4 9,-2-1 1,5 6-223,0-1 0,-2-2 83,-6 2 0,1-2 191,-4 2 1,3 1-74,-4-5 0,0 3 372,-3-3 1,-1 5-175,0-2 0,0 5 132,-4 3 1,2-1-78,-5 5 1,0 0 409,-4 4 1,0 1-176,0 3 0,0-3 35,0 3 0,0 0-428,0 0 0,0 0 13,0-4 0,0-6-82,0-1 1,0-4 49,0 0 1,0-5 82,0 1 82,0-6 76,0 4 1,-4-12-123,0-1 0,0-3 87,4-2 0,-4-3-49,1 0 0,-1-5-14,4 0 0,0-5-145,0-2 1,0 1 139,0 3 1,0 0-383,0 0 0,4 4 82,-1 0 0,5 9-50,-4-1 0,1 7-45,-1 0 0,2 5-190,6 7 1,4 1-17,3 10 0,3 5 121,1 6 0,-1 0-89,1 0 0,0-5 53,0 2 0,4 1-83,-1-1 1,1-2 35,-4-6 1,-1 0 107,1-8 1,-1 2 237,-3-9 1,1 0 322,-5-4 0,5-1 553,-5-3 0,-1-4-463,-7-7 0,2 1 551,-5-5 1,0 0-336,-4-4 0,0 0-181,0 0 0,-1-3-389,-3-1 0,-1-1-336,-3 1 0,-2 3 75,2-2 1,2 2-264,-2 1 1,2 5 127,-2 3 106,-2 2-252,9 2 492,-4 4 0,5 2 0,0 5 0</inkml:trace>
  <inkml:trace contextRef="#ctx0" brushRef="#br0" timeOffset="24">11481 8169 8006,'-1'-12'3124,"-3"1"-2315,3-1 1,-3 6-324,8 2 1,-3 9-281,3 7 0,1 0 15,-1 7 0,0 6 103,-4 5 0,0 4-79,0 4 1,0 3-28,0 5 1,0-4-204,0-1 1,4-5-265,0-2 0,-1-5 253,-3-6 0,4-1 105,0-3 1,1-6-2718,-1-6 1876,-3-4 0,4 0-302,-5-6 0,0-4 190,0-4 0,0-2 844,0-2 0,-5-3 0,-1-5 0</inkml:trace>
  <inkml:trace contextRef="#ctx0" brushRef="#br0" timeOffset="25">11196 8123 7987,'-6'-11'1131,"1"-5"142,5 1 0,11 0 289,8 3 0,8 5-774,7-1 1,1 4-221,4-3 1,1 3-193,6-4 1,-2 6-345,-2-2 0,0 3 157,-8 1 0,2 5 149,-10 2-113,-4-1-225,-6-1 0,-4 0 0,-1 1 0</inkml:trace>
  <inkml:trace contextRef="#ctx0" brushRef="#br0" timeOffset="26">951 9631 7897,'-11'-11'561,"0"4"-277,-1-3 1,5 7 290,-1-5 791,5 6-473,-2-3-502,5 5 0,0 1-133,0 3 1,5 7 254,3 8 0,6 4-35,1 4 0,4 2-172,-4 5 0,6 2-115,-2 2 1,2 3 14,2 4 0,0-3-158,0 0 1,4 0-110,-1 4 1,5-1 63,-5 1 1,1-6 35,-4-1 0,0-4-355,0-1 0,-6-6 5,-2-5 0,-2-1-68,-1-7 0,-2-4-538,-3-3-787,4-6 718,-10 4 0,4-8 1097,-5-2 0,0-2 0,0-5 0</inkml:trace>
  <inkml:trace contextRef="#ctx0" brushRef="#br0" timeOffset="27">1363 9665 8002,'0'-22'734,"0"3"1,0 3-73,0 4-234,0 6 215,-5 1 1,2 6-185,-5 3 1,-1 5-36,-6 10 1,0 2-133,-8 14 1,3 5-52,-7 10 0,-2 4-484,-1 0 0,14-25 0,0 1 134,0 1 1,1-1 0,1 0 0,1 0-627,-10 23 1,1 0 307,3-7 1,-1 0-131,5-12 1,4 0-221,8-11-198,1 3 1,2-14 974,0 3 0,0-7 0</inkml:trace>
  <inkml:trace contextRef="#ctx0" brushRef="#br0" timeOffset="28">1477 10270 7871,'0'-11'1105,"0"3"-718,0 0 1,1 6 471,3-2 24,-3 3-212,9 1 1,-7 5-427,4 3 1,-3-2-32,4 1 0,-4 1-198,3 4 1,-3-1 62,4 0 1,-4 2-401,3 2 0,-3-6 173,4 3 0,-5-5-37,5 1 0,-4 1 14,3-6 0,-3 1-96,4-4 1,-4 0-145,3 0 308,1 0 0,3-5 137,1-2 0,-2 0-85,-3 0 191,4-1 0,-9-2 159,6 2-244,-6-2 1,5 9 66,-4-3 196,-1 3-47,3 1 1,-1 5-55,-1 2 1,5 5-16,-4 3 0,1-2-84,-1 2 1,-2 2-449,6-2 0,-2 0-262,2-4 1,2 1-567,-2-1 1,0-3-148,0-1-198,2 1 1503,-3-2 0,4-1 0,0-5 0</inkml:trace>
  <inkml:trace contextRef="#ctx0" brushRef="#br0" timeOffset="29">2036 10213 7776,'-11'-6'1324,"5"1"-265,1-1-111,0 5-602,3 1 1,-3 8 143,5 7 1,-4 2-148,1 2 1,-1 2-242,4-2 1,0 3 115,0 1 1,0-1-416,0 1 0,4-4 194,-1 0 1,2-5-2176,-1 2 1100,-2-4 0,3-4-1630,-5-1 2708,0-4 0,0 2 0</inkml:trace>
  <inkml:trace contextRef="#ctx0" brushRef="#br0" timeOffset="30">1842 10361 11261,'17'0'1040,"1"0"1,4 0-475,1 0-267,5 0-117,-4-5 1,8 4-831,-5-3 503,-1-2 1,1 5-1369,0-3 1,-5 3 414,-3 1 1098,-5-5 0,3 3 0,-6-3 0</inkml:trace>
  <inkml:trace contextRef="#ctx0" brushRef="#br0" timeOffset="31">2299 10247 7834,'0'-11'0,"-1"-1"0,-3 1 1,3 3 447,-3 1 1,-1 3 327,1-4-544,0 6 0,4-5 656,0 4 504,0 1-664,0-3-500,5 15 0,-2 3-114,5 10 1,-1 0 112,5 0 0,-1 0-361,0-1 0,-3 1-197,0 0 0,-5 0-442,5 0 1,-5-4 37,0 0 0,-1-4 735,-2 4 0,0-5 0,0 2 0</inkml:trace>
  <inkml:trace contextRef="#ctx0" brushRef="#br0" timeOffset="32">3167 9676 7899,'0'-18'88,"0"2"0,0 8-88,0 1 280,0-1 0,0 0 699,0 1-256,0 4 0,-1-2-338,-3 5 1,-4 2-143,-7 1 1,1 5 104,-5 7 1,-1-1-89,-7 5 1,3 0-125,-3 4 0,3 0 44,2 0 1,4 0-136,3-1 1,2-3 137,1 0 1,6-5-578,2 2 217,3 1 1,2-1-77,3-1 1,4 0 124,7-7 0,1 2 123,3 1 1,7-3 119,-3 0 0,6-1-76,-2 5 1,3-5-15,-3 1 0,1-1 2,-2 5 0,-2-1-16,3 1 1,-4 3-17,-4 0 0,1 4-107,-5-4 0,1 6 8,-5-2 0,-5 4 91,-2 3 1,-3 0 152,-1 4 1,-1-5-105,-3 2 0,-7-2 177,-8 2 0,-3-4-57,-1 0 0,-3-2 295,-1-5 1,-1-1-137,2-4 1,1 1-106,-1-1 1,6-5-614,1-2 0,5-3-626,-2-1-891,9 0 0,2-6 1920,5-5 0,15-6 0,4-6 0</inkml:trace>
  <inkml:trace contextRef="#ctx0" brushRef="#br0" timeOffset="33">4675 9790 7949,'0'-7'515,"0"-1"-72,0 6 591,-5-9-40,3 10-484,-3-4 1,5 11-204,0 6 0,0 6-86,0 8 1,0 7 159,0 5 1,0 4-71,0-4 0,2 2-332,1-2 0,-1-7 96,1 4 1,2-9-616,-1 1 1,4-4 54,-4-4 0,1 0-624,-1-8 0,-2 2 233,6-9 0,-4 3 876,3-3 0,1 0 0,3-4 0</inkml:trace>
  <inkml:trace contextRef="#ctx0" brushRef="#br0" timeOffset="34">4926 9790 7873,'0'-11'0,"0"3"275,0 1 0,0 3 1151,0-4-950,0 6 1,0-2-59,0 8 1,1 3 2,3 9 1,-1 1-80,4 6 1,-1 4-71,2 0 0,1 4-42,-5 0 1,1 2-177,-1 1 1,-3-4-122,3 1 0,-3-7-226,-1-1 0,0-2-385,0-5 1,0-5-28,0-3-507,0-6 327,0 3 183,0-5 428,0-5 0,0-1 305,0-6 1,0 1 27,0 0 1,-1-6 6,-3-2 1,3-2 62,-3-2 0,-1-1 223,1-3 1,-4 3 71,5-3 1,-1 4 128,4 4 420,0 3-290,0 4-297,0 6 0,5 2-106,2 8 1,5 6-38,3 5 1,3 6-226,5-2 1,1 2 73,2 2 0,0 0-342,4 0 1,-1-2 169,2-2 0,-3-2-330,-5-6 0,3-1 177,1-2 1,-4 1 307,-4-5 0,-4 0 40,4-4 0,-5-2 200,1-1 1,-2-4-171,-2-4 1,-3-1 108,0 1 0,-6 0 183,2-1 1,-3-4-95,-1-3 0,0-3-232,0-1 0,-4 0 125,1 0 1,-6-3-549,1-1 0,2 1-171,-2 3 0,6 1-403,-2 3 0,-1 3-147,1 4-433,0 1 210,4 4 1,1 2 588,3 5 0,3 2-151,4 1 818,0-1 0,6 13 0,1-2 0</inkml:trace>
  <inkml:trace contextRef="#ctx0" brushRef="#br0" timeOffset="35">5657 9768 7877,'-4'-12'591,"0"1"0,0 3 257,4 0-353,0 6 1,0-2 214,0 8 0,0 2-274,0 6 1,4 9-201,0 6 1,4 5 4,-5 2 0,6 0-213,-1 0 0,-2 2-265,2 2 1,-2-6-323,2 2 1,2-7 12,-2-1 0,-2-7-1794,2-3 264,-6-4 1021,3 0 1055,0-6 0,-3-2 0,1-8 0,-12-7 0,-3-7 0</inkml:trace>
  <inkml:trace contextRef="#ctx0" brushRef="#br0" timeOffset="36">5588 9790 7877,'0'-11'0,"2"0"231,1-1 1,4 2 491,4 2 1,6-1-164,2 6 1,2-1 20,2 4 0,4 0-4,-1 0 1,6 5-186,-1 3 0,-2 6-282,1 1 1,1 5 95,3-1 1,-7 4-197,-1 4 0,-5 1-131,1 2 1,-4-1-150,-6-2 0,-6-3 22,-2 3 0,-3-3-190,-1-1 1,-5-2 143,-3-2 0,-7 1 92,-4-4 1,-4 0 27,-3-1 1,-2-3 54,-3-1 1,-1 1-734,6-5 1,-3 0 147,6 0 1,-1-4-564,8 1 1267,1-3 0,-1-1 0,-2 0 0</inkml:trace>
  <inkml:trace contextRef="#ctx0" brushRef="#br0" timeOffset="37">6376 9802 7882,'0'-18'1,"0"-2"323,0 5 15,0-1 1,2 6 587,1 3 948,-1 1-869,3 6-671,-5 0 1,0 6 15,0 1 0,0 12-119,0 4 1,0 11-128,0 1 1,0 5 42,0-2 0,0 4-175,0-4 0,9 0-52,2-3 0,7-4-302,-3-4 1,7-2 36,0-10 0,3 1 171,5-5 0,-3-5-181,3-2 0,1-2 25,3-2 0,-4-6-76,1-1 0,-6-3-203,2-2 0,-7 1-192,-1-1 1,-9 1-35,2 0 0,-8 2 834,-1-3 0,-12 3 0,-3-12 0,-11 3 0</inkml:trace>
  <inkml:trace contextRef="#ctx0" brushRef="#br0" timeOffset="38">6399 9985 7870,'-6'0'849,"1"-6"1,10 1-305,2-2 1,9 2-158,3 5 1,2-4-113,2 0 1,5-4-64,3 5 1,0-5-42,0 4 0,-2-5-55,-2 2 1,-7 0-1522,3 0 1,-4 4 801,0-1 0,-7-2-1197,-4-1 1799,-5 1 0,-3-9 0,-7 3 0</inkml:trace>
  <inkml:trace contextRef="#ctx0" brushRef="#br0" timeOffset="39">6422 9722 7971,'1'-8'0,"3"1"0,2-5 353,6-3 0,6 4 567,4 3 0,1 0-307,4-3 0,-2 1-186,2 2 0,1-2-250,2 2 1,2 0 46,-5 0 0,4-1-189,0 5 0,-3-1 76,-1 1 1,0 3-66,0-3 1,-2 3-30,-6 1 0,2 1-137,-6 3 1,4 2 44,-4 6 0,1 1 76,-5 2 1,0 4 279,1 7 1,-1 4-157,1 4 0,-2 1 91,-3 3 0,2 2-230,-5 2 0,4 2-214,-5-2 0,1-3 131,-4-1 1,4-3-147,0-5 0,1-6-1227,-1-5 538,-3-5-585,4 3 1019,-5-11 0,0-2-263,0-8 1,-5 2 23,-3-6 737,-7 0 0,-3-8 0,-4-2 0</inkml:trace>
  <inkml:trace contextRef="#ctx0" brushRef="#br0" timeOffset="40">6982 9608 7841,'1'-12'313,"3"1"0,2-1-118,6 1 0,4 0 386,3-1 0,3 6-161,0 2 0,1-1 148,0 1 0,4-1-179,-1 1 0,5 3-191,-4-3 0,-1 8-32,-3 4 1,-1 7-135,-3 4 1,-4 0 58,-8 4 1,-1-3 89,-6 7 0,-7-3-304,-4-1 0,-10 3 81,-5 1 1,-7-2-468,-1-6 0,3 2-102,-3-6 0,8 0-357,4-3 1,5-5-549,10 1 1516,1-6 0,6-2 0,0-6 0</inkml:trace>
  <inkml:trace contextRef="#ctx0" brushRef="#br0" timeOffset="41">7496 9676 7863,'-18'-16'2142,"3"2"-1660,7-5 0,3 5-724,5-1 0,5 6-272,3 1 1665,-3 5-602,5-2 1,-8 10 188,6 3 0,-4 4-249,3 3 1,-4 6-68,1 6 1,1 5-360,-1-2 1,-1 3 60,-3 1 1,0 2-203,0 2 1,0-6-85,0 2 0,4-7-126,0-1 0,5-3 182,-1-4 0,2 1-69,1-4 0,4-2-79,1-7 1,0 2 104,-1-5 1,3 0-210,5-4 0,-4 0 87,0 0 0,0 0-368,4 0 1,-4-4 214,0 0 1,-5-5-328,1 2 0,-2 0-307,-2 0 522,1-1 0,-6-7 536,-2 0 0,-8-1 0,-2 5 0</inkml:trace>
  <inkml:trace contextRef="#ctx0" brushRef="#br0" timeOffset="42">7484 9905 7839,'0'-12'0,"0"1"0,10 3 623,6 1 0,8 0-217,2 0 0,2 0 86,-1 3 1,-2 2-420,6-6 0,-5 6-361,5-2 0,-6 1-29,2 0 1,-4 1 134,-4-1 0,-3 1-1967,-4 2 2149,-1 0 0,-5-5 0,-1-1 0</inkml:trace>
  <inkml:trace contextRef="#ctx0" brushRef="#br0" timeOffset="43">7473 9551 7921,'0'-13'549,"0"-2"1,11 2 796,8-2 0,9 2-919,10 2 1,-2 3-190,2 0 0,1 5-375,-1-5 0,3 5 94,-7 0 0,3 1-811,-7 2 1,-2 2 853,-1 1 0,2 4 0,0 4 0</inkml:trace>
  <inkml:trace contextRef="#ctx0" brushRef="#br0" timeOffset="44">8215 9585 7949,'0'-12'161,"-1"1"242,-3 0-247,3-1-136,-4 1 1807,5 4-739,0 2-737,0 5 1,0 5-103,0 3 0,0 12 167,0 7 0,0 6-162,0 5 1,0 3-6,0 4 1,0 0-344,0-3 0,1-3 126,3-5 0,-2-5-534,6-2 1,-4-4 264,3-4 0,-4-3-1890,1-4 296,2-6-180,-5-1 1558,4-5 0,-6-5 453,-3-2 0,-2-4 0,-11-10 0,0-3 0</inkml:trace>
  <inkml:trace contextRef="#ctx0" brushRef="#br0" timeOffset="45">8135 9642 7949,'7'-17'0,"-2"9"877,-5-4-478,5 3 0,1 3-30,5 2 0,2 8-104,2 4 1,1 7 425,6 4 0,-1 2-170,5 2 1,2 1-39,-1 3 0,5 1-279,-2 2 1,3 2-178,1-5 1,1-1-173,-1-3 0,-5-1 185,-2-3 0,-3-3 41,-1-4 1,-4-5-49,0 1 1,-4-6-58,4 2 1,-5-2 53,1-2 130,-2 0 1,-3-2-12,-2-2 1,-3-2 188,-5-5 1,0-6-116,0-2 1,-2 0-49,-1-4 1,-4 3-126,-4-7 1,-1-2 71,1-1 0,-3-3-415,3-2 1,-2 1-155,9 0 0,0 5-375,4 2 0,0 8 127,0 4 0,0 2-1534,0 2 1020,5 4 0,2 2 1209,4 5 0,6 0 0,0 0 0</inkml:trace>
  <inkml:trace contextRef="#ctx0" brushRef="#br0" timeOffset="46">9015 9528 8002,'-12'-5'1071,"6"3"0,2-1-645,8 6 0,-2 5 282,6 7 1,-2 4-298,2 8 1,2 2-133,-2 5 1,2 1-185,1-1 0,1 0-77,-1 0 1,1-1-165,-1-2 1,-1-3-406,-2-5 0,1-6-345,-6-1 1,5-4-70,-4 0-943,0-6 1359,-4-1 0,0-6-252,0-3 801,-5-2 0,-7-11 0,-6-1 0</inkml:trace>
  <inkml:trace contextRef="#ctx0" brushRef="#br0" timeOffset="47">8980 9482 7916,'7'-11'407,"4"-1"51,1 1 0,4 4 400,7 4 0,0-2-291,0 1 1,3 0 56,1 4 1,5 5-236,-2 3 0,2 7 78,-2 4 1,-2 4-278,-5 3 0,0 4-198,0 4 0,-6 0-26,-1 0 0,-7 2-281,-2 2 1,-6-3-57,-1 4 0,-8-5 171,-8-4 0,-5-2-431,-2-5 0,0-1 215,-4-3-1,2-3-224,-2-4 1,7-2-463,-3-3-47,8-2 613,-2-5 1,11-2-370,2-6 906,3 1 0,6-20 0,1 3 0</inkml:trace>
  <inkml:trace contextRef="#ctx0" brushRef="#br0" timeOffset="48">9631 9505 8003,'-11'-12'4538,"-1"1"-3914,6 5 0,1 2-199,5 8 0,-1 6 87,-3 5 0,3 7-133,-3 0 1,3 6-116,1 7 0,0 4-23,0 3 0,0-2-377,0 2 1,3-5-76,1 1 1,6-3-264,2-5 1,-1-3 160,4-8 1,2 0-171,-2-8 0,5 2-110,0-9 1,1-1 212,2-3 1,1 0-364,3 0 0,-3-5 246,2-2 0,-1-3 2,-3-2 0,-4 1-47,-3-1 1,-3 1 541,-5-1 0,-1-4 0,-6-2 0</inkml:trace>
  <inkml:trace contextRef="#ctx0" brushRef="#br0" timeOffset="49">9551 9790 7853,'2'-11'1606,"1"0"0,9 3-1518,7 0 1,2 5-7,2-5 0,5 0-708,3-3 280,2 5 110,1-5 1,-4 6-161,1-2 0,-3-2 151,-2 5 245,1 0 0,-9-1 0,5-1 0</inkml:trace>
  <inkml:trace contextRef="#ctx0" brushRef="#br0" timeOffset="50">9677 9436 7971,'-4'-11'0,"0"0"0,6-1 1051,5 1 1,8 3-514,5 0 1,5 5-214,2-5 0,0 2-261,0-2 0,1 2-63,2 2 0,2 3-43,-5-3 0,3 4 73,-3 4 1,0 1-303,-5 2 0,1 3 100,0-2 0,-5 1 14,-3-1 0,-2 2 146,-2-3 1,1 5 89,-1 3 0,1-1 33,-1 5 1,-1-1 237,-2 1 0,2 2-121,-3-2 0,0 3-27,0 1 1,-4 0 83,1 0 1,1-1-48,-1 1 0,-1-4-171,-3 0 0,0-4 19,0 5 1,0-10 144,0 1 222,0-7-60,0 1 0,0-6-144,0-3 1,-1-4-78,-3-7 1,2 1-154,-6-5 1,6-1 103,-2-7 1,1 3 24,0-3 0,1 2-39,-2-2 1,3 3-126,1-2 0,0 5-14,0 2 0,1 5-220,3-1 1,-1 6-390,4 2 1,1 5 335,3 2 0,6 7-46,2 8 1,3 4 6,0 8 0,3 0-129,1 4 0,0 2-5,4-3 1,-3 2 68,3-1 1,1 0 66,3-4 0,4 0 101,0-5 1,-4-8 398,-3-2 0,-6-8-186,2-1 1,-3-3 371,-1-3 0,-6-4-189,-1-4 1,-4-6 1096,0-2 1,-6-2-284,-2-2 1,-3-4 12,-1 1 1,0-5-644,0 4 0,-5 0-249,-3 0 0,2 3-869,-1-3 0,-1-1 543,-3 2 1,3 3-3222,0 4 1498,1 5 1956,0-3 0,-3 11 0,4 1 0</inkml:trace>
  <inkml:trace contextRef="#ctx0" brushRef="#br0" timeOffset="51">11322 9356 7909,'-17'-16'1340,"8"3"1676,-2-2-2920,7 2 1,4 7-743,8 2 1,-2 8 1235,2 4 1,-5 3-276,5 4 1,-4 4 681,3 8 0,-3 2-438,4 5 1,-4 6 101,3 2 0,0-3-323,0-1 0,2-2-280,-5-2 0,5-5 90,-2-2 1,0-3-77,0-1 0,-3-2-721,4-2 447,-6-2-873,8-6 1,-7-5-82,5-2-343,-6-2 1,3-4 334,-5-2 1,0-3 16,0-8 0,-5 1 1147,-2-5 0,-14-6 0,-3-4 0</inkml:trace>
  <inkml:trace contextRef="#ctx0" brushRef="#br0" timeOffset="52">11047 9356 7839,'3'-11'1614,"5"0"1,9-1-886,14 1 1,7 4 690,4 4 1,2 1-441,2 2 1,0-1-250,-1-3 1,1 3-368,0-3 1,-6-1-185,-2 1 1,-3 0-543,-5 4 0,-7 0-1931,-8 0-154,-2 0 2447,-7 0 0,-6 0 0,-6 0 0</inkml:trace>
  <inkml:trace contextRef="#ctx0" brushRef="#br0" timeOffset="53">17733 8046 7901,'-5'-12'0,"4"6"0,-8-4 902,5 2-313,0 3 1,0-1 754,0 2-133,1 3-793,3-5 1,1 12-28,3 1 0,2 8-124,6 4 1,3 8 284,0 4 0,5 3-53,-1 4 0,7-3-198,0 3 1,6-3-164,-1-5 1,0 2-97,0-5 1,2 3-425,-3-3 1,-1-1 332,2-3 1,-6-1-216,2-3 1,-3 1 99,-1-5 1,-4-1-1095,0-6 170,-5 2 481,2-9 1,-6 6-707,-2-4-341,-3-1-412,-5 3 2066,-5-10 0,-6-2 0,-7-4 0</inkml:trace>
  <inkml:trace contextRef="#ctx0" brushRef="#br0" timeOffset="54">18167 8126 8000,'0'-26'0,"0"3"0,0 8 312,0 0 0,0 2 1346,0 2-739,5-1 1,-4 5 162,3-1-569,-3 6 1,-2 3-222,-3 10 0,-3 7-65,-9 9 1,-1 7-32,-6 8 1,-6 2-425,-6 2 1,1 0-240,-4-1 0,-3 1 396,0 0 1,5-7-914,2-5 0,5-1 415,2-6 0,2-6-386,9-5 1,2-4-161,7 0-315,-3-6 1430,8-1 0,-3-5 0,5 0 0</inkml:trace>
  <inkml:trace contextRef="#ctx0" brushRef="#br0" timeOffset="55">17653 7783 8097,'-5'-6'1353,"4"0"-687,-4 6 1,10 0-82,2 0 1,5 0-23,3 0 0,3 0 126,5 0 1,6-3-191,5-1 0,2 0-120,5 4 1,1-4-323,4 0 0,-2-3 114,-2 3 1,-2-4-1014,-6 5 0,-5-1 352,-2 4 490,-3 0 0,-6 0 0,-2 0 0</inkml:trace>
  <inkml:trace contextRef="#ctx0" brushRef="#br0" timeOffset="56">18544 8285 8071,'-12'-6'949,"5"0"-65,-1 2 139,6 3-223,-3-4-122,5 0 0,5 3-237,2-2 1,5 3 80,3 1 1,3 0-60,5 0 1,4-4-178,4 1 0,2-3-302,1 3 1,4 0 128,0-4 1,-1 4-802,-6-1 1,0 2 426,-4-2 1,-4 3-1327,-4-3 1,-5 2-1109,1 2 2695,-2 0 0,-7 0 0,-1 0 0</inkml:trace>
  <inkml:trace contextRef="#ctx0" brushRef="#br0" timeOffset="57">19332 8023 8047,'-12'-18'710,"1"-2"1088,0 4-1617,4-4 0,2 11 340,5-2 400,0 7-538,0-1 0,1 5-85,3 0 1,-1 9-68,4 2 1,1 12 321,3 0 1,6 11-129,2 0 1,3 8-200,0 0 0,5-2-195,0-2 0,1 1 143,-2-1 0,-2 0-577,3-4 0,1-1 297,-1-2 1,-2-3-203,-6-5 0,1-6 139,-4-1 0,0-5-401,-1-3 0,-6 0-39,3-4 1,-7 0-1071,2-4-826,-4 0 2505,2 0 0,-10-5 0,-2-1 0</inkml:trace>
  <inkml:trace contextRef="#ctx0" brushRef="#br0" timeOffset="58">19674 8080 7907,'-5'-23'13,"4"0"792,-3 0 1,-1 6-267,1 1 0,1 7 1269,3 2-680,0 4-627,-5-2 0,-7 13-140,-7 7 1,-4 8-99,-3 11 1,-4 9-42,-4 3 0,0 3-377,0 1 0,1-3-105,2 2 0,1-5-441,7-3 1,0-5-1218,12-2 1,-2-1-144,9-6 2061,0 0 0,9-5 0,2 1 0</inkml:trace>
  <inkml:trace contextRef="#ctx0" brushRef="#br0" timeOffset="59">19983 8468 7963,'0'-18'592,"0"2"-304,0 4-57,0 6 1639,5-4-770,-4 9-205,4-9-268,-5 8-228,0-3 0,-4 8-154,1 4 1,-5 2-104,4 10 1,-5 2 12,2 5 0,2-2-137,1 3 1,3-3-80,1-1 0,0 0 21,0 0 1,0-6-74,0-1 0,5-4 20,2 0 0,3-5-147,2 1 1,-1-5 49,1 0 0,3-1 122,0-2 1,0-2 58,-3-1 1,-1-4 6,1-4 1,-1-1 122,0 1 0,1-1-79,-1 1 0,-3 0 86,0-1 1,-5-3-98,5 0 0,-2 0 28,2 3 1,-3 1 29,-5-1 1,4 5 103,0-1-192,-1 6 0,-3 2-4,0 7 1,2 5 34,2 3 0,-3 3 5,3 4 1,-3 0-451,-1-3 1,0 3 186,0-3 1,4 1-407,-1-1 1,3 1-262,-3-5 0,0 1-553,5-5 1,-1-5 1445,5-2 0,-1-2 0,0-2 0</inkml:trace>
  <inkml:trace contextRef="#ctx0" brushRef="#br0" timeOffset="60">20588 8377 7982,'-11'-5'0,"-1"2"2934,1-4-2111,5 4 1,0-1-555,6 8 0,0 4-8,0 7 0,0 3 87,0 4 1,0 6-60,0 3 0,0 2-64,0 1 0,0-3-542,0-1 0,4-5 253,0 2 1,5-4-1027,-1-4 1,-2-3 89,2-4 1,-5-5-1650,5 1 1407,-5-5 1242,2 2 0,-10-15 0,-2-3 0</inkml:trace>
  <inkml:trace contextRef="#ctx0" brushRef="#br0" timeOffset="61">20360 8582 7922,'5'-6'2896,"5"1"-2112,5 5 1,6 0-267,-2 0 1,2 0-167,2 0 0,1 0-170,3 0 0,2 0-495,5 0 0,-3-1 263,-1-3 0,-3 3-580,3-3 0,-4-1 404,0 1 1,-3-1-2612,-4 1 2837,-2 3 0,-1-9 0,2 3 0</inkml:trace>
  <inkml:trace contextRef="#ctx0" brushRef="#br0" timeOffset="62">21068 8388 7906,'-12'-11'321,"1"-1"0,5-3-190,2 0 1,3 4-302,1 3 46,0 5 2467,0-7-933,0 9-636,0-4 0,0 6-231,0 3 1,0 7 11,0 8 0,0 8-110,0 3 1,0 5-174,0 3 1,0-4-395,0 0 0,1-1 155,3-6 1,1 3-215,2-3 1,3-4-276,-2-4 1,-2-5-698,2 1 1,-4-2-1094,3-2 2246,-4-4 0,2-2 0,-5-5 0</inkml:trace>
  <inkml:trace contextRef="#ctx0" brushRef="#br0" timeOffset="63">21388 8719 7905,'6'-5'1700,"0"4"-1337,-2-3 1,2 4-508,6 4 1,-4 6 998,-1 5 0,-4 2-319,0-2 1,3 7-188,-3 4 0,1 2-132,-4-1 0,0-3-544,0 3 0,-4-3 21,1-1 0,-5 2-937,4-2 1,0 1 441,4-9 0,-1 0 801,-3-3 0,3-1 0,-4 1 0</inkml:trace>
  <inkml:trace contextRef="#ctx0" brushRef="#br0" timeOffset="64">22438 8080 7905,'-22'-18'1,"2"-3"919,1 1 1,7 4-415,0 1 1,1 6-310,3 1 1,-2 4 80,-1-3 1,-1 3 276,1-4 0,-2 6-200,-2-2 1,1 3-93,-5 1 0,4 0-170,-4 0 1,0 5 114,-4 2 1,4 4-124,0 0 0,1 4 100,-1 1 1,2 0-167,6-1 1,0-1 20,-1 5 0,6-4-12,2 5 1,3-5 15,1 4 1,1-1-24,3 1 1,9 6 13,9-2 0,2 2 55,7-2 0,1 0-157,6 0 0,1 0 84,3-1 1,1 1-100,-5 0 0,0 0 21,-3 0 0,-3-2 37,-1-2 1,-3 2-38,-5-6 1,-3 4-14,-5-4 0,-1 2 16,-10-2 1,4-6 31,-5 2 0,-1-2 146,-10 2 0,-2 0-87,-13-4 0,-1 2 4,-6-5 0,-9 4-197,1-5 1,-9 2-247,-2-1 0,1-2-77,6 1 1,0-1 195,8-2 1,2 0-1980,9 0 972,5 0 1294,7-5 0,6-7 0,5-6 0</inkml:trace>
  <inkml:trace contextRef="#ctx0" brushRef="#br0" timeOffset="65">22781 7840 7915,'-5'-18'7,"4"2"-1510,-3 4 1527,3 6 402,1 1 1202,0 5 1,3 5-704,1 3 0,6 8-388,2 7 1,0 6-74,7 9 1,0 3-109,4 4 0,-2 2-227,1 3 1,-1 2 110,5 5 0,-5 0-234,-2 0 1,-5-2-260,1 2 0,-4-2 260,-3 5 1,-3-2-719,-5-5 0,-6-1 179,-6-3 1,-4-6-610,-7 3 1,-10-8 310,-5 0 1,-3-7 829,-4-5 0,-1-1 0,-11-3 0,26-10 0,0-1 0,-2 1 0,0-1 0</inkml:trace>
  <inkml:trace contextRef="#ctx0" brushRef="#br0" timeOffset="66">17402 7771 7981,'0'-11'4,"0"0"0,1 1 449,3 2 1,-3-2 469,3 2-321,-3 3 783,-1 0-932,0 0 0,-5 4-11,-3-3 1,-2 8-107,-1 3 0,-6 8 17,-2 4 0,-6 4-73,-2 4 1,-4 9 69,0 9 0,-2 3-459,16-19 0,0 0 0,-12 26 269,15-22 1,1-1 0,-6 26-8,4 0 0,7 2 74,4-2 1,4-4-343,4-4 0,8-5 140,7-3 0,3 1-198,5-5 1,-1-5-45,4-6 1,-5-3-14,2-1 0,1-1-519,-1-3 1,-1-3 357,-3-4 0,0-1-612,0 0 1,0 1 25,-1-1 977,1 1 0,0-1 0,0 0 0</inkml:trace>
  <inkml:trace contextRef="#ctx0" brushRef="#br0" timeOffset="67">17642 9428 7905,'-7'-12'407,"2"-4"0,1 3-195,1-2 0,-1 6 157,4 1 834,0 6-767,0-9 0,0 15 4,0 0 0,1 10-161,3 5 0,-2 8 168,6 3 0,-4 8-108,3 4 0,-4-1-358,1 1 1,-2-4 4,2 4 1,-3-9-62,3 1 1,-3-8-787,-1 1 1,0-4 460,0-4 1,4 1-2481,0-4 1410,0-1 1470,-4-4 0,0-4 0,0-2 0</inkml:trace>
  <inkml:trace contextRef="#ctx0" brushRef="#br0" timeOffset="68">17950 9348 7938,'-5'-12'0,"2"1"0,-4-1 2837,4 1-2039,-2 5 1,5 2-278,0 8 1,1 2-167,3 5 0,-3 6-145,3 2 1,1 7-25,-1 5 0,4 2-111,-4 1 1,3 0-19,-3 1 0,5-1 91,-2 0 0,0-5-604,0-2 0,-3-4 273,4-4 1,-6-3-388,2-4 0,1-5-162,-1 1 85,0-5 481,-4 2 311,0-10 1,0-3 83,0-7 1,-4 1-111,0-5 1,-5 0 22,2-4 0,0-1 28,0-3 0,0-1 133,0-2 0,1-2-28,2 5 0,2 1 215,-1 3-115,1 5 182,2 2-631,0 9 1,3 9 83,5 9 0,0 6-16,11 5 0,2 6 111,5 3 1,0-2-136,4 1 1,1 0 83,3 0 1,4-2-267,0-5 0,-4-2 63,-3-2 0,-5-6 97,5-5 1,-6-6 134,2 2 0,-7-3-101,-1-1 1,-6-1 633,-2-3 1,1-2-225,-5-6 0,-2 0-119,-1-3 0,-2 1-70,-2-5 0,0 0-59,0-4 1,-6-4-95,-1 0 0,-7-3-257,-1 3 0,-1-3-632,5 3 1,-3-3 442,3 3 0,-3 4-1024,6 4 1,3 9-244,1-1 1663,3 7 0,6 4 0,1 6 0</inkml:trace>
  <inkml:trace contextRef="#ctx0" brushRef="#br0" timeOffset="69">18818 9336 7990,'-17'-11'697,"9"-1"185,-4 1 0,8 3-755,1 1-57,1 4 1,4-2 523,1 5 0,-1 1-144,1 3 1,4 8 7,0 7 0,4 7-103,0 5 1,-1 2 100,-2 1 0,2 4-205,-3 0 0,2-1-135,-1-7 0,2 2-81,-2-5 0,1-2 67,-2-6 1,2 1-1302,-5-4 640,5-1-2102,-8-4 240,4-4 1022,-5-2 0,-1-7 1399,-3-1 0,-7-9 0,-7-6 0</inkml:trace>
  <inkml:trace contextRef="#ctx0" brushRef="#br0" timeOffset="70">18704 9313 7990,'5'-17'1829,"-1"0"-1268,7 6 0,-1 0-371,9 4 1,0 1 48,4 2 1,1 2 346,3-1 1,-2 3-56,6 3 1,-1 4 38,4 4 1,1 6-204,-1 2 0,-4 4-96,1 3 0,-7 5-460,-1 7 1,-7-1 199,-8 4 1,-3-4-728,-5 1 0,-5-3 448,-3-5 0,-11 2-262,-4-6 1,-7 0-4,0-7 0,-2-3-173,1-4 0,-2-1 177,3 1 1,3-6-581,4-2-137,1-3 828,9-1 1,1-5 417,9-3 0,8-2 0,6-1 0,2-6 0,6-2 0,0-2 0,4-2 0</inkml:trace>
  <inkml:trace contextRef="#ctx0" brushRef="#br0" timeOffset="71">19332 9405 7988,'0'-17'0,"-1"4"457,-3-2 0,3 3 1853,-3 0-329,2 6-1424,2-4 1,0 10-4,0 0 1,0 7-189,0 12 0,0 2 189,0 9 1,0 4-201,0 4 1,0 4-372,0-4 1,0 2 64,0-2 0,2-3-116,2 3 1,3-10-585,8-1 0,-1-9 355,5 5 0,-3-10-172,3-1 1,0-2 140,3-6 1,1 0-165,0-4 0,0 0-192,0 0 0,0-2-214,0-1 0,-6-2 313,-1-3 0,-9-2-142,-3 2 1,-4-7 725,-4-4 0,-7-8 0,-7-2 0</inkml:trace>
  <inkml:trace contextRef="#ctx0" brushRef="#br0" timeOffset="72">19275 9587 7896,'1'-10'0,"3"3"0,12-2 1223,11 5 1,5 0-548,2 4 0,4-1-319,0-3 1,5 2-344,-1-6 0,-6 4-280,-2-3 0,-7 4-184,-1-1 1,-7-1 236,-4 1 0,-2-1 213,-1 1 0,-6-2 0,-1-5 0</inkml:trace>
  <inkml:trace contextRef="#ctx0" brushRef="#br0" timeOffset="73">19366 9313 7881,'6'-5'0,"10"3"98,-1-6 0,10 2 47,6-2 0,6 3 269,1 5 1,0 0-233,-4 0 1,-4-4-86,1 0 1,-6 1-120,2 3 0,-4-2 118,-4-1 0,-3 1-439,-4-2-452,-6 3 347,4 1 223,-9 0 1,3 0 242,-8 0-217,3 0-77,-4 5 23,5 2 186,0 4 0,1-1 17,3-2 0,-3-2 271,3-2-17,3-3 0,-6 6 686,3-4-69,-3-1 1,-1 8-359,0-3 1,0 9 441,0 3 0,0 4-357,0 3 1,0 3-16,0 6 0,0-1 24,0 0 0,0 0 75,0 1 1,0-1-318,0 0 1,1-3-140,3-1 1,-1-6-365,4-1 1,0-1 215,0-7 0,2 0-702,-5-3 543,5-6 0,-7-1-2360,6-5 1470,-6 0 1,3-5 2,-5-3 1,-1-6 1017,-3-1 0,-7-10 0,-7 1 0</inkml:trace>
  <inkml:trace contextRef="#ctx0" brushRef="#br0" timeOffset="74">19812 9245 7864,'15'-4'0,"0"0"0,3-5 0,1 2 0,1 2 1,11 1 1,-2 3 0,1 1 1,2 0 0,-5 0 1,3 5-2,-3 2 0,-2 3 2046,-6 2 1,-2 0-997,-6 4 0,-5 1-723,-2 6 0,-13 0-87,-6 0 0,-15 5-130,-8 2 1,-11 0-131,-4 0 0,-3-5-455,-1 2 1,11-7-158,8-1 1,9-5-2142,10 2-27,8-4 2798,16-5 0,-3 3 0,8-4 0</inkml:trace>
  <inkml:trace contextRef="#ctx0" brushRef="#br0" timeOffset="75">20360 9405 7975,'0'-18'0,"0"3"0,1 2 393,3 2 1,-3-1 336,3 1 463,-3 4-345,-1-3-395,0 9 0,0-3-102,0 8 0,-1 4 90,-3 7 1,2 8-160,-6 7 0,4 3 73,-3 1 0,3 4-246,-4 0 0,6-3 86,-2-5 0,4-3-183,4 3 0,-1-4 98,9 0 1,-2-2-104,9-1 1,0-5-212,4-3 1,0-2-305,0-2 0,1-4 212,2-3 1,0-3-84,4-1 0,-4 0-303,0 0 1,-6-4 221,-1 0 0,-6-5-556,-1 2 0,-2-3 444,-6-2 0,-2 1 572,-6-1 0,-12-4 0,-8-2 0</inkml:trace>
  <inkml:trace contextRef="#ctx0" brushRef="#br0" timeOffset="76">20234 9599 7975,'8'-1'421,"-1"-3"0,-2-1 625,7-3 0,2 2-536,9 2 0,1 3-164,2-3 1,-1 1 115,1-1 1,3 3-68,2-3 0,-3-1-442,-2 2 0,2-5-415,-1 4 0,-4 0-478,-4 4 1,-5-3-15,1-1 954,-2-5 0,-7 2 0,-1-4 0</inkml:trace>
  <inkml:trace contextRef="#ctx0" brushRef="#br0" timeOffset="77">20360 9359 7975,'10'-15'0,"-2"0"0,3-1 1019,0 5 1,6 5-360,6 2 0,5-1-116,2 1 1,3 0-274,1 4 0,1 0-58,-1 0 0,-4 0 152,1 0 1,-5 0-142,5 0 0,-6 1-101,2 3 0,-8 2 129,-4 6 0,2-1-111,-2 1 0,0 4 62,-3 3 0,-2 0 5,-3 4 1,2-3-113,-5 7 0,4 1 50,-5-1 0,2 3-173,-1-3 0,-2 3 44,1-3 1,-1 1-85,-2-2 1,0-1 63,0 1 0,0-6-353,0 0 0,0-7 15,0 3 0,0-4-609,0 0-1035,0-1 833,0-4-1278,0-2 1165,0-5 595,0-5 1,-4-3 669,0-7 0,-10-3 0,1-5 0</inkml:trace>
  <inkml:trace contextRef="#ctx0" brushRef="#br0" timeOffset="78">20908 9473 7975,'0'-11'682,"0"-1"1013,0 1-1128,0 0 0,1 4 21,3 3 0,-1 3 85,4 1 1,6 6-268,6 6 1,4 4 92,3 7 0,0 4-127,4 0 1,1 3-202,3-3 1,0 1-44,0-2 0,3-2-165,-2 3 0,0-4-199,-8-4 1,3 1 208,-3-5 1,-1-1 0,-3-6 0,-1-2 3,-3-2 0,-3-3 89,-4 3-51,-1-3 0,-4-6 243,-4-2 1,-1-9-11,-2-3 1,-2-2-90,-1-2 0,-4-1 98,-4-3 0,-1-2 104,1-5 0,0 1 5,-1 2 0,1-4-121,-1 4 1,2-3-771,3 7 1,1 6-824,6 6-1029,0 2 1607,0 7 0,6 1-380,1 5 1,12 5 1149,4 2 0,13 8 0,-1 3 0</inkml:trace>
  <inkml:trace contextRef="#ctx0" brushRef="#br0" timeOffset="79">21856 9519 7921,'0'-12'0,"0"1"0,0 0 0,0-1 540,0 1 0,0-1 22,0 1 0,0 0 29,0-1 0,0 1 691,0-1-846,0 6 1,0 0 5,0 2 0,0 4-112,0 0 0,0 6-44,0 9 0,0 8-7,0 8 0,0 7 121,0 4 1,5-2-298,3 2 0,-2-9-206,2 1 0,-5-3-717,5-1 1,-4-3 445,3-8 1,-4 1-873,1-5 0,-3-3-70,-1-5-278,0-4 982,0 2 0,-4-10-61,0-3 0,-5-3 330,2-4 0,-7-2 343,-1-2 0,-2-2 0,2 2 0,2-3 0,-2-1 0,2-3 0,2-1 0,1-5 0,2 2 0,3 1 269,5-2 1,0 2 41,0-2 1,0 4 160,0 4 1,5 1 120,3 3 1,3 4 296,4 7 1,3-1-335,5 6 0,1-1 53,3 4 0,2 1-42,5 3 0,2 2-151,2 6 0,-3 3-70,3 0 0,-2 7-185,-2 0 1,-5 3 12,-2 5 1,-8 0-336,-4 5 0,-7 2 182,-4-3 1,-9 3-607,-7-7 1,-6-2 313,-8-1 1,-8-3-425,-8-1 1,1-4 255,-1 0 0,2-9-267,-2 1 1,4-3 225,7-1 0,8-1 6,8-6 1,2 0-315,2 0 518,5 0 1,6-6-296,7-1 1,9-7 187,3-1 1,2-2 376,2 2 0,5-3 0,1-5 0,5 0 0</inkml:trace>
  <inkml:trace contextRef="#ctx0" brushRef="#br0" timeOffset="80">22450 9439 7886,'0'-11'0,"-4"-1"0,0 1 0,-3 3 2931,3 0-252,0 6-2081,4-3 1,0 10-158,0 3 0,0 7-111,0 4 1,0 4 254,0 3 0,0 7-172,0 5 1,4 0-380,0-3 0,6-1-210,1 0 1,1-5-163,3-2 0,3-3 80,1-1 0,2-5-294,2-3 1,1-2 90,3-2 1,-2-5 114,6-2 1,-5-2-399,5-2 0,-6-2 243,2-2 1,-3 2-452,-1-6 0,-7 1 94,-4-5 858,-6 1 0,-6-11 0,0-2 0</inkml:trace>
  <inkml:trace contextRef="#ctx0" brushRef="#br0" timeOffset="81">22313 9679 7871,'16'-4'919,"3"0"1,9-3-531,6 3 0,6-1-153,5 1 0,1 1-102,0-4 1,-1 0-348,1 0 0,-5-3-12,-3 2 0,-4-1-34,-3 1 0,-5-2 79,-7 3 180,-2-3 0,-6-2 0,1 1 0</inkml:trace>
  <inkml:trace contextRef="#ctx0" brushRef="#br0" timeOffset="82">22575 9393 7904,'8'-6'0,"0"-6"0,4 1 835,7-4 0,8 3-255,3 5 1,7-2-425,1 5 0,5-1-18,-1 1 0,-2 3-2,-2-3 0,-4 3 19,-4 1 1,3 1-1,-2 3 1,-3-1-109,-2 4 0,2-1 48,-1 2 0,-2-2-75,-6-2 0,2-1 122,-6 4 0,1 1 231,0 3 1,-7 5-2,2-1 1,-3 10 20,-1 2 1,2 1-117,-5 2 0,0 1 103,-4 3 1,0-4-323,0 1 1,-2-6 47,-1 2 0,-2-4-335,-3-4 0,-2 0 184,2-8 0,2 2-226,-2-9 1,1 0 89,-5-4 1,2-2-35,2-2 0,-2-2 101,3-5 1,-3-6 46,-2-2 0,6 1 257,2-1 1,-1-3-74,1-5 0,0 0 325,4 4 0,2-3-162,1-1 1,2 0-268,3 5 0,2 0 17,-2 3 0,2 3-196,1 4 0,1 6 151,-1 2 1,2 8-129,2 3 0,2 12-215,2 4 1,6 8 114,-2-1 0,2-1-152,-2 2 0,0-1 69,0 5 1,0-2-10,-1-3 0,1-2 130,0-5 0,-1-6 215,-3-1 0,2-9 124,-2-3 0,2-3 353,-2-1 0,-3-6-26,-4-5 1,-1-6-224,0-6 1,-3-1 282,0-2 1,-6-2-130,2-3 1,-6-6-139,-2 3 1,-5-1-227,1 4 1,-2-2-342,-1 3 1,3 2-229,0 1 1,2 0-584,-2 5 0,3 1-1136,5 10 948,0-1-537,0 6 1849,5 11 0,2 3 0,4 8 0</inkml:trace>
  <inkml:trace contextRef="#ctx0" brushRef="#br0" timeOffset="83">24014 9416 7942,'0'-11'0,"2"-1"0,1 1 2207,-1 4-580,8 2-621,-9 5 1,8 5-456,-5 3 1,0 9 210,-4 5 0,0 6-73,0 7-289,0 4-776,0-4 597,0 10 55,0-10-620,0 5 283,0-1 141,0-3-326,0-2 0,0-4-763,0-7 868,0 3-1912,5-14 1398,-4 0 1,5-3-138,-2-6-99,-3 1 1,5-9-299,-6-2 1189,0-9 0,5-1 0,1-6 0</inkml:trace>
  <inkml:trace contextRef="#ctx0" brushRef="#br0" timeOffset="84">23763 9348 7848,'1'-16'0,"3"1"0,13 1 932,9 7 0,11-2 2955,5 5-2794,8 0-272,-3 4 20,8 0 0,1 1 34,5 3 188,0 2-657,-9 6 1,1-1-314,-7 1-1771,-3 4 1260,-14-8 0,-2 7-1760,-8-7 1246,-8-3 932,-5 5 0,-6-4 0,0 6 0</inkml:trace>
  <inkml:trace contextRef="#ctx0" brushRef="#br0" timeOffset="85">2186 12152 8028,'-11'-5'78,"5"4"0,-3-10 313,5 4 343,-5 2 105,8-5 0,-6 7 629,4-5-558,1 6 3,-3-3-558,5 5 0,4 9-11,0 2 0,5 9-115,-2 3 0,7 5 15,2 6 0,4 1 46,-1-1 0,6 5 78,2 3 0,3-2-465,-3-2 1,5-3 136,-2-1 0,2-3-170,-2-1 0,2-6 88,-5-1 0,3-1-537,-3-7 0,-1 0 113,-3-3 0,0-2-43,0-3 0,-5-1 18,-3-6 1,-2 0-914,-2 0 242,1 0 1,-6-2 97,-2-2 1064,-3 3 0,-1-9 0,0 4 0</inkml:trace>
  <inkml:trace contextRef="#ctx0" brushRef="#br0" timeOffset="86">2803 12141 8013,'-5'-12'0,"0"1"397,-3-1 0,-1 1-199,6-1 1,-2 6 654,1 2 0,2 2-302,-1-2 1,-4 3-95,0-3 1,-1 8-151,-3 3 1,1 8 118,-10 5 1,5 6-74,-4 5 1,0 7-126,-4 4 0,-1 6-351,-2 1 0,1 1 379,-1-5 1,2-4-253,1-3 0,0-2-149,0-2 1,0-5-187,1-2 0,0-3 81,3-1 1,1-6-107,3-1 0,2-5-853,-2-3 0,2-3 492,2-5 0,3 0-740,1 0 1457,-1 0 0,-3 0 0,-1 0 0</inkml:trace>
  <inkml:trace contextRef="#ctx0" brushRef="#br0" timeOffset="87">2049 11821 8029,'-16'-5'-261,"8"-2"0,-2 0 187,10-1 62,0 6 1,4-5 897,0 3 1,1 3-292,-1-3 1,2-1 112,5 1 0,1 1-94,-1 3 1,4-4 96,1 0 0,4 0-251,-1 4 0,8-1-29,3-3 0,-1 3-261,2-3 1,-1-1 21,4 1 1,1-5-161,-1 2 0,0 0-337,0 0 1,1 0-473,-1 0 1,-1-2-215,-3 5 1,2-4 990,-5 5 0,-1-6 0,-3 2 0</inkml:trace>
  <inkml:trace contextRef="#ctx0" brushRef="#br0" timeOffset="88">3134 12369 7960,'-6'-6'358,"1"-1"259,5 3 40,0 3 0,1-4-170,3 5 1,-2 0-36,6 0 1,4 0-149,3 0 1,5 0 53,-1 0 0,-1-4-20,1 0 0,0-1-116,4 2 1,0 0-211,-1-5 1,-3 5-381,1-5 1,-1 2-474,3-2 0,-3-1 538,0 5 303,0-4 0,4 1 0,0-4 0</inkml:trace>
  <inkml:trace contextRef="#ctx0" brushRef="#br0" timeOffset="89">3945 11981 8068,'-11'-7'447,"4"1"791,4 2-750,1 3 0,2-3 36,0 8 0,0 2-91,0 6 1,5 4 133,3 3 1,2 4 51,2 4 1,-1 2-179,0 5 0,6 2-75,2 2 1,-1-1-134,1 4 1,1-4-82,7 1 1,-4 0-61,-1-3 1,4 0-210,-7-8 1,4-1 0,-8-3 1,4-5-303,-4-3 1,0-2-310,-3-2 1,-1 0-79,1-4 230,-6-2 0,0-5-958,-2 0 476,-3 0 0,3-1 1057,-8-3 0,-7-2 0,-7-6 0</inkml:trace>
  <inkml:trace contextRef="#ctx0" brushRef="#br0" timeOffset="90">4276 12015 8070,'-3'-29'587,"-1"2"1,-4 4-162,4 4 0,1-1 126,3 5-100,0 5 0,-2 1 240,-2 5 0,2 3-128,-6 8 0,1 3-157,-5 13 0,0 4 29,-4 11 1,-1 2-122,-6 6 1,1 0-224,3 0 1,-2 3-351,2 1 1,-4 0 109,-4 0 0,3-5 64,-3 1 0,2-1-245,-2-7 1,4-4-730,1-4 1,4-8 459,6 1 1,2-8-1766,3 0 1686,2-2 0,6-7 677,3-2 0,2-3 0,5-1 0</inkml:trace>
  <inkml:trace contextRef="#ctx0" brushRef="#br0" timeOffset="91">4505 12517 7973,'-5'-11'0,"-2"-4"2555,-4 0-1015,5-1-525,1 5-253,5 5 213,0-5-436,0 10-420,0 6 0,3 8 25,1 10 0,0-4 108,-4 0 0,1 0-256,3 4 1,-3 0-93,3-1 0,1-4-126,-1-3 0,0-2-26,-4-2 1,4-3-455,-1 0 50,1-6 421,1 3 1,-2-5 166,4 0 1,1-5-85,3-2 1,1-4 143,-1 0 1,1 0 2,-1-1 1,1 1 91,-1-1 1,0 1-89,1 0 1,-5 0 128,1 4 0,-4 0-55,3 4 237,-4 1-152,7-3 1,-7 9-67,4 0 0,-3 5-63,4-2 1,-6 4-88,2 0 1,1 0-170,-1 1 1,4-1-194,-5 1 1,2-1-511,-1 0 1,-1 1 236,4-1 689,1-4 0,-2 3 0,-1-4 0</inkml:trace>
  <inkml:trace contextRef="#ctx0" brushRef="#br0" timeOffset="92">5064 12483 7891,'-11'-18'372,"0"3"1,0 2 1517,4 2-804,2 0 1,5 4-468,0-3 0,0 11-195,0 3 0,-4 8 11,0 10 0,0 5-92,4 0 0,0 3-132,0-3 1,0 3-180,0-3 1,4-2-216,0-6 0,4 2-181,-5-6 1,5 0-609,-4-3 0,0-5-2379,-4 1 1487,5-6 288,-4 3 1576,4-5 0,-15 0 0,-3 0 0</inkml:trace>
  <inkml:trace contextRef="#ctx0" brushRef="#br0" timeOffset="93">4870 12609 7891,'0'-8'253,"0"1"0,2 4 393,1-1 1,0-1-239,4 1 0,5 1-21,3 3 1,9-2-318,-1-2 0,8 3-19,-1-3 1,3-1-687,1 1 0,-2-1 208,2 2 427,-7 1 0,11-8 0,-9 4 0</inkml:trace>
  <inkml:trace contextRef="#ctx0" brushRef="#br0" timeOffset="94">5464 12449 7891,'-18'0'825,"1"0"196,1 0 1,7 0 324,-2 0-478,7 0 1,-5 1-180,6 3 1,-1 2 279,4 6 1,0 0-197,0 4 0,4 1-334,-1 6 0,6 0 142,-1 0 0,2 1-422,1 3 1,1-3-564,-1 2 0,-3 2-280,0-1 1,-2-4-881,1-4 0,-1-1-2936,-6 1 4500,0-3 0,5 1 0,1 0 0</inkml:trace>
  <inkml:trace contextRef="#ctx0" brushRef="#br0" timeOffset="95">6012 12186 7843,'-6'-5'1130,"1"4"-117,5-4-344,0 5 0,5 0-383,3 0 0,2 0 0,1 0 0,2 0-5,2 0 0,-1 0-28,5 0 0,0 0-107,4 0 1,0-1 104,0-3 0,-4 2-224,0-1 0,-2 0-47,3-1 0,0 3-143,-5-3 1,4-1 1,-4 1 0,1-1-112,-5 1 0,0 3-937,1-3 1,-5 2-131,1-2 1340,-5 3 0,2-4 0,-5 5 0</inkml:trace>
  <inkml:trace contextRef="#ctx0" brushRef="#br0" timeOffset="96">6001 12415 7871,'5'-7'958,"3"2"-674,7 5 1,-1 0 557,5 0 1,-1 0-312,1 0 0,6 0 185,-2 0 1,3 0-177,1 0 0,-3 0-6,3 0 0,1 0-348,-2 0 0,1 0-283,-4 0 0,-1 0-937,-3 0 0,-3-1 340,-5-3 694,1 3 0,-1-4 0,1 5 0</inkml:trace>
  <inkml:trace contextRef="#ctx0" brushRef="#br0" timeOffset="97">7200 11295 8050,'-5'-11'695,"4"3"-128,-3 1 644,3 4-353,1-2-479,0 5 1,0 5-42,0 3 1,5 3 123,2 4 1,5 3-80,3 5 1,3 5 91,5 2 0,1 3-163,2 2 1,0-1-67,4 0 0,-4-1-215,0-2 0,-2 2 68,-1-3 0,-4-2-36,0-1 0,-5-4-102,1-4 1,2 1-473,-2-5 1,-1 0-68,-6-3 0,1-5-1632,-6 1 378,1-5-304,-4 2 2136,0-5 0,0 0 0</inkml:trace>
  <inkml:trace contextRef="#ctx0" brushRef="#br0" timeOffset="98">7623 11352 7939,'0'-11'0,"-2"-2"253,-1-2 1,1 6-25,-1-2 1,1 6 665,2-3-111,0 6-183,0-3 1,0 6-202,0 3 0,-1 2-144,-3 5 1,-2 5-150,-6-1 0,-4 10 98,-3 2 1,-3 5-188,-1 2 0,-3 5 121,-1 3 0,-5-1-320,2 1 0,1-6-129,-2 2 0,6-2-230,-2-2 1,4-5 205,4-2 0,3-4-644,5-4-824,4 3 1802,2-10 0,0 5 0,-1-6 0</inkml:trace>
  <inkml:trace contextRef="#ctx0" brushRef="#br0" timeOffset="99">7817 11672 8037,'-7'-6'3520,"2"1"-3005,10 15 0,-3-1 314,2 10 0,1 0-273,-2 4 0,1 3-82,-4 1 0,0 5-514,0-2 1,0-2 84,0-1 0,2-3-289,1-1 0,-1-5-403,1-3 1,-1-3-1995,-2 0 2641,0-6 0,5 4 0,1-3 0</inkml:trace>
  <inkml:trace contextRef="#ctx0" brushRef="#br0" timeOffset="100">8308 11387 8275,'-11'-7'641,"4"2"1,2 7-508,5 1 1,0 4 645,0 4 0,0 6-241,0 2 1,0 2-104,0 2 1,0 5-54,0 2 1,0 0 102,0 0 0,0-3-483,0 3 0,0-6 64,0-1 0,0-1-872,0-7 0,0 0-1178,0-3-839,0-1 2822,0-5 0,0 5 0,0-5 0</inkml:trace>
  <inkml:trace contextRef="#ctx0" brushRef="#br0" timeOffset="101">8159 11695 7996,'0'-11'0,"6"4"1190,1 4 0,3 1-334,2 2 0,-1-4-194,1 1 0,0-1-355,3 4 1,2-1-245,2-3 0,3 3-226,-3-3 0,2 1-486,2-1 0,-1 3-875,-3-3 1524,2 3 0,-3-4 0,5-1 0</inkml:trace>
  <inkml:trace contextRef="#ctx0" brushRef="#br0" timeOffset="102">8719 11684 8019,'-6'-8'2471,"2"0"-1190,3 6-533,1-3-839,0 5-385,5 0 0,-3 0-91,6 0 1,-4 0-1252,3 0 1818,-4 0 0,7 0 0,-4 0 0</inkml:trace>
  <inkml:trace contextRef="#ctx0" brushRef="#br0" timeOffset="103">8925 11718 7937,'0'-8'622,"0"1"897,5 4-1079,1-2 0,2 5-12,-1 0 0,-3 0-1196,4 0 465,-6 0-701,8 0 0,-3 0 1004,4 0 0,1 5 0,-1 2 0</inkml:trace>
  <inkml:trace contextRef="#ctx0" brushRef="#br0" timeOffset="104">9233 11707 9639,'0'-7'2227,"0"2"-3448,0 5 1033,5 0 188,-4 0 0,4 0 0,-5 0 0</inkml:trace>
  <inkml:trace contextRef="#ctx0" brushRef="#br0" timeOffset="105">9873 11341 7938,'-11'-11'64,"4"-1"1,-2 5 205,5-1 647,0 5-639,4-2 1,0 7 305,0 1 0,2 9-196,1 7 1,0 2 67,5 2 0,-6 4-82,2 0 0,1 3-105,-1-3 0,0 3-147,-4-3 1,0-4-216,0-4 0,0-2-214,0 3 0,-2-4-615,-1-5 0,0 0-1834,-5-4 2756,6 3 0,-8-8 0,3 3 0</inkml:trace>
  <inkml:trace contextRef="#ctx0" brushRef="#br0" timeOffset="106">9678 11524 8360,'0'-12'969,"2"5"-976,2-1 1,3 6 733,8-2 0,-2 3-229,2 1 1,7-2 27,1-2 0,6 3-196,-2-3 0,4 3-301,0 1 1,3-1-241,4-3 0,-4 3-578,1-3 0,-2-1 383,-7 1 0,1 0 406,-4 4 0,-6-5 0,0-1 0</inkml:trace>
  <inkml:trace contextRef="#ctx0" brushRef="#br0" timeOffset="107">10329 11250 8006,'-11'-18'2195,"5"1"-1759,1 6 0,6 5 140,3 2 0,-2 4-87,6 4 1,-4 2-179,3 5 1,1 7 231,3 5 0,4 1-52,1 7 1,-1 0-190,-4 7 0,5-1-181,-1 5 0,4-5-145,-4 1 1,4-4-89,-4-3 1,1 0-372,-5-4 0,3 0-809,-3-4 1,3-6 627,-6-1 1,-2-8-1252,2 0 1915,-6-5 0,4 7 0,-6-4 0</inkml:trace>
  <inkml:trace contextRef="#ctx0" brushRef="#br0" timeOffset="108">10604 11261 7972,'-2'-15'0,"-2"0"1976,3-1-1305,-4 10 0,4 2-42,-3 8 1,1 2-179,-4 6 0,-5 8 65,-3 3 1,-5 9-357,1 2 1,-3 2 24,-1 5 1,-2-3-789,2 4 0,-2-5 412,6 1 1,2-4-1190,2-3 0,4 1 396,3-6 1,-1-3 983,5-4 0,1 0 0,3 4 0</inkml:trace>
  <inkml:trace contextRef="#ctx0" brushRef="#br0" timeOffset="109">10752 11569 8003,'-11'-11'4170,"4"5"-3160,2 1-624,5 5 0,4 1 78,0 3 0,3 2-97,-3 5 1,5 5-127,-1-1 0,-2 0-303,2-3 1,-2 3 106,2 0 1,2-1-496,-3-6 1,0 0 321,0-4 0,-3 4-582,4-4 1,-4 0 215,3-4 0,-3 0 59,4 0 1,-5-6 150,5-1 0,-2-3 147,2-2 1,2 2 213,-2 3 1,-2-4-63,2 4 0,-4-2 408,3 1 0,-3-1-34,4 6 0,-5-1 635,5 4-296,-6 0-265,9 0 0,-5 9-232,5 2 0,-3 7-208,0-3 0,-5 4-316,5-4 0,-2 8 191,2-4 1,-2 5-2450,-2-5 2551,-3 3 0,-1 6 0,-6 1 0</inkml:trace>
  <inkml:trace contextRef="#ctx0" brushRef="#br0" timeOffset="110">7269 12266 8038,'-12'-5'0,"5"4"53,-1-3 87,5 3 920,-7 1-274,9 0 72,-4 0-10,5 0 0,5 0-561,3 0 0,2 0-48,1 0 1,6 0-10,2 0 1,2 0-99,2 0 0,0 0 32,0 0 0,5 0-149,2 0 0,3 0 128,1 0 0,5 0-42,-1 0 1,5-4-29,-1 0 1,2 0-207,2 4 1,2-1 3,5-3 1,1 2-264,6-6 1,4 4 315,-32 0 1,1 1-1,0 1 1,1 0 20,0-2 0,0 0 0,1 1 1,-1 0-44,0-1 0,0 0 1,0 1-1,0 1 20,30 2 1,-30-1 0,-2-2 29,29 0 1,0-1-161,-4 4 0,-1 0 174,-3 0 0,0 0 171,-4 0 0,-2 0-94,2 0 1,0 0 96,0 0 1,3 0-126,5 0 1,2-1-79,2-3 0,-2-3 49,-27 2 1,1-1 0,-1 2 0,1 0-195,1 0 0,0 1 1,0 0-1,-1-1 182,0 1 0,-1-1 0,30-5-35,-5 5 0,4-4 83,0 5 1,-4-2-75,-3 1 1,-1 2 265,4-1 1,0 1-64,0 2 1,-1 0-98,-3 0 1,2 0-13,-6 0 1,6 0 5,-2 0 1,-6 0 6,-1 0 0,-3 0-65,3 0 1,-4-3-36,0-1 1,-6 0 40,2 4 0,-7 0 207,-4 0 0,-8-1-80,-4-3 343,-3 3-282,-5-4 1,-2 3 571,-5-1 1,0 0-916,0-5 0,-1 6 119,-3-2-954,-3-2 0,-8 3 498,0-4 0,0 4-403,3-1 0,-4 4 18,-3 4 881,-3 2 0,-1 6 0,1-1 0</inkml:trace>
  <inkml:trace contextRef="#ctx0" brushRef="#br0" timeOffset="111">8605 12540 7954,'0'-11'529,"0"3"21,0 1 277,0-1-150,0-3 689,0-1-345,0 1-1,0 4-685,0 2 0,4 10-86,-1 3 1,5 7 5,-4 4 0,5 3-6,-2 1 1,0 3-224,0 1 1,-3 0-58,4-5 1,-4-2-47,3-1 1,-4-6 36,1 3 0,-3-4-284,-1 0-391,5-6 293,-4-1 284,4-5 0,-5-1 48,0-3 1,4 0-82,0-7 1,5 1 58,-2-9 0,4 4 37,0-4 0,0 3 44,1-3 0,3 1 78,0-1 0,4 3-36,-4 5 1,2 0-64,-2 4 1,-2-2 258,2 5 0,-2 2-55,-2 5 0,4 4 206,1 4 1,-1 6-17,-4 2 1,1-2 105,-1 2 0,-3 0-259,-1 4 0,1 0-205,3 0 0,0-1-71,-4-3 1,3-2-305,-2-1 1,-2-8 390,2 4 0,0-3 0,3 2 0</inkml:trace>
  <inkml:trace contextRef="#ctx0" brushRef="#br0" timeOffset="112">11460 12129 9098,'0'-6'1264,"1"-3"-1017,3 5 0,-1 0 265,4 4 1,1 0-32,3 0 0,2 0-20,2 0 0,-1 0-115,5 0 1,2 0 84,5 0 1,0 0-178,4 0 1,-1 0-139,2 0 0,0-1-198,-4-3 1,1 2-454,-1-6 0,-7 4-686,3-3 1,-8 3 1220,0-4 0,3 1 0,0-5 0</inkml:trace>
  <inkml:trace contextRef="#ctx0" brushRef="#br0" timeOffset="113">12397 11672 7934,'-5'-6'0,"3"1"0,-4 1 0,2 0 0,3-5 0,-6 4 0,4-2 0,1 0 1925,-1 4-360,1 1-544,2-3-206,0 5-500,0 5 1,5 3 105,3 7 1,3 3-6,5 5 1,1 5-132,6 2 1,1 3-13,3 1 1,-3 4-54,3 0 0,-3 4-259,-1-4 0,3 0 129,1-3 0,0-5-148,-4 1 0,-1-3-34,1-2 1,-1 1-351,-3-8 0,-3-3-615,-4 0 1,-1-5-53,1-3-695,-6 2 446,4-9-107,-9 4 1465,4-5 0,-10 0 0,-1 0 0</inkml:trace>
  <inkml:trace contextRef="#ctx0" brushRef="#br0" timeOffset="114">12819 11729 7897,'0'-11'0,"-4"0"101,1-1 0,-1-3 215,4 0 1,0 3 196,0 5 0,0-1 334,0-3 180,0-1-61,0 6-23,0-4-675,0 8 1,-2-1-61,-1 6 1,0 5 150,-4 7 1,-1 3-130,-4 5 0,0 5-130,-3 2 1,-3 10 90,-5 5 1,-1 1-489,-3 3 0,2 2 150,-6-1 1,5-1-126,-5-3 1,6-6 83,-2-1 1,4-5-65,4-4 1,3-3-111,4-8 1,1 0-865,0-8-504,4 3 632,2-7 34,5-1 1064,0-1 0,0-5 0</inkml:trace>
  <inkml:trace contextRef="#ctx0" brushRef="#br0" timeOffset="115">13059 12175 7895,'0'-8'556,"0"1"-115,-5 4 216,4-7 38,-4 9 131,5-10-275,0 10 277,0-4-527,0 5 1,3 9-101,1 2 0,0 8 19,-4 0 0,0 3-120,0 1 1,0-2 35,0-1 0,0 0-195,0-5 1,0 4-122,0-4-42,0 1 0,0-5-333,0 0 234,0-4-143,0-2-12,0-5 381,0-5 1,4 2 12,0-4 0,3-1 30,-3-3 0,5-2 3,-1-2 0,0 2 31,0-2 0,3-2-41,1 2 1,-1-4 63,5 4 0,-4-1-56,0 5 1,-1 0 116,0-1 1,-3 2-2,0 2 0,-4 3-21,3 5 1,-3 0 83,4 0 80,-6 0 1,4 5 17,-2 3 1,-1 3-37,4 5 1,-4-2-105,1 5 0,-3 0-101,-1 4 0,0-1-195,0 1 1,0 0 8,0 0 0,4-5-266,0-3 0,1 1 144,-1 0 0,-2-5-197,6-3 1,-5-2 519,5 2 0,0 2 0,3-4 0</inkml:trace>
  <inkml:trace contextRef="#ctx0" brushRef="#br0" timeOffset="116">13573 12118 8895,'0'-7'1172,"0"2"0,0 7-835,0 1 1,0 5-60,0 7 0,0 3 133,0 5 1,0 1-215,0 3 1,0-3-15,0 2 1,0-2-128,0-1 1,0-1-44,0-3 1,0 1-1248,0-5 1001,5 1 0,-2-6-374,4-3 1,-4 0-1001,1-3 1607,-3-3 0,-1 4 0,0-5 0</inkml:trace>
  <inkml:trace contextRef="#ctx0" brushRef="#br0" timeOffset="117">13447 12312 7829,'-6'-5'666,"2"-3"1,-1 2-177,1-2 1,2 6-105,6-2 0,-2 1-135,6 0 1,-1 1 211,5-2 0,0 2-84,4-2 0,-2 2-136,5-6 0,0 5-126,4 0 1,-4 1-204,0 2 0,0-3-643,3-1 1,-2 0 406,-1 4 0,-2 0-2065,2 0 2387,-2 0 0,-1 0 0,2 0 0</inkml:trace>
  <inkml:trace contextRef="#ctx0" brushRef="#br0" timeOffset="118">13950 12015 7911,'-5'-6'1976,"3"0"-1491,-3 6 0,5 7-113,0 4 0,0 6 73,0 6 0,0 4-166,0 4 1,0 2-115,0 1 1,0-1-262,0-2 0,0 0-436,0-4 1,4 3-811,0-3 1342,0-5 0,-4-1 0,0-3 0</inkml:trace>
  <inkml:trace contextRef="#ctx0" brushRef="#br0" timeOffset="119">6172 13717 8025,'-7'0'-221,"-1"0"1,5 0 695,-7 0 756,9 0-391,-4 0-236,5 0-233,5 0 1,-2 0-95,4 0 1,1 0 134,3 0 0,4 0-109,1 0 0,0 0-52,-1 0 0,3 0-33,5 0 0,1-2-109,3-1 0,-2 0 27,6-5 1,-2 5-124,1-5 0,2 2-157,-5-2 0,-1-1 72,-3 5 1,-1-3-801,-3 3 0,-3 0 27,-4 4 1,-5 0-297,1 0 1,-7 1 1140,-1 3 0,-5 3 0,-6 4 0</inkml:trace>
  <inkml:trace contextRef="#ctx0" brushRef="#br0" timeOffset="120">6172 13899 9018,'12'0'610,"3"-1"12,0-3 0,7 3 405,1-3 0,1-1-456,6 1 0,-3-1 2,3 1 1,-3 3-419,3-3 1,-3-1 51,3 1 1,-4 1-1334,0 3 1,-1-4 380,-3 0 745,-4 0 0,4-1 0,-5-1 0</inkml:trace>
  <inkml:trace contextRef="#ctx0" brushRef="#br0" timeOffset="121">7451 13568 8148,'0'-6'172,"-5"-4"640,4 3-89,-4-4 374,5 5-157,0 0-372,0 6-135,0 6 0,0 1-45,0 8 1,0 4-95,0 8 1,0 6-104,0 5 0,0 9 29,0-1 1,0 3-121,0 1 0,0-3-186,0 2 1,0-3-264,0-4 0,0 1 210,0-5 0,0-4-445,0-3 1,0-7 264,0-1 1,4-6-1380,0-5 219,-1-1 123,2 1 1356,2-6 0,-1-6 0,-1-6 0</inkml:trace>
  <inkml:trace contextRef="#ctx0" brushRef="#br0" timeOffset="122">7497 13728 8040,'-5'-18'668,"2"2"1035,-4 4-657,4 1-414,-2 0 27,5 4-167,0 2 0,5 6-78,3 3 0,3 8-144,5 7 1,3 3 151,7 5 1,0 2-138,4 6 0,-3 0-74,3 3 0,-1-2-81,2 2 0,2-7-203,-3 0 1,-1-2 54,2 2 0,-6-5-146,2-7 1,-3-2 101,-1-6 0,-4 1 33,0-1 1,-5-3 273,1-1-109,-2-4 0,-6 2 290,1-5-230,-5 0 1,2-5 182,-5-3 0,0-6-230,0-1 1,-4-9-123,0 1 1,-5-7-136,2-1 1,0-6 66,0-1 1,-1-5-55,-3 1 0,3-2-89,0-2 1,5 2-122,-5 2 1,5 4-20,0 7 1,1 2-134,2 2 0,-4 7-83,1-3 0,-1 8-234,4 0 1,0 6-1346,0 1 975,0 6 388,0-3 0,5 10 147,3 2 1,3 9 608,4 3 0,3 2 0,5 2 0</inkml:trace>
  <inkml:trace contextRef="#ctx0" brushRef="#br0" timeOffset="123">8274 13934 7992,'-7'0'2534,"2"-5"-1129,5 3-513,-5-3-28,4 5-567,-4 5 1,1 5-32,0 6 1,-1 4-91,1-1 0,2 3-57,-6 0 0,6 1-117,-2 0 0,3 0 85,1 0 0,5-2-198,2-2 1,1 2-64,3-6 1,-1 0-94,9-3 1,-3-2 112,3-3 1,0-2 16,4-5 0,3-1-71,1-3 1,0-6 82,-5-5 0,1-5 92,0 1 0,-5-3-53,-3-1 1,-2 4 139,-2 0 1,-4-1-91,-4-7 1,-3 3-29,-3-3 0,-9 3-17,-7 1 1,-4 1-116,-3-1 0,-4 1-24,-4 3 1,0 3-260,0 4 1,1 6-94,2 2 0,3 4 164,5 4 1,6 2-200,1 6 0,5-1 48,3 0 1,3 2 558,5 2 0,0-2 0,0 4 0</inkml:trace>
  <inkml:trace contextRef="#ctx0" brushRef="#br0" timeOffset="124">8662 13968 7951,'6'-5'-1,"-1"2"1,-5-4 1098,0-1 1,2 2-253,1 2 0,0 4-45,5 4 1,-5 2-333,5 5 1,0 5-113,3-1 1,-1 5-161,-2-1 0,2 3-6,-2 1 0,0-2-173,0-2 1,2 2 142,-2-6 0,-3 0-470,-1-4 0,-3-3-207,-1 0-248,0-6 284,0 3 366,0-5 1,-1-5 73,-3-2 1,3-4 11,-3 0 0,3-2 352,1-2 1,0-3-124,0-5 0,5 1 47,2-1 1,3 0-127,2 0 1,1-4-26,2 1 0,-1-1-223,5 4 0,0 2-424,4 2 0,-4 2-52,0 6 1,0 3-469,4 1 1,1 5 1069,2 2 0,-2 5 0,4 7 0</inkml:trace>
  <inkml:trace contextRef="#ctx0" brushRef="#br0" timeOffset="125">9199 13979 6548,'-7'-17'-505,"2"0"798,10 11 1,-2 1 53,5 5 1,-5 0 251,5 0 0,-4 5-139,3 2 0,-3 3-94,4 2 0,-2 1-405,2 2 1,2-1-93,-2 5 1,-2-5-310,2 1 348,-1-2 1,5-3-47,-1-3 1,0-2-107,1-5 0,-1 0-121,1 0 1,-2-1 36,-3-3 1,4-2 33,-4-5 1,2-1 322,-1 1 1,-2-1-14,-2 1 1,-3 0 72,3-1 1,-3 5 45,-1-1 290,0 0-123,0 2-211,0-4-152,0 9 1,0-3 71,0 8 1,5 2-84,3 5 1,2 1 48,1-1 1,1-1-97,-1-2 1,5 2 39,-1-2 1,4-2-21,-4 2 1,0-6 74,-3 2 1,3-3-22,0-1 1,0 0 21,-3 0 1,-1-4-19,1 1 1,3-6 71,0 1 1,2-2-26,-2-1 0,-3 3 96,4 0 1,-4 2-2,0-2 260,-1-2-4,1 9-260,-6-4 0,-1 6 132,-5 3 1,0 6-114,0 5 1,0 6-42,0-2 0,0 1-94,0-1 1,0 1-209,0-4 1,4 3-95,0-4 0,5 0-382,-2-4 1,3-3 702,2 0 0,-1-6 0,1 2 0,-1 2 0,0 1 0</inkml:trace>
  <inkml:trace contextRef="#ctx0" brushRef="#br0" timeOffset="126">10272 13956 7896,'-10'-22'0,"6"0"-676,-7 3 1,7-1 404,0 4 1,2 3 917,-2 5 0,1-2-114,-4 2 0,-1 3-256,-3 1 0,-4 3-51,-1 1 1,-4 5-28,1 3 1,-6 7-149,-2 4 1,2 2-196,6 2 0,-2 4-85,6 0 1,1-2 173,6-6 1,3 1-408,5-4 1,2 3 174,1-4 0,4 0-101,4-4 1,4-4 128,1-3 0,3-3 81,-4-1 0,4 0 206,-4 0 0,4-1-98,-4-3 0,2-3 161,-2-4 1,-2 1 32,2 2 0,-6-2 692,-1 3-573,-1-4 1,1 0 666,-1 0-257,-4 4-36,2 2-485,-5 5 1,0 1-125,0 3 1,0 4-132,0 7 1,0-1 69,0 5 1,1-4-206,3 4 0,2-5 99,6 1 0,-1-2 48,1-1 0,0-6-34,4-2 0,-4-3-14,4-1 1,1-1-8,2-3 0,-1-4 45,1-7 0,0-3-63,4-5 0,-4-1-109,0-2 0,-4 0 354,4-4 1,-5 2 570,2-6 0,-5 2-638,-3-6 0,2 1 105,-3-1 0,0 1 327,0-5-304,-4 1 0,6-1 183,-5 0-121,4 0 0,-6 1 20,2 3 0,1 9-66,-2 6 1,1 5 935,-4 7-700,0 0 1,-1 5-17,-3 6 1,2 11-183,-6 8 0,5 12-138,0 7 0,-2 7 34,1 4 0,0 7-372,4 5 1,0 4 110,0-4 0,0-2 84,0-5 0,4-9-406,0-7 0,3-3 204,-3-5 1,4-7-294,-5-8 0,5-2-545,-4-2-282,0-4 530,1-2 897,-4-5 0,-1-5 0,-6-2 0</inkml:trace>
  <inkml:trace contextRef="#ctx0" brushRef="#br0" timeOffset="127">11129 13168 7919,'6'-17'0,"-1"0"2,-5 6-40,0-1 1,5 2 1591,3 3-624,-3 1 496,5 6-377,-9 0-520,10 0 1,-10 6-199,3 1 0,-4 7 55,-4 1 1,-4 7-86,-7 1 0,2 2-27,-2 9 0,-3 3 20,-1 9 0,-2 1-235,-2 2 0,4 3 42,0 5 0,4 1-244,-4-1 0,6 4 115,1-1 1,6-2-85,6-5 0,0-2-221,0-2 1,5 1 287,3-8 0,3-2-71,4 2 0,5-9-55,6 1 1,-2-6 89,3 3 0,-3-10 191,-1 2 0,0-8 92,0 0 1,-1-2 94,1-1 0,-4-1 242,0 0 1,-5-4-400,2-3-499,-4 2 58,0-5-159,-1 4 1,-1-6-11,-2-3-1235,-3-2 0,-5-9 1705,0-1 0,0 1 0,0 4 0</inkml:trace>
  <inkml:trace contextRef="#ctx0" brushRef="#br0" timeOffset="128">11597 14562 8328,'6'0'1085,"3"-5"-692,-5-3 0,4-2 213,-4-2 0,3 0-102,-3-3 1,1 1 94,-1-5 0,-3 0-113,3-4 0,-3 0-144,-1 0 1,0-5-261,0-2 1,0-2-17,0 1 0,0-5-132,0 1 0,0-5 181,0 2 0,-4-4-57,1 4 1,-2-4-96,1 4 0,2 0-220,-1 3 1,0 3 40,-1 1 0,3-1 58,-3 6 0,3 0 24,1 7 0,0 3-135,0 4 175,0 1 1,0 3-61,0 1-5,0 4-56,0 8 1,4 4 59,0 10 0,3 0 182,-3 4 0,4 4-72,-5-1 1,6 1-34,-1-4 0,2-5-44,2-3 1,0-3-79,3 0 0,-2-6 83,2-2 0,-2-3-9,-2-1 0,1 0 57,-1 0 0,1-1-36,-1-3 0,1-2 217,-1-6 0,-3 1-62,-1 0 0,0-5 238,0 1 1,3-1-51,-2 0 1,-2 3 42,2-7 1,-2 7-64,2-3 0,-2 4 68,-2 0-138,-3 6-68,4 1 0,-5 7-68,0 6 1,0 1 65,0 10 1,0 5 143,0 6 1,-1 3-136,-3 2 1,3-1-41,-3 0 1,3 0-106,1 1 0,0-5-228,0 1 0,1-7-655,3-1 0,-1-2 454,4-6 1,-3-1-234,4-6 1,-5-2 719,5-2 0,0-3 0,3 4 0</inkml:trace>
  <inkml:trace contextRef="#ctx0" brushRef="#br0" timeOffset="129">12180 14082 10685,'6'17'577,"3"-1"-23,-5 3 1,-1 6 432,-3-2 0,0 8-619,0-1 0,-5-1-199,-2 2 0,-3-6-1388,-2 2 0,1-4 345,-1-4 874,-4 2 0,-2-8 0,-5 4 0</inkml:trace>
  <inkml:trace contextRef="#ctx0" brushRef="#br0" timeOffset="130">12808 13385 7877,'0'-11'289,"0"0"646,-5-1-435,3 1-296,-8-1 1,4 6 148,-6 2 0,1 3-102,0 1 1,-5 5 73,1 3 1,-1 3-48,0 4 0,4 3-45,-3 5 0,3 0-60,5 0 1,-2 3-56,5 1 1,0-3-20,4-1 0,1-8-216,3 4 1,2-2 54,6-6 1,3 3-140,0-6 0,6-3-89,-2-2 1,1-1 118,-1-2 0,3-5-59,-3-3 0,-3-3 98,-1-5 1,1 2 56,-5-5 1,2 4 9,-10-4 1,1 1 3,-4-1 1,0-2 74,0 2 1,-1-2-70,-3 2 0,-2-1 116,-6 5 1,1 0-58,0 3 1,-1 1 100,1-1 1,3 5 144,1-1 166,4 6-182,-2-9 164,5 10-304,0-4 1,2 5 2,6 0 1,1 4 168,10 0 0,-1-1-88,1-3 1,2 4-143,-2 0 1,3 0-3,1-4 1,0 0-145,-1 0 1,0 0 19,-3 0 1,1 0-363,-4 0-1578,-1 0 873,-4 0 1157,-4 0 0,-7 10 0,-7 3 0</inkml:trace>
  <inkml:trace contextRef="#ctx0" brushRef="#br0" timeOffset="131">12614 13808 7962,'-12'0'624,"1"0"-245,-1 0 182,1 0-126,5 0 364,-5 0 1,10 1 382,-3 3-667,3-3 0,6 6-119,3-4 0,7-1 136,4 2 0,4 1 5,4-2 0,3 1-171,8-4 0,1 0-91,3 0 1,4-4-104,0 1 0,-5-6-210,5 1 0,-3 2 150,3-2 0,0 4-218,-1-3 1,-5 4-13,-6-1 1,-2-1-862,-9 2-1149,2-1 969,-12 4 198,-2 0 0,-11 4 430,-8-1 1,-3 6 530,-4-1 0,-8 2 0,-6 1 0</inkml:trace>
  <inkml:trace contextRef="#ctx0" brushRef="#br0" timeOffset="132">12773 14059 7902,'-11'0'2739,"0"0"-1177,-1 0-1114,1 0 0,4 2-65,4 1 0,1 4 65,2 4 1,0 6-10,0 2 0,0 3 200,0 5 1,4-3-92,0 3 0,5-3-159,-2-1 0,4 0-277,0-1 1,-1-4-64,-2-3 1,2-2-234,-2-1 352,2-1-227,1-5-87,-4-1 0,1-6-283,-4-3 1,0-2-293,-4-5 1,0-1 312,0 1 1,1-6-224,3-2 0,-3-2 189,3-2 1,-1 0 195,1 0 0,-2-1 19,6-3 1,-5 3 27,5-2 0,4-2-2,3 1 0,1 4 0,-1 4 0,2 5 44,2-1 0,3 4 156,-3 3 1,1-1 159,-1 5 1,3 0-112,-3 4 0,2 0-58,2 0 1,-1 0-233,-3 0 1,2 0-202,-2 0 1,-2 0 39,-2 0 0,-2 0-509,-2 0 912,-5 0 0,5-5 0,-5-1 0</inkml:trace>
  <inkml:trace contextRef="#ctx0" brushRef="#br0" timeOffset="133">13013 14116 8131,'-11'0'572,"5"-1"67,2-3 698,2 3-850,2-4 1,-3 6-124,-1 3 0,0 2 53,4 6 1,0 3-48,0 0 0,0 2-17,0-2 0,0 1-218,0 3 0,4 2-90,0-6 1,1 1 14,-1 0 1,-2-7-215,6 2-423,-6-2 382,8-3-35,-8-1 73,8-5 1,-4-1 59,6-3 0,-5-2 49,1-6 0,-1 0 13,5-3 1,-1 2 52,1-2 0,-2 2 20,-3 2 0,4 0 60,-4 4 0,2 0-16,-1 4 181,2 1-89,-4-3 52,6 5 0,-2 5-63,-3 3 0,2 2 127,-5 2 1,4-1-67,-4 0 0,4 5-46,0-1 0,-2 4-464,2-4 1,-4 4 201,3-4 1,-4 1-843,1-5 0,-2-3-411,2-1-120,-3-4 748,4 2 709,-5-5 0,6 0 0,0 0 0</inkml:trace>
  <inkml:trace contextRef="#ctx0" brushRef="#br0" timeOffset="134">13596 13077 7934,'-12'0'3634,"6"0"-3194,1 0 162,5 0 0,1 4-82,3 0 0,-1 5 69,4-2 1,2 3-168,6 2 0,-1 4-28,5 3 1,0 8 171,4 3 1,0 8-154,0 4 0,0 3-210,0 0 0,-4 5 186,0-1 1,-5 5-41,1-5 1,-3 10-241,0-2 1,-1 4-152,1-1 0,-1-1-89,1 2 1,-5-3-365,1-1 0,-6-2 247,2-6 0,-3 1-148,-1-8 0,-1 1-334,-3-1 0,-2-8 239,-5-7 1,-2-3-495,-2-1 0,1-6 8,-5-1 1,-4-5-1277,-4-3 2253,-5 2 0,6-9 0,-8 3 0,-3-3 0</inkml:trace>
  <inkml:trace contextRef="#ctx0" brushRef="#br0" timeOffset="135">14418 13797 7915,'-6'0'992,"1"0"455,5 0-1051,5 0 1,1 0-5,6 0 1,0 0-102,3 0 1,3 0 119,5 0 0,5 0-78,2 0 1,3 0 28,2 0 1,0 0-123,3 0 1,-1-2-40,5-2 1,-5 3-89,1-3 0,-4 2-227,-3-2 1,-4 3-310,-4-3 1,-5 3 216,-3 1 206,-7 0 0,-3-5 0,-5-2 0</inkml:trace>
  <inkml:trace contextRef="#ctx0" brushRef="#br0" timeOffset="136">15549 13294 7752,'-7'0'1000,"2"-5"-412,5 4 0,2-3-158,1 8 1,-1 2-45,1 5 1,-1 7-102,-2 5 0,0 1-35,0 7 1,0 3-58,0 4 1,0 4 13,0-4 0,0 5-143,0-1 0,0 1 95,0-1 1,5-3-354,2-4 0,0-5-9,0 0 0,0-5-160,0-3 1,0 0 11,-3-7 0,-3 0-262,3-3 1,-3-1-264,-1 1-219,0-6 1095,-5-1 0,-2 0 0,-4 2 0</inkml:trace>
  <inkml:trace contextRef="#ctx0" brushRef="#br0" timeOffset="137">15560 13477 8030,'-5'-12'1312,"-3"1"-657,3 0 151,0-1 1,10 6-310,3 2 1,2 8-10,2 3 0,0 5-34,4 3 0,3 4-43,7 8 0,3 6-102,6 5 1,-5 1 99,1-1 0,-1-2-202,4 2 0,-1-4-125,-2-4 1,2 2-73,-3-5 0,2-4 55,-2-4 0,2-4-58,-5 4 1,-1-6 40,-3-2 0,-5-1-39,-3-6 0,-2 0 153,-2-4 0,-3 0 139,0 0 1,-6-1 192,2-3 0,-2-4-153,2-7 1,-2-3-307,1-5 0,-3-5-140,-3-2 1,-4-7-357,-4-1 0,-4-5 285,-1 1 0,-3 1-141,4 0 1,0 4 166,3-1 0,1 2-89,0 2 0,0 5-40,4 2 1,0 4 89,4 4 0,1-1-124,-1 5 0,1 3 121,2 5 1,5 4-1022,3-1 0,2 3 116,2 1 1,0 1-118,3 3 0,3 2 1214,5 6 0,0 4 0,0 2 0</inkml:trace>
  <inkml:trace contextRef="#ctx0" brushRef="#br0" timeOffset="138">16382 13637 7933,'-11'-5'1506,"0"-2"1,4 0-1012,3-1-140,3 5 1,0-2 168,-3 5 1,3 5-213,-3 3 0,-1 7-61,1 4 0,-5 4-127,2 4 1,0-2 108,0 6 1,4-2-327,-1 1 1,3-2 115,1-5 0,1 0-417,3 0 0,3-2 122,4-2 1,2-2 16,2-6 1,-1-4 62,5-4 1,1 3 21,7-3 0,-3 0 338,3-7 0,-2-4-94,2-7 1,-7 1 340,3-5 0,-5 0-116,-3-4 1,-1 0 35,-10 1 1,-1-5-129,-3 0 0,-2-4-180,-6 0 0,-1 2 92,-10-1 1,0 4-156,-4 0 0,1 6-442,-1 5 0,4 4 233,0 3 0,3 3-401,-3 5 1,5 0-827,-1 0 412,8 5 1,-2 3 340,5 7 719,0-2 0,9 8 0,1-3 0</inkml:trace>
  <inkml:trace contextRef="#ctx0" brushRef="#br0" timeOffset="139">16725 13671 7940,'-11'-11'4162,"-1"-1"-3756,6 6 1,1 2-82,5 8 1,4 3 16,-1 9 1,6 1-45,-1 6 0,-2 4-50,2-1 0,-2 6-58,2-1 1,2-3-89,-2-2 0,-2-5-134,2-2 0,-2-5 53,2 1 1,-3-6-272,-5-2 123,5-4 13,-4 2 1,4-10 82,-5-3 0,-4-3 61,0-4 0,-3-3-65,3-5 0,-4-4 57,5 1 1,-5-2 4,4 1 1,0 3 99,4-3 1,0-1 154,0 2 0,3-5-261,5 5 1,-1 0-233,8 7 1,3 3-515,1 4 0,3 2 367,1 3 0,-1 1-202,1 6 0,0 6-132,0 1 0,-1 1-269,-3 3 0,-2-1 961,-1 9 0,-9 0 0,3 4 0</inkml:trace>
  <inkml:trace contextRef="#ctx0" brushRef="#br0" timeOffset="140">17091 13739 7925,'-2'-10'1433,"-2"3"-1144,3-3 0,-4 7 481,5-5-215,0 6 1,1-3 248,3 5-381,-3 0 1,6 1-135,-3 3 1,-2 2-53,6 6 1,-4 4-112,3 3 1,-3-1 68,4 1 1,-5-1-327,5 1 1,-4 1-27,3-5 0,1 0-221,4-3 1,-1-2 220,0-2 0,1 1-67,-1-6 0,4 1-5,1-4 0,-1-1-29,-4-3 1,2-1 195,2-3 0,-6-6-52,3 3 1,-4-3 315,4 3 1,-5-1 89,1 1 0,-4-4 405,3-1-486,-4 1 0,6 4 298,-5-1-123,0 1-214,-4 5 1,1 0-283,3 6 112,-3 0 1,4 6-169,-5 1 1,4 3-6,0 2 1,3-1 0,-3 1 1,4-1 56,-5 0 1,6 0 17,-1-4 1,2 2 39,1-5 1,1 0-1,-1-4 1,1 0 59,-1 0 0,1 0-49,-1 0 0,0-5-2,1-3 0,3 2 6,0-2 0,3 0 0,1-3 1,-7 0 9,7-1 1,-11 2-12,8 2 1,-10-1 494,5 6-313,-7-6 1,3 8 196,-4-3-242,-1 2 1,3 9 179,-5 4 0,-4 2-125,0 6 1,-4-4-220,5 4 0,-1-4-210,4 4 1,0-5-466,0 2 0,1 0 16,3-1 0,2-3-604,6-5 0,3 0 1331,0 0 0,5 4 0,-2-5 0</inkml:trace>
  <inkml:trace contextRef="#ctx0" brushRef="#br0" timeOffset="141">18039 13774 7858,'0'-17'331,"0"-3"42,0-3 0,1-2 47,3 6 1,-3 2 365,3 2 0,-3 2-240,-1 2 0,-4 3 5,0 1 1,-5 4-259,2-1 1,-3 8-82,-2 4 1,-3 3-163,0 4 1,-6 4 6,2 8 1,2-2-165,-2 6 1,1-6-34,-1 2 1,2 1-426,6-2 1,5-3 76,2-4 0,3-5-256,1 1 1,5-3 257,2-4 1,5-3 104,3-5 0,3 0 168,4 0 0,0-5-28,-3-3 0,1 0 28,-4-3 0,3 2 1,-4-6 0,0 2-26,-3 2 0,-2-1 26,-3 1 1,2-1 190,-5 1 1,1 1 486,-1 2 1638,-3-2-1902,4 9 1,-5-3-203,0 8 0,-5 2 1484,-3 6 1,2 4-805,-1 3 1,0 3-653,0 0 0,0 1-129,3 0 1,3-4-260,-3 0 1,4-5-106,4 1 0,3-2 159,4-1 0,0-6-73,1-2 0,0-3 65,4-1 0,-4-1 131,4-3 1,0-2 30,-1-6 0,2-3 8,-2 0 1,-2-6 203,2 2 0,-2-6-68,-2-2 1,1-3 87,-1 3 0,-1-5-22,-2 2 0,2-7 144,-3-1 1,4-1 89,0 1 1,0-2 73,1-1 0,-1-4-84,1 3 0,-5 3 12,1 1 1,-6 2-2,2 2 0,-2 5 196,-2 2 0,1 4-1,3 4 0,-3 7 194,3 4-525,-3 5 1,-1 1 21,0 10 0,4 6-99,0 12 1,-1 5 97,-3 7 0,0 6-16,0 6 0,0 3-636,0-4 1,0 5 385,0-5 1,0 1-651,0-5 1,0 0 352,0-3 0,-1-7-357,-3-4 0,3-10 50,-3 2 1,-1-4-117,1 0 1,-1-6 807,1-6 0,-2 1 0</inkml:trace>
  <inkml:trace contextRef="#ctx0" brushRef="#br0" timeOffset="142">19021 13043 7864,'0'-12'0,"0"-4"0,-4 3 209,0-2 1,0 2 354,4 2 1,-4 3 985,1 1-1049,-1 4 1,-1-1 47,-3 8 0,-2 4-166,-1 7 0,-5 8 184,1 7 1,-6 6-96,-2 6 1,0 5-289,-4 10 0,15-25 0,0 2-245,1 0 0,-1 0 0,0 1 1,0 0 150,-1 1 1,0 0-1,1-2 1,1 1-246,-1 5 0,1 0 1,0-2-1,0 0 152,3 0 1,1 0 0,1-1 0,2-2-502,1-2 0,2-1 0,5 29 30,4-8 0,7-7-665,4-8 1,4-2 77,3-2 1,-2-9-126,3-2 0,-4-4 959,-4 0 227,-3-2 0,-2-5 0,-2 4 0,-3 1 0</inkml:trace>
  <inkml:trace contextRef="#ctx0" brushRef="#br0" timeOffset="143">19066 14390 7784,'-7'-11'293,"-1"0"1,2-1-91,-2 1 0,3 2 262,5-3 1,-1 2 454,-3-9 1,3 4-410,-3-4 1,3-4 71,1-3 1,4-2-194,-1 1 1,5-2-24,-4-6 0,5 0-207,-2-3 1,3 2-150,2-2 1,-2-1 24,-2 1 1,2-1-148,-3 0 1,0 5 23,0 0 0,-4 1-29,1 6 0,-3 2-50,-1 6 0,0-1 85,0 4 1,0 5 141,0 3-26,0 6 51,-5-3-187,4 5 0,-3 0-188,8 0 1,-2 1 76,6 3 0,-1 1 115,5 2 0,0 2 10,4-5 0,-4 0-2,4-4 1,-4 0-12,0 0 0,-1 0 58,1 0 1,-5 0 235,1 0 160,-1 0-91,5-5 267,-6-1-141,4-6-39,-8 6-293,3-4 1,-5 10 13,0 0 0,0 5-28,0 6 1,0 7-11,0 5 1,0 5 20,0 6 0,0 1-10,0 4 1,0-4-353,0 3 0,0-4 142,0-3 1,5 1-994,2-6 0,0 0 299,0-7 0,-3-3-731,4-4 1020,-6-1 571,3 0 0,0-4 0,2-2 0</inkml:trace>
  <inkml:trace contextRef="#ctx0" brushRef="#br0" timeOffset="144">19478 13991 7784,'5'6'0,"-4"0"704,3-2 0,-3 3-237,-1 4 1,-4 0 344,0 1 1,-3 3-305,3 0 0,-4 6-363,5-2 0,-1 2-39,4 2 0,0-4-57,0 0 1,0-5-221,0 1 0,0-2-470,0-2 0,1-4-870,3-3 0,-2-3 1511,6-1 0,0 0 0,3 0 0</inkml:trace>
  <inkml:trace contextRef="#ctx0" brushRef="#br0" timeOffset="145">19774 13728 7856,'-5'-11'315,"-2"-1"395,-8 1 363,2-1-39,-4 6 0,7 6-457,3 8 1,0 3-196,3 4 1,3 3-288,-3 5 1,-1 4 21,1-1 1,1 2-163,3-1 1,3-3 108,1 2 0,5-6-86,-1-5 0,2-3-405,1 0 0,1-6 167,-1-2 0,1-3 25,-1-1 0,0 0 98,1 0 0,-2-5 160,-2-2 0,-3-4-127,-5 0 1,4-5 16,-1-4 1,0-1 59,-7-2 1,2 0 2,-6 0 1,-3-3-124,-5-1 1,-3 0 89,4 5 1,0 4 106,3 3 1,1 6-79,0 1 1,4 4 728,3-3-500,3 4 1,2-2-37,3 5 1,4 4-54,7 0 0,7 1 111,4-1 1,6-3-224,-2 3 0,3-3 98,2-1 1,-5 0-74,1 0 1,-7 0-69,-1 0-304,-1 0-606,-9-5-127,-1-1 0,-7-6 1080,-5 1 0,-16-1 0,-3 1 0</inkml:trace>
  <inkml:trace contextRef="#ctx0" brushRef="#br0" timeOffset="146">19957 13111 7890,'0'-11'0,"1"5"622,3 2 0,5 2 898,10 2 1,0 9-188,8 3 1,2 7-679,2 0 0,2 9 356,1 6 1,-4 7-639,1 8 0,-7-1 170,-1 6 1,-6 3-369,-5 4 0,-8-29 0,-2 0-122,2 29 0,-4-26 0,-1 0-511,-2-1 0,-2 1 1,-1-2-1,-2 0 243,-4-2 0,-3-2 1,-15 26-1015,12-28 0,-2-1 0,-2-1 0,-2-1 1229,-2 0 0,-1 1 0,0-1 0,-1 0 0,1-1 0,-1-1 0,-1-2 0,0 0 0,0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12631 10199 7955,'0'-8'383,"0"1"100,0-1 282,0-3-426,0-1 1,0 5-58,0-1 0,-1 5 309,-3 0-359,-2 1 1,-9 2 23,0 0 1,-6 5-18,2 3 0,-2 7-1,-2 4 1,0 3-116,0 1 0,-3 5 60,-1 2 1,0 7-272,4 1 0,4 5 87,0-1 0,5-1-15,-1 0 0,6 0 58,2 1 1,4-4-322,-1-8 0,4 2 49,4-5 0,-1-2-8,4-6 0,1 2 35,3-6 0,6-1 84,2-7 1,2 2 108,2-5 1,4 0-73,0-4 0,4-5 44,0-3 0,-3-2-14,-2-1 1,-2-2-4,-1-2 1,-1 2 50,-3-2 0,-3 2-8,-4 2 0,-5-5 197,1 1 1,-5 0-69,0 4 1,-6-1 91,-5 1 0,-6 1-95,-1 2 0,-6-1-27,2 5 1,-2 0-12,-2 4 0,4 0 15,0 0 1,5 0-88,-1 0 1,2 0-176,2 0 0,0 2-1241,4 1 682,2-1-1222,5 8 1952,5-4 0,1 6 0,6-1 0</inkml:trace>
  <inkml:trace contextRef="#ctx0" brushRef="#br0" timeOffset="1">12894 10245 8034,'0'-8'221,"0"0"266,0 1 837,0-5-116,0 6-372,0 1-619,0 5 0,0 5 27,0 3 1,0 7-41,0 4 1,0 4 39,0 3 1,0 5-245,0 7 0,0 1-191,0 3 0,0 2-269,0-2 1,0-2 67,0-2 1,0-7 181,0 0 1,0-7-71,0-1 0,4-2-289,0-5-413,0-1 354,1-4 0,-3-1-629,6-2 1257,-6-3 0,8-5 0,-3 0 0</inkml:trace>
  <inkml:trace contextRef="#ctx0" brushRef="#br0" timeOffset="2">13065 10267 7955,'-11'-11'599,"5"5"0,2 1-146,8 5 0,-2 8-12,6 4 1,-4 7-300,3 0 0,1 8 81,3 3 0,1 3-214,-1 1 1,1 1 74,-1-1 1,-1 0-85,-2 0 1,2-3 3,-2-1 1,-3-8-295,-2 1 318,4-8 32,-6 1-318,4-9 75,-5-2 100,0-5 1,0-5-59,0-3 1,0-2 90,0-1 0,0-2 63,0-2 0,1-1 92,3-6 0,1 0-105,3-9 0,3 1 998,1-4 0,-1-4-1063,4 0 1,2-4-145,-2 4 1,0 5-368,-3 6 0,-2 8-211,-3 4-314,-1 2 209,-6 2-209,0 4 1101,0 7 0,0 7 0,0 4 0</inkml:trace>
  <inkml:trace contextRef="#ctx0" brushRef="#br0" timeOffset="3">13522 10222 8063,'0'-12'1565,"0"1"-733,0 4-320,0-3 0,0 10 110,0 0 0,0 7-164,0 8 1,0 3-165,0 5 1,0 4-187,0 4 1,0-1 72,0 5 1,0-4-285,0 7 0,0-6 163,0-1 1,0-2-447,0 1 0,0-2 135,0-5 1,0-1 22,0-3 0,0-2 11,0-1 1,0-4 73,0 4 0,2-8 201,1 0-216,-1-5 289,3 7-89,0-9 1,1 4-27,6-5 0,-1 0-42,0 0 1,5-4-10,-1 0 1,4-3-301,-4 3 1,4-5 78,-4 2 0,1 0-389,-5 0 0,0 0-183,1 0-608,-6-4 1436,4 5 0,-13-5 0,1-1 0</inkml:trace>
  <inkml:trace contextRef="#ctx0" brushRef="#br0" timeOffset="4">13522 10587 8054,'-11'0'398,"5"-1"83,2-3 0,4 2 531,4-6-636,2 5 1,7-6 272,2 6-680,-3-6 263,10 2-58,-4 1 0,5-4-877,0 2 387,4-2 233,-8-1 0,11 3-905,-11 1 1,0 0 987,-8 0 0,1-4 0,-1 5 0</inkml:trace>
  <inkml:trace contextRef="#ctx0" brushRef="#br0" timeOffset="5">13545 10302 8324,'-6'-24'559,"1"-3"1,5 10-579,0-2 1,6 3-2,5 4 1,1 2 731,3 3 1,-1-2-381,1 5 0,2 0-387,2 4 0,2 0-73,-2 0 0,-1 0-327,1 0 1,-1 1-500,1 3 1,-2-1 135,-6 4 818,0-4 0,1 7 0,-1-4 0</inkml:trace>
  <inkml:trace contextRef="#ctx0" brushRef="#br0" timeOffset="6">13854 10199 8833,'0'11'504,"1"1"0,3-1 1,-2 6-400,6 2 0,-6 3 78,2 5 0,1 2-332,-1 6 0,1-1 91,-1 0 1,-3 0-465,3 1 0,-3-2 199,-1-3 0,0 1 41,0-9 0,0 2-138,0-8 13,0-1-415,0-4 145,0-4 677,0-2 0,0-5 0,0 0 0</inkml:trace>
  <inkml:trace contextRef="#ctx0" brushRef="#br0" timeOffset="7">13888 10427 7962,'0'-11'-876,"0"-1"2342,0 6-383,0 1-602,5 20 1,-3-5-219,6 13 0,0-2-80,3 1 1,4 2-186,0 3 1,5-3 117,-5 3 0,5-3-440,-1-1 1,-1-2 246,1-2 1,-1-6 148,1-5 0,1-6 177,-5 2 1,4-3 371,-4-1 1,5-5-239,-5-2 0,0 0 41,-4 0 0,0-2 207,-4-6 1,2 2-219,-5-2 0,0-3 66,-4-1 1,0-3-111,0-1 1,-5-3-311,-3-1 0,-1-5-219,1 2 0,-2 1-345,3-2 1,0 6 207,0-2 0,4 8-927,-1 4-1925,-2 7 3149,5 3 0,-4 5 0,5 0 0</inkml:trace>
  <inkml:trace contextRef="#ctx0" brushRef="#br0" timeOffset="8">14584 9959 7983,'-6'-5'1445,"1"4"-990,5-4 1,0 10 149,0 2 1,5 8-198,3 5 1,-2 5-76,2 2 1,-1 8-45,5-1 1,-1 7-178,1-3 1,3 5-11,0-1 0,5 1-63,-1-1 1,3-3-43,1-4 1,-4-2 79,0-3 0,-4-2-39,4-5 1,-4-4 42,4 0 0,-5-5 29,2 1 1,-8-6 130,0-1-238,0-1-194,-2 5-631,-1-6-109,-5-1-949,0-5 526,0-5 0,-4 2 1354,0-4 0,-4-6 0,1-5 0</inkml:trace>
  <inkml:trace contextRef="#ctx0" brushRef="#br0" timeOffset="9">14893 10005 7940,'0'-18'503,"-5"1"365,3 6-167,-3 5 171,10 1 0,-3 11-331,2 5 1,-7 7 36,-1 9 0,-6 4-154,-1 11 1,-2 2-252,-6 9 0,0 1-303,8-23 0,-1-1 0,-11 29 35,12-29 1,-1 1 0,-14 24 120,-1-5 0,0-7 35,5-13 0,4-2-207,3-5 0,2-5 35,1-3 0,5-7-1120,-1-4 524,6-3-220,-3-1 1,10-6 56,2-6 0,3-1-385,2-6 1255,-1 5 0,6-12 0,1 2 0</inkml:trace>
  <inkml:trace contextRef="#ctx0" brushRef="#br0" timeOffset="10">14413 9776 8021,'0'-18'468,"1"3"-227,3 8 0,3 2 416,4 5 0,0 0-49,1 0 1,-1-4-172,1 0 0,4 0 148,3 4 0,3 0-137,1 0 0,1 0 33,2 0 1,0 1-88,4 3 0,1-2 33,3 1 1,-1-1-87,-3-2 0,2 0-97,-5 0 1,-6 0-160,-5 0 1,-4-4 266,0 0-940,-6 0 0,-2 0 339,-8 1 0,-7-1 249,-8 4 0,-13 5 0,-4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35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6441 16229 8023,'-11'-4'208,"0"0"0,4-4 528,3 0-127,3 3-24,1 0-278,0 0 1,1 3 83,3-1-210,3 1 1,4 2-52,0 0 1,5-1 75,-1-3 0,4 3-165,-4-3 1,7 3 102,1 1 0,-1-5-53,5-3 1,-2 2 18,2-2 1,-3 2 16,3-2 0,-4-1-57,-4 6 1,1-5-130,-5 4 1,0 0-995,-3 4 546,-1 0-454,1 0 0,-6 2 422,-2 1 1,-3 0-527,-1 5 0,-1-2 218,-3 2 847,-2 2 0,-6 1 0,1 7 0</inkml:trace>
  <inkml:trace contextRef="#ctx0" brushRef="#br0" timeOffset="1">6430 16378 8023,'11'-8'882,"1"0"1,-1 6-268,1-2 0,0 1-100,4 0 1,0 1 72,3-1 1,3-3-227,-3 3 1,6-2-84,2 1 1,-1 1-135,-3-4 1,4 3 97,0-4 0,-1 4-402,-3-3 0,-4 4 208,0-1 0,-4-1-1410,4 2 0,-5-1 169,2 4 1192,-9 0 0,3 0 0,-3 0 0</inkml:trace>
  <inkml:trace contextRef="#ctx0" brushRef="#br0" timeOffset="2">7663 15749 8023,'0'-11'-43,"-1"1"89,-3 2 1,3 2 694,-3 2-172,3 3 201,1-4 181,0 5-759,0 5 0,0 5 0,0 5 1,0 7 79,0 1 1,4 4 14,0 8 0,1 0-177,-2 3 1,-1-1 58,2 5 1,-3 0-268,-1 4 0,0-6-49,0-2 1,0 0-58,0-3 1,-4 0 151,0-8 1,0-2-68,4-6 1,0 1-53,0-4 1,0-5-64,0-3 1,2-6-886,1 2 426,-1-3-268,3-1 1,-4 0-224,3 0 541,-3 0 643,4-5 0,0-6 0,2-7 0</inkml:trace>
  <inkml:trace contextRef="#ctx0" brushRef="#br0" timeOffset="3">7698 15921 8023,'-7'-12'0,"2"1"0,5-1 517,0 1 0,0 0-81,0-1 1,2 1 221,1-1 1,4 6-191,4 2 0,1 3-63,-1 1 1,2 5-192,2 3 1,3 7-1,4 4 1,5 4-136,0 3 1,3 2 113,-3 3 1,5 2-308,-2-3 1,-1 2 138,2-2 1,-6-2-384,2-5 1,-3-1 156,-1-3 0,-6-2 35,-1-1 0,-4-7 231,0 2 1,-5-3 135,1-1 1,-4 2-29,3-5 1,-4 1-77,1-1 1,-2-3 523,2 3-51,-3-3 175,4-1-429,-5-5 0,0-1-102,0-6 0,-3 0-59,-1-4 1,0-3-160,4-7 1,0-3-134,0-6 0,1-4 107,3-3 1,2-2-126,6-2 0,-1 0 29,1 1 1,-2 5-275,-3 6 0,2 1 61,-5 6 1,0 2-48,-4 6 0,0-1 13,0 4 0,-1 1-47,-3 4 1,1 3-333,-4 1 1,3 4-261,-4-1 45,6-2 0,-3 6 74,5 0 893,0 5 0,5 11 0,1 2 0</inkml:trace>
  <inkml:trace contextRef="#ctx0" brushRef="#br0" timeOffset="4">8531 16046 8023,'0'-11'-1607,"0"5"3153,0-5-971,0 5 0,0-2 361,0 1-188,0 4 140,0-2-590,-5 5 0,0 1-55,-2 3 0,-4 3-170,4 4 1,-3 6 117,-2 2 1,5 2-195,-1 2 1,6 0-90,-2 0 1,2 0-94,2-1 1,6 1 37,1 0 1,5-5-59,3-3 0,-1-2-143,5-2 1,0-1 137,4-2 0,1-3 143,2-5 1,-1-1-47,1-3 1,-3-2 272,-4-6 0,1-1 41,-4-2 1,3 1 83,-4-5 1,-1 4-118,-7-4 0,2 1-15,-5-1 1,0-2-104,-4 2 1,-1 1 67,-3-1 1,-4 1-471,-7-1 1,-4-1 192,-8 4 0,2 2-372,-6 7 1,1 2 4,-4 5 1,5 1-221,2 3 1,4 3 169,4 9 0,3 1-462,4 6 1038,6 0 0,-4 0 0,3 0 0</inkml:trace>
  <inkml:trace contextRef="#ctx0" brushRef="#br0" timeOffset="5">8874 16081 8018,'10'7'635,"-2"1"0,2-1-357,-2 5 0,2 3-129,1 0 1,-1 2 107,-2-2 1,1-2-110,-5 2 1,1-2-8,-2-2 0,-1 0-129,2 1 0,-3-1 14,-1 1 0,0-5-284,0 1 22,0-6 241,0 4 335,0-6 0,-4-2-53,0-2 1,0-2 3,4-5 0,0-2 209,0-2 1,0-3-214,0-5 1,4-5-74,0-2 1,9-2-222,-2 2 0,7-2 69,-3 5 0,7 2-303,1 6 0,-1 2 147,5 6 1,-3 5-877,-1 2 0,0 3 125,0 1 0,-2 5 845,-2 2 0,-2 14 0,-6 3 0</inkml:trace>
  <inkml:trace contextRef="#ctx0" brushRef="#br0" timeOffset="6">9456 16058 8023,'0'-18'66,"-1"1"139,-3 6 0,3 3 283,-3 1 29,3 4 380,1-7-545,0 9 0,1-4-129,3 5 0,-1 4 20,4-1 1,1 10-194,3-1 1,-3 7 14,0 0 0,-6 2-160,2 2 1,1 0-44,-1 0 1,0-4-159,-4 0 0,3-5 82,1 1 1,1-4 39,-1-3 0,-1 1 150,4-5 1,-3-1-58,4-3 1,-1 0 258,5 0 0,-5-5 26,1-2 1,0-3 36,3-2 0,0-3-107,1 0 1,-1-4 80,1 3 1,-5 1-156,1 4 1,-4-1 172,3 1-226,-4 0 157,2-1-233,-5 6 120,0-4-240,0 8 142,0-3 0,0 7-322,0 1 181,0 4 0,0 4 112,0 1 0,1 3-38,3 0 0,1-4 36,3-3 1,2 0 55,-3 3 0,5-3-12,3-1 0,-2-4 102,2 1 1,-2-3-73,-2-1 0,4 0 93,1 0 1,-1-5 18,-4-3 1,4 2-63,1-2 0,-1 1-5,-4-5 1,5 1-11,-1-1 1,0 1 35,-4 0 0,1-1 11,-1 1 0,-3-1 1,-1 1 0,-3 5 85,4 2 209,-6-3-385,4 6 1,-6-3 72,0 8 1,0 2-90,0 6 0,1 1 87,3 2 0,-3-1-265,3 5 0,-3-4-291,-1 4 1,4-1-338,0 1 0,4 1-1457,0-5 2291,2 1 0,7 0 0,0 2 0</inkml:trace>
  <inkml:trace contextRef="#ctx0" brushRef="#br0" timeOffset="7">10553 16046 8023,'-12'-16'400,"1"4"1,3 2-21,1 6 1,3-3-312,-4 3 1,5-4 101,-5 5 0,4-2-49,-3 1 1,-5 2 49,-3-1 1,-2 1 25,2 2 0,1 0-88,-5 0 0,1 2 129,-1 1 0,-1 4-202,5 4 0,-2-3-16,2-1 0,4 2-62,-1 7 1,2-4 15,6 3 0,1-2-176,3-1 161,0 4 1,5-3-100,2 2 0,5-4 17,3-3 1,-2-3 107,2-5 0,1 0-40,-1 0 0,2 0 15,-2 0 0,-6 0 95,3 0-47,-4-5 0,3 2 24,-4-4 63,-2 4 217,0-2-226,-3 5-55,3 0 0,-5 2 106,0 1 1,0 4-90,0 4 1,0 4 19,0 1 0,0 4-55,0-1 0,3-1-1,1 1 1,1-4-89,-1 4 0,-1-5-202,4 1 1,-3-3-54,4-5 0,-1 2 120,5-5 0,-1 0-37,1-4 0,-1-2 47,0-1 0,1 0-510,-1-5 0,1 1 138,-1-5 0,4 0-263,1-4 835,-1 4 0,1-10 0,2 4 0</inkml:trace>
  <inkml:trace contextRef="#ctx0" brushRef="#br0" timeOffset="8">10781 15749 8023,'-6'-11'0,"-4"1"401,2 2 1,3-2 389,1 2 433,3 3-207,1-5 130,0 9-783,5 11 1,-2 4 45,4 13 1,0 2-202,0 1 0,0 8 19,-4 4 1,0-1-423,5 1 1,-6 0 239,2 3 0,-3-8-209,-1-3 0,0-4-22,0-4-1,0 1-151,0-8 0,0-3-298,0 0-142,0-4-1226,0 0 1429,0-1 0,0-3-1817,0-1 2391,-5-4 0,-1 2 0,-6-5 0</inkml:trace>
  <inkml:trace contextRef="#ctx0" brushRef="#br0" timeOffset="9">11409 15692 7450,'0'-7'-983,"0"-1"2164,0 6-343,0-9-568,0 5 1,0-2 688,0 1-190,6 4-332,0-7 0,1 9 300,1-3-140,-5 3-399,2 1 1,-5 5 28,0 2 1,-5 5-86,-3 3 1,-2 7 85,-2 4 1,0 10-108,-3-2 0,2 8 36,-2 0 0,2 6-343,1 2 1,2 0 230,3 0 1,2-3-124,5 2 1,0-2 17,0-1 1,0-4-143,0 0 1,5-9-39,2 1 0,7-9 89,2-2 1,0-1 47,-1-7 0,-2 0 32,2-3 1,2-2 23,-2-3 1,0 3 135,-3-2 0,-1-3-265,0-1 0,-3 1-88,0-1 0,-6 1-836,2-1-14,-3-3 0,-1 5 482,0-2 1,-1-1-568,-3 4 1199,3-4 0,-14 7 0,2-4 0</inkml:trace>
  <inkml:trace contextRef="#ctx0" brushRef="#br0" timeOffset="10">12038 16001 8023,'0'-12'0,"-5"6"0,3-4 407,-2 2 0,3 2-37,1-2 0,-1 2 678,-3-2-270,3-2-373,-9 4 0,3-4-33,-4 2 1,-1 3 43,1 5 1,0 2-146,-1 6 1,0 5-38,-4 10 0,4 4-150,-4 4 0,4 3 111,0 4 0,5-2-356,-1 2 0,6 0 128,-2-4 0,6 2-633,2-10 0,5 0 248,-1-7 1,7 1 41,4-5 0,2-5 84,2-6 1,1-2 18,3-2 1,2-3 440,5-5 1,2-1-159,2-10 0,-2 0 200,2-3 0,-4-1-86,-4 0 0,-2 0 151,-5 0 1,-5 0-82,-3 1 1,-3-5 81,-5 0 0,-2-4-137,-5 0 1,-6-1-215,-6 2 0,-5-3-431,-10 2 0,-2 5 228,-5 3 0,-6 6-483,-2 10 1,2 2 328,-2 5 1,10 6-497,2 6 1,7 0 303,8 7 1,4-4 623,11 4 0,0 1 0,0 2 0</inkml:trace>
  <inkml:trace contextRef="#ctx0" brushRef="#br0" timeOffset="11">12677 16286 8023,'0'-11'0,"0"-1"373,0 1 0,0-1 220,0 1 10,0 0 1,0 3 497,0 0-73,0 6-672,0 12 0,0 4-3,0 13 1,0 2-380,0 1 1,-1 5 130,-3 3 0,-2-2-368,-6 6 1,1-5 245,-1 1 1,5-6-2841,-1-2 2857,6-9 0,-8 10 0,3-7 0</inkml:trace>
  <inkml:trace contextRef="#ctx0" brushRef="#br0" timeOffset="12">13534 16012 8023,'-7'-5'-1002,"-3"-1"1,8-2 2207,-6 0-572,6 6-998,-4-3 77,6 5-524,0 0 614,0 5 0,0-3 197,0 6 0,0-5 0,-5 7 0,-1-4 0</inkml:trace>
  <inkml:trace contextRef="#ctx0" brushRef="#br0" timeOffset="13">13557 15966 7454,'-2'-10'39,"-2"3"1,3-4 996,-3 4-472,3-3 1,-3-2-164,1 1 1,-3 3-173,3 1 0,1 3 257,-1-4 1,-4 6-30,1-3-214,-6 5 1,5 0 242,-1 0-28,6 0-215,-3 0 0,5 5-1756,0 2 0,0 5 1196,0 3 1,5 3 316,2 5 0,0-1 1565,0 1 0,1 5-802,3 3 0,-4 2-582,-4 1 1,3-1-191,-3-3 0,1 3-50,-4-2 1,0-2-106,0 1 1,4-3 58,0 3 1,0-4-80,-4 1 1,1-5 60,3-3 0,-2 2 48,6-6 1,-2 0 7,2-3 1,-2-5 15,-2 1 0,-3-4-165,3 3 12,2-4-212,-4 2 173,3-5-308,-5 0 501,0-5 1,0-2 8,0-4 1,-2 0 160,-1-1 0,1 1-97,-1-1 1,-3 1 59,3-1 0,-5 0-39,4-3 1,0-3-218,4-5 1,0 0 53,0 0 0,0 0-80,0 1 0,0-8 95,0-4 0,4 0-26,0-4 1,4-3-68,-5-1 1,5-2 37,-4-2 0,0 1 101,-4-1 0,0 4-3,0 0 0,0 9 134,0-1 1,-2 8-68,-1 4 1,1 4 344,-1 6-188,-4 1 15,6 0 1,-5 4-137,2 3 0,2 2 55,-1-2 103,1 3-85,2-4 30,0 0 0,0 2 44,0-4-101,0 4 1,2-3 138,1 2-88,-1 3 0,4-5 104,-2 6-146,-3 0 0,6 0 387,-4 0-375,-1 0 1,8-3-38,-3-1 0,4 0 6,0 4 0,0-4-116,1 0 1,3 1 74,0 3 0,6 0-127,-2 0 0,2 0 125,2 0 1,5 0 1,2 0 0,5 0 93,3 0 1,1 0-106,3 0 0,7 0 44,1 0 1,4 0-241,4 0 0,-1-4 189,0 0 1,4-1-318,0 1 1,-1 2 201,-2-6 1,-3 5-73,-1 0 0,-4 1 29,-4 2 1,-5 0 101,-3 0 0,-6 0-9,-2 0 1,-5 2 84,2 1 0,-7-1 149,-1 2 0,-8-3-67,0-1 0,-2 0 507,2 0 1,-3 0-395,0 0 0,-5 0 324,5 0-266,-6 0-662,9 0 1,-9 0 52,6 0-559,-6 0 129,3 5 0,-6 1-671,-3 6 1,-2-1 449,-5 0 969,-1 6 0,-4-4 0,-2 3 0</inkml:trace>
  <inkml:trace contextRef="#ctx0" brushRef="#br0" timeOffset="14">13831 15864 8023,'0'-12'0,"1"5"-44,3-1 136,-3 5 498,4-7-361,-10 9 0,2-4 312,-4 5 0,3 0-37,-4 0 1,5 0-69,-5 0 0,5 5-140,0 3 1,0 8-42,-1 7 1,3 1-66,-3 6 0,4 1 67,4 3 1,-1 0-323,4 1 1,1-1 117,3 0 0,-3-1-285,-1-2 1,1-3-7,4-6 0,-5 0-77,1-3 1,-4-2-52,3-6-112,-4 0-778,2 1 437,-5-1-1034,0-4 1276,0-2 0,-1-5-108,-3 0 685,2-5 0,-3-2 0,5-4 0</inkml:trace>
  <inkml:trace contextRef="#ctx0" brushRef="#br0" timeOffset="15">14139 16081 8023,'-5'-12'0,"4"5"0,-3-1 0,3 5 0,1-2 0,0 5 0,5 0 0,1 0 0,5 0 0,1 0 0,-1 0 0,5 0 0,-1 0 0,5 0 0,-1 0 0,-1-3 0,1-1 0,-4 0 4083,4 4-4547,-5-5-506,3 4 1,-11 1 969,-2 7 0,-8-2 0,-2 0 0</inkml:trace>
  <inkml:trace contextRef="#ctx0" brushRef="#br0" timeOffset="16">14253 15886 7950,'-11'-5'487,"3"4"201,1-3 215,4 3-591,-2 1 1,5 5 46,0 3 1,4 3-73,0 4 0,4 2 31,0 2 0,-2 6-200,2-2 1,-5 2-152,0-2 1,-1 0 123,-2 0 0,0 4-140,0-1 1,0 0-703,0-7 1,-2 2 400,-1-2 0,1-2-763,-1-2 1,1-2 308,2-2 1,0-3-64,0-1 867,0-4 0,-5 2 0,-1-5 0</inkml:trace>
  <inkml:trace contextRef="#ctx0" brushRef="#br0" timeOffset="17">14664 15795 8023,'7'-23'0,"-1"5"124,-2 3 0,-2 3 305,6 0 0,-4 2-7,3 2 36,-4 3 233,2 0-176,-5 4 338,0-4-510,0 15 0,0-1-91,0 10 1,0-4-140,0 4 0,0 0-174,0 4 0,0 0-93,0 0 1,1 0 130,3-1 1,-1-3-1129,4 0 1,-4 1 538,1 2 0,-3-3 612,-1 0 0,0-5 0,0 3 0</inkml:trace>
  <inkml:trace contextRef="#ctx0" brushRef="#br0" timeOffset="18">14516 16161 8023,'-5'-7'0,"4"-3"0,-5 9 508,12-4 1,4 1-5,5 0 1,4 0-86,-4 4 0,7-1-149,1-3 1,-1 2 13,5-6 1,1 0-220,-1-3 1,4 3 103,0 1 1,-2 0-312,2 0 1,-7 0 127,-2 4 1,0 1-452,-7-1 1,0 1-1038,-3 2-903,-1 5 2405,-4 2 0,3 9 0,-4 2 0</inkml:trace>
  <inkml:trace contextRef="#ctx0" brushRef="#br0" timeOffset="19">14619 16263 8023,'0'-6'627,"0"1"0,0 4 71,0-3 166,5 3-325,1-5 1,2 8-156,-1 2 0,-4-2-257,1 6 0,-3-1 116,-1 5 1,0-1-212,0 1 1,0-1 93,0 0 1,0 1-38,0-1 0,0 1-79,0-1 1,0-3-677,0-1 151,0 1-324,0-2 299,0 4 356,0-8 0,1 3 321,3-5 0,-1-4 10,4 0 1,-3-5 209,4 2 0,-1-5-142,5-3 0,0 1 23,4-5 0,-2 4 76,5-4 0,-5 5-82,1-1 0,-3 2-105,0 1 0,-1 5 58,1-1 0,-5 6-119,1-2-38,0 3 1,2 2-99,-3 3 1,2 2 46,-5 5 0,1-3 18,-1 0 1,-2 1-83,6 6 1,-5-3 67,0 4 1,0-2-447,1 1 0,-3-2 177,3 2 0,-3-2-720,-1-2 1,0 0 97,0 1 1,0-5-1179,0 1 1382,0 0 706,0-2 0,0 4 0,0-4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3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15293 15155 7842,'-4'-11'-972,"0"0"1,-4 3 1714,5 0 1,-1 5 381,4-5-663,-5 5 1,2-3 113,-5 2-324,6 3 1,-8-4-87,2 5 0,2 0-89,-2 0 0,1 1 140,-5 3 0,1-1 100,-1 4-317,1 1 0,5 3 0,0 1 0</inkml:trace>
  <inkml:trace contextRef="#ctx0" brushRef="#br0" timeOffset="1">15121 15167 7847,'-5'6'0,"-1"-1"0</inkml:trace>
  <inkml:trace contextRef="#ctx0" brushRef="#br0" timeOffset="2">15041 15395 7847,'5'12'1442,"3"-1"1,3-1-1532,5-2 0,1 1-54,6-5 1,-4-1 184,0-3 0,0-1 7,4-3 1,-5-2 104,-3-5 1,-1 3-86,1 0 0,-3 1-22,-1-5 1,1-3 39,-5 0 1,-2 0-88,-1 3 0,-3-3-66,-1 0 0,0-6 95,0 2 0,0 3-116,0 1 0,-5 2 88,-2 2 0,0 0-20,0 4 1,3-2 121,-4 5 72,1 0 0,-1 3 287,0-3-121,6 3-256,-3-4 0,6 5-13,3 0 0,2 0-25,6 0 1,3 0-6,0 0 1,5 0-15,-1 0 0,3 0-21,1 0 0,1 0-111,3 0 1,-7 0 196,3 0 1,-4 0-80,0 0 0,-3 0 282,-4 0-217,-1 0 0,-3 0-440,-1 0-36,-4 0 261,2 0 0,-5 0 0</inkml:trace>
  <inkml:trace contextRef="#ctx0" brushRef="#br0" timeOffset="3">15532 15178 7847,'-6'0'-326,"-4"-5"1,4-1-1</inkml:trace>
  <inkml:trace contextRef="#ctx0" brushRef="#br0" timeOffset="4">15658 14550 7881,'0'0'0</inkml:trace>
  <inkml:trace contextRef="#ctx0" brushRef="#br0" timeOffset="5">15647 14539 7847,'0'-7'4764,"0"-3"-3900,0 9-73,0-9-313,0 9 54,0-5-315,0 6-40,5 6 0,1-1-67,5 2 1,1 5 57,-1-1 1,1 2-67,-1 6 0,4 1 99,1 7 0,4-1-32,-1 9 1,1-4-28,-1 7 0,2 2 17,-6-2 0,4 5-143,-4-1 1,0 1-17,-3-1 0,-5 2-381,1-2 0,-6-1 187,2 1 1,-2-7 47,-2 0 1,0-2-23,0-7 1,0 5 55,0-5 1,0 0-105,0-7 1,0 1 34,0-5 0,-2 2 244,-2-2 0,2-1 20,-6 5 1,2-5-229,-2 1 1,-2 2 65,3-2 0,-2 0-4,1-4 0,-2 1-141,2-1 117,-2 1 0,0-1-81,2 1 36,-2-1-193,4 0 156,0 1-357,0-6 192,6-1 109,0 0 1,-1-3-166,-3 1 76,3-1-282,-4-2 0,4 0-271,-3 0 887,3 0 0,-9 0 0,3 0 0</inkml:trace>
  <inkml:trace contextRef="#ctx0" brushRef="#br0" timeOffset="6">15076 15372 7195,'-12'0'524,"6"0"-356,1 0 3789,5 0-3560,0-5 1,0 3 14,0-6 1,0 4-30,0-3 0,0-1-122,0-3 0,1-1-52,3 1 1,-2 0 12,6-1 1,-2 1-236,2-1 1,2 1 81,-2-1 0,-2 2-1847,2 3 958,-6-3 820,3 8 0,0-3 0,2 5 0</inkml:trace>
  <inkml:trace contextRef="#ctx0" brushRef="#br0" timeOffset="7">2398 16743 7791,'0'0'0</inkml:trace>
  <inkml:trace contextRef="#ctx0" brushRef="#br0" timeOffset="8">2376 16720 7791,'-6'-6'0,"4"1"0,-6 5 0,6 0 0,-3 0 4457,5 0-4162,5 0 1,1 0-90,6 0 0,-1 5 93,0 2 0,1 4-101,-1 0 1,-1 5-13,-2 4 0,2 2 38,-2 5 1,2 1 0,1 2 0,1 6-209,-1-6 1,1 5 134,-1-9 1,0 1-135,1-4 1,1 0 26,2-1 1,-1 1-138,5 0 1,-5-5 6,1-3 0,1-2 45,0-2 1,3-3-75,-4-1 0,-4-3-189,-3 4 0,0-6-908,3 2 457,-5-2-1060,5-2 1291,-10 0 0,3 0-1111,-8 0 1635,3 0 0,-10 5 0,5 1 0</inkml:trace>
  <inkml:trace contextRef="#ctx0" brushRef="#br0" timeOffset="9">2741 16812 7791,'0'-17'0,"5"4"0,1-3 589,6 4 1,-2 1 363,-2 0-514,2-1 1,-9 5 65,3-1-42,2 5 106,-5-2-364,5 5 1,-12 0 23,-1 0 1,-1 2-61,-3 1 0,2 4-74,-6 4 1,-2 9 66,2 3 1,-5 8-176,1-1 1,-3 4 124,-1 5 0,4 1-126,0 6 1,1-4-253,-1 0 1,-1-4 124,5 4 0,-2-9-368,2 1 0,6-11 240,-2-1 0,2-3-661,-3 1 522,1-4 1,3-6-456,1-2 134,4-3 184,-7-5-669,9 0 899,-4 0 0,5-5 315,0-3 0,5-7 0,1-3 0</inkml:trace>
  <inkml:trace contextRef="#ctx0" brushRef="#br0" timeOffset="10">2364 16652 7837,'-7'-12'-42,"-1"1"1,5 3 297,0 1 481,-4-1-90,1-3-317,-6-1 1,5 6-121,-1 2 1,6 1 627,-2 0-422,3 1 1,6-3-18,2 5 1,7-4-95,1 1 1,7-2 49,1 1 1,1-1-256,6-3 1,-3-1 122,4 5 1,-5-3-115,5 3 0,-1 0 34,4 4 0,-3-1-88,-1-3 1,-4 3-38,0-3 0,-3 3-170,-4 1 1,-2 0-155,-6 0 1,1 0 173,-1 0 0,-3 0-599,-1 0 1,-3 0-48,4 0-1490,-6 0 2268,3 0 0,-5 0 0,0 0 0</inkml:trace>
  <inkml:trace contextRef="#ctx0" brushRef="#br0" timeOffset="11">2958 17040 9118,'6'0'1546,"5"0"-1295,-4 0 0,-1 0 139,2 0 1,3-4-112,5 0 1,3-3 80,-4 3 0,9-5-145,-1 1 1,1 2-166,-5-2 0,3 6-84,-3-2 0,-3 2-319,-1-2 1,-2 2-1863,-1-1 1124,-6 1 1091,4 7 0,-9 2 0,4 4 0</inkml:trace>
  <inkml:trace contextRef="#ctx0" brushRef="#br0" timeOffset="12">3632 16686 7847,'0'-12'0,"-4"1"1678,0 0-616,-5-1 384,8 1-1003,-4 4 1,6 1-112,3 2 1,-1 3-116,4-3 0,1 4-14,3 4 1,4 4-22,1 7 1,4-1-85,-1 5 1,-1 0-67,1 4 0,-4 3 133,4 1 0,-4 5-274,4-2 0,-5 3 65,2 1 0,-2 1-142,1-1 1,-3-5 86,4-2 1,0 1-30,-1-2 0,4 0-59,-3-7 1,3-1-115,-4-3 1,0-4 22,-3 1 0,-1-1-150,0-3 0,1-3-181,-1-1 1,-3-2-213,-1 2 152,-4-3 1,3 4 41,-2-5 627,-3 0 0,5 0 0</inkml:trace>
  <inkml:trace contextRef="#ctx0" brushRef="#br0" timeOffset="13">4043 16766 7875,'0'-17'436,"0"5"1,0-5 525,0 6 50,0-1-157,0 1 214,0-1-378,0 6-450,-5 1 0,-1 10-139,-6 3 1,-4 7 74,-3 4 0,0 8-121,-4 3 1,1 4 96,-8 4 0,3 3-736,-3 5 0,4-2 51,0-2 1,5-4-405,2-7 0,5-1 580,-1-7 0,2 1-119,2-9 8,5 0-881,1-3 567,5-6 781,0-1 0,0 0 0,0 2 0</inkml:trace>
  <inkml:trace contextRef="#ctx0" brushRef="#br0" timeOffset="14">4249 17040 7784,'1'-10'1349,"3"2"-239,-3 3-45,9 5-675,-9 0 0,6 5-116,-4 3 1,-1 3-104,2 4 0,-3-2-108,-1 2 1,0 2-83,0-2 0,4 4 104,-1-4 1,1 1-43,-4-5-193,0 0 1,2 0-418,1-4 149,-1-2-40,3-5-297,-5 0 1,3-5 623,1-2 1,1-4 173,-1 0 1,-1 0-39,4-1 0,0 1 65,0-1 1,3-3-28,-2 0 1,-2 1 206,2 6 0,-4-1 398,3 6-256,-4-1-10,2 4 0,-4 0-106,3 0 1,-3 5-168,3 2 1,-3 5 13,-1 3 0,0-2-71,0 2 1,0 2-21,0-2 0,2 5-217,2-1 1,-2-2-101,6-2 0,-5 1-387,5 0 1,-4-1-474,4-4 0,-2-3-30,1-1 1175,4-4 0,-5 7 0,5-4 0</inkml:trace>
  <inkml:trace contextRef="#ctx0" brushRef="#br0" timeOffset="15">4728 16971 7783,'0'-6'2933,"0"1"-2388,5 5 1,0 5-287,3 3 0,-3 2-216,-5 1 0,4 6 138,0 2 0,0 0-132,-4 4 1,0-3-335,0 7 0,0-5 231,0-3 0,0 2-567,0-6 0,0 0-662,0-3-488,0-1 1079,0 1 692,0-1 0,0-5 0,0-1 0</inkml:trace>
  <inkml:trace contextRef="#ctx0" brushRef="#br0" timeOffset="16">4614 17143 7811,'-6'-7'1269,"1"2"-110,5 0-562,5 4 0,5-4-335,5 5 0,2 4-219,-2-1 1,1 1 141,3-4 1,3 0 22,-3 0 0,3 0-1637,0 0 1,-3 0 1428,0 0 0,0 0 0,4 0 0</inkml:trace>
  <inkml:trace contextRef="#ctx0" brushRef="#br0" timeOffset="17">4979 17017 7811,'0'-11'0</inkml:trace>
  <inkml:trace contextRef="#ctx0" brushRef="#br0" timeOffset="18">4979 16983 7857,'6'-7'1661,"-4"2"-645,6 5-455,-6 0 1,7 2 36,-5 1 1,4 5-207,-5 7 1,2-1-162,-1 5 0,-2 0-148,1 4 0,2 4-178,-1-1 0,0 1-234,-4-4 0,1 2-481,3-2 0,-3 1-822,3-8 0,-3-1 1632,-1-4 0,-5 1 0,-1-1 0</inkml:trace>
  <inkml:trace contextRef="#ctx0" brushRef="#br0" timeOffset="19">2307 17668 8015,'-6'0'1330,"1"-5"-794,5 4-126,0-9 1,1 7-132,3-5 1,2 6-52,5-2 0,1 2-25,-1-2 0,2 2-28,2-1 0,3-2-9,5 1 1,-4 0-114,0 4 0,0-1 68,4-3 1,-4 3-142,0-3 0,-4 3-40,4 1 0,-4 0 28,4 0 1,-1 0-32,1 0 1,3-2 69,-3-2 0,2 3-16,2-3 1,5 3 16,3 1 0,2-4-83,1 1 0,1-1 42,3 4 0,-1 0-13,5 0 0,-4-4-135,4 0 0,-5 0 89,1 4 0,-3 0 76,0 0 1,-6 0-22,-2 0 0,-3 0 4,-2 0 1,1-1 33,0-3 1,1 3 9,3-3 0,-2 3-2,6 1 0,-1-4 11,4 0 1,1-1-32,-1 1 0,0 3 1,1-3 1,-1-1-80,0 1 0,0 1 54,1 3 1,-2-4-5,-3 0 1,3 0 15,-3 4 0,3-4-3,2 1 0,3-3 16,0 3 1,4 0-18,-4-4 0,0 4 26,-4-1 0,3-1-18,-3 1 0,3 1-114,-7 3 1,-2-2 99,-1-2 0,-2 3-6,2-3 1,-3 3-3,3 1 1,-4 0-9,-4 0 1,2 0-10,-2 0 1,3 0-18,1 0 0,0 0 411,-1 0 1,1-4-107,0 0 0,4-1-141,-1 2 0,5 1-73,-5-1 1,2 1-11,-1 2 0,-7-4 16,3 1 0,-4-1-14,0 4 1,-1 0 365,-3 0-283,-2 0 0,3 0 55,-4 0 1,-1 0-81,1 0 0,-1 0-27,1 0 1,-1 0 25,0 0 1,1 0-15,-1 0 0,2 0 17,2 0 1,-2 0-29,2 0 0,-2 0-39,-2 0 0,-3 0 98,-1 0-356,1 0 208,-2 0-268,-1 0-625,-5 0 304,-5 0 0,-1 1 638,-5 3 0,-6 2 0,-1 6 0</inkml:trace>
  <inkml:trace contextRef="#ctx0" brushRef="#br0" timeOffset="20">3803 17782 7834,'-5'-6'0,"-1"1"0</inkml:trace>
  <inkml:trace contextRef="#ctx0" brushRef="#br0" timeOffset="21">3792 17759 9045,'-8'0'1189,"0"0"-913,1 0-87,-5 0 1,1 0-28,0 0 0,3 0-2,0 0 0,1 0-94,-5 0 0,5 0 265,-1 0-301,1 0 1,-5 0 49,1 0 0,-1 0-155,1 0 1,-1 6 57,1 1 1,3 2-104,1-1 0,0 2 196,0-3 0,0 4-11,4 0 1,1 0-157,-1 1 1,1-1 121,2 1 1,0-1-67,0 0 0,2 1 57,1-1 0,-1 1-10,1-1 0,0-3 67,1-1 1,-2 1 2,6 3 0,0 1 75,3-1 0,0 1-124,1-1 1,-1-3-6,1-1 0,3 1 29,0 3 1,5 1-23,-1-1 1,-1-3 86,1-1 0,-4 1-20,5 3 0,-7 0 9,3-4 1,-4 3 3,0-2 1,-2 2-100,-2 2 0,0-1-99,-4 0 0,0 1 16,-4-1 0,-1 1 70,-3-1 1,1 2 52,-4 2 1,-1-2 8,-3 2 1,-4-2-4,-1-2 1,-3 0 29,4 1 1,-4-2 172,4-2 1,-5 1-78,1-6 0,1 1 76,-1-4 1,1 0-14,-1 0 1,-3-1-55,3-3 0,3 2-212,1-6 0,2-1 34,1-6 0,6 2-158,2-2-96,3 2 0,1 2-979,0-1-166,0 6-1237,5-4 2617,1 9 0,6 1 0,-1 6 0</inkml:trace>
  <inkml:trace contextRef="#ctx0" brushRef="#br0" timeOffset="22">5836 17314 7902,'-6'-5'245,"-1"4"618,4-3-189,1 3 174,-3-4-258,5 3-293,0-3 1,4 4 163,0-3-260,5 3 0,-3-4-27,5 5 1,1 0-72,-1 0 1,1 0 57,-1 0 1,1 0-141,-1 0 0,2 0-87,2 0 0,-1 0 76,5 0 1,-1 0-21,1 0 0,2 0 97,-2 0 0,-1-2-22,1-1 1,-4 1-42,4-1 1,-5 0 16,2-1-76,-4 3 1,0-4-391,-1 5-183,1 0 0,-1 0-91,0 0-375,1 0 0,-2-1-150,-2-3-142,-3 3 1366,0-4 0,-4 5 0,4 0 0</inkml:trace>
  <inkml:trace contextRef="#ctx0" brushRef="#br0" timeOffset="23">5893 17508 8718,'0'-6'2136,"0"1"-1290,0 5-543,5 0 0,2 0-37,4 0 1,0 0 91,1 0 1,4-2-104,3-1 1,3 1-22,1-1 1,0-2 9,-1 1 0,1 0-218,0 4 0,0 0-27,0 0 1,-4 0-47,0 0 1,-4-1 70,4-3 0,-5 3-45,1-3 0,-2 1-69,-2-1 1,1 2 43,-1-6 1,1 6 10,-1-2 1,-3-1 51,-1 1-638,-4 0-378,2 4-1417,-5 0 2416,-5 0 0,-1 5 0,-6 2 0</inkml:trace>
  <inkml:trace contextRef="#ctx0" brushRef="#br0" timeOffset="24">7858 16457 7903,'0'-11'49,"0"0"1,0 3 309,0 0 0,0 5-86,0-5 0,0 4 418,0-3-78,0 4-86,0-7-161,0 9-143,0-4 1,0 6-166,0 3 0,0 2 101,0 5 1,0 6-72,0 2 0,0 8 89,0 3 0,0 3-187,0 1 0,0 4 8,0 0 0,0 0-54,0-3 0,0 2 46,0-3 1,0 1 35,0-8 0,0 0-148,0-5 0,1 0 29,3-3 0,-3-1-632,3-3 493,-3-2 1,-1 3-1092,0-4-4,0-1-352,0 1 1313,0-6 1,-1 3 365,-3-5 0,-2 4 0,-6-1 0</inkml:trace>
  <inkml:trace contextRef="#ctx0" brushRef="#br0" timeOffset="25">7835 16606 7903,'0'-11'92,"0"-6"0,0 4 266,0-2 1,0 2-21,0 2 0,0 3 176,0 1-180,5 4 1,2-2-118,9 5 0,-2 5 69,5 3 1,-3 6-38,7 1 1,-5 7-28,8 0 0,-4 1-52,5 4 1,-7 1-67,-1-2 1,-1 1-31,1-4 0,-3 0 56,-4 0 1,0-4-187,4 0 1,-8-5 28,4 1 1,-3-4-2,2-3 1,1 1 47,-1-5 0,-3 3-63,-1-3 0,-3 0 44,4-4 1,-5 0 9,5 0 19,-5 0 1,3 0 11,-2 0 1,-3-1 114,3-3 0,-3-3-116,-1-4 1,-1-4 250,-3 0 0,3-11-13,-3 0 1,1-4-21,0-4 0,1 1-185,-1-9 0,1 0-97,2-3 0,0 4-231,0 3 1,0 2 146,0 2 0,0 5-52,0 2 1,0 3 15,0 1 1,0 6-553,0 1-111,0 4-120,0 0-74,0 6 250,0 1 1,0 6-1292,0 3 2041,0 2 0,5 11 0,2 1 0</inkml:trace>
  <inkml:trace contextRef="#ctx0" brushRef="#br0" timeOffset="26">8623 16663 7933,'0'-11'294,"0"4"228,0-3-134,0 9 0,-2-8 191,-1 5-17,1 0-342,-8 4 0,4 0-105,-6 0 0,5 4 64,-1 0 1,4 6-122,-3 2 1,3 3 104,-4 4 0,6 2-176,-2-2 0,3 3-136,1 1 1,4-4 80,-1 0 1,6-5-215,-1 1 0,2-2 100,1-2 0,1 1-20,-1-1 0,2-5 34,2-2 1,-2-3 91,2-1 1,-1 0 62,1 0 1,-2 0 5,2 0 0,2-3 137,-2-1 0,0-5-36,-3 1 0,-5 1 115,1-5 0,-6 3-37,2-6 1,-3-3-86,-1-1 0,0 2-91,0-2 0,-5 0-153,-2-4 1,-3 0 111,-2 0 0,0 5-184,-4 3 0,2 4-279,-5 3 0,4 3 201,-4 5 1,5 0-1235,-1 0 1036,7 5 1,-1 1 504,6 6 0,-1-1 0,4 1 0</inkml:trace>
  <inkml:trace contextRef="#ctx0" brushRef="#br0" timeOffset="27">8965 16617 7952,'0'-11'192,"0"5"151,0 1 0,0 3 646,0-2-576,0 3 0,0-3-86,0 8 0,0 3-71,0 4 1,0 2 93,0 2 0,4-1-200,0 5 1,1 0-106,-1 4 0,-2 0 2,6-1 1,-5 1-232,0 0 0,0-4-351,1 0 1,-3-9 255,3 2 0,-2-5-252,2 1 119,-3 2 369,4-9 1,-6 4 72,-3-5 0,2 0 295,-6 0 0,4-5 15,-3-2 0,3-3 208,-4-2 0,6 0-31,-2-4 1,3 0-132,1-3 1,0-5-326,0 5 1,0-6 126,0 6 0,1-1-252,3 1 0,2 3-199,6 4 0,0 5-210,4-1 0,-2 4 67,5-3 0,0 4-286,3-1 0,5 3-1734,0 1 2426,-1 0 0,-3 10 0,0 3 0</inkml:trace>
  <inkml:trace contextRef="#ctx0" brushRef="#br0" timeOffset="28">9331 16674 7944,'0'-11'61,"0"0"243,0-1 0,0 5 220,0-1 1,0 4 357,0-3-330,0 4-259,0-2 1,0 6-73,0 3 0,4 6 0,-1 5 1,5 6 26,-4-2 1,1-2-28,-1 3 0,-3-1 0,3 3 0,1-4 27,-1-3 1,0-2 193,-4-1-267,0-1-3244,0 0 1634,5-4 1090,-4-2 367,4-5 17,0 0 1,-2-4-21,4 0 0,-3-5 16,4 2 1,-5 0-281,5 0 194,0-1 1,2-3-40,-3-1 0,2 5 61,-5-1 0,0 4 88,-4-3 119,0 4 424,0-2 395,0 5-884,5 0 0,1 5-257,6 3 0,-1 2 75,1 1 0,-1-3-61,0-1 0,1 0-81,-1 0 1,2 2-96,2-5 0,-6 0 159,2-4 0,-2 0 78,3 0 1,3 0 168,0 0 0,0-4-112,-3 0 0,-1-5 242,1 2 1,-1-3-62,1-2 0,-5 2-5,1 2 1,-6-2 59,2 3 1,-1 2 322,0 1-137,-1-3-39,3 6-363,-5-4 0,0 10 83,0 3 0,-4 2-167,0 1 1,0 6 89,4 2 1,0-1-102,0 1 0,0-4-97,0 4 0,0-4-90,0 4 0,4-5-283,0 1 0,5-2-1597,-1-1 2154,-3-6 0,5 4 0,-4-4 0</inkml:trace>
  <inkml:trace contextRef="#ctx0" brushRef="#br0" timeOffset="29">10245 16720 7917,'-6'-11'35,"-1"3"72,-8 0 0,2 2 221,-2-1 235,2-4-243,2 5 1,-1-4 286,1 2-269,-1-2 0,1 9-5,-1-3 0,1 3-59,0 1 1,-1 0-27,1 0 1,3 1 26,1 3 1,0 7-193,0 8 1,0-1 89,3 1 1,3 0-158,-3 4 1,3 0-194,1 0 1,0-2-213,0-2 0,1 2 76,3-6 1,-1 1-272,4 0 1,0-8 243,0 4 1,3-5 48,-2 1 0,-2-3 254,2-5 0,0 0-127,3 0 1,0 0 414,1 0-76,-1-5 1,1-1 55,-1-6 1,1 1-109,-1-1 0,0-3 37,1 0 1,-2 0-116,-2 3 1,0-3 1,-4 0 0,4 3-137,-4 5 149,0-1-3,-4 2-73,0 1 4,0 5 0,0 5 68,0 3 0,0 3 90,0 4 1,0 3-113,0 5 1,0-2 10,0-2 0,0 2-200,0-6 0,0 4 118,0-4 1,3 0-675,1-3 0,5-5 34,-1 1 0,1-4-1118,-2 3 1084,3-4 712,-3 2 0,4-5 0,0 0 0</inkml:trace>
  <inkml:trace contextRef="#ctx0" brushRef="#br0" timeOffset="30">10576 16343 7917,'-7'-16'198,"-3"3"0,5-3 342,-2 4 0,-2 1 552,5-1 301,0 1-824,4-1 0,0 7-158,0 5 1,5 7-8,3 8 0,-2 8-124,2 7 1,-2 5-44,2 3 0,1 2-150,-6 6 0,1 0-322,-4-1 0,0 1-186,0 0 0,0-6 224,0-2 1,-1-2-275,-3-2 1,3-5 238,-3-2 0,3-7-84,1-1 0,0-5 70,0 1 0,0-2-136,0-1 232,5-6 1,-3 3-688,6-5-442,-6-1-722,4-3 2001,-1 0 0,-4-5 0,4-1 0</inkml:trace>
  <inkml:trace contextRef="#ctx0" brushRef="#br0" timeOffset="31">11250 16126 7875,'0'-11'0,"0"3"551,0 1-28,0 4 243,0-2-65,0 5 1,-6 6-488,-1 6 0,-3 4 146,-2 7 0,1 5-71,-1 2 0,-3 5 36,0 3 1,-2-1-141,2 4 0,3 1 26,-4 4 0,4 0-96,0-1 0,2 1-286,2 0 1,0-1-69,4 1 1,0-4 164,4 0 1,0-7-38,0 0 1,1-2 27,3-7 1,-1 1-59,4-4 1,0-2 67,0-2 1,3 2 25,-2-6 1,-2-1 39,2-6 1,-2 2 152,2-3 1,1 0-244,-5 0 0,4-4 89,0 1 1,-3-2-424,-1 2 104,2-3-663,1 4 0,3-6 59,-3-3 1,0 3-830,-3-3 1760,-3-2 0,9-1 0,-4-4 0</inkml:trace>
  <inkml:trace contextRef="#ctx0" brushRef="#br0" timeOffset="32">11467 16492 7875,'-6'-18'304,"0"1"0,-4 6 486,2 0 1,2 4-128,2 3 1,2 3-264,-6 1 1,4 1-126,-3 3 1,-1 8-49,-3 7 1,0 7-143,4 5 0,-2 2 54,5 1 1,-3 4-48,3 0 0,0 0-22,4-3 1,1-5-260,3 0 1,-1-5-293,4-3 1,1-3 235,3-3 1,4-5-60,1 1 1,3-2 155,-4-7 1,5 1 89,-1-4 1,4-5 17,4-2 0,-3-5 163,2-3 0,-1 0 43,-3-8 0,1 3 347,0-7 0,-5-2-53,-3-2 1,-3-2-139,-5-1 0,-2-4-29,-5 0 0,-5 0 17,-2 4 1,-9 1-678,-3 2 1,-6 3-176,-2 5 1,-4 11-520,0 4 0,-1 6 395,2 2 1,-2 5-182,6 2 0,4 8-766,7 4 1613,-3 3 0,5 6 0,-3 1 0</inkml:trace>
  <inkml:trace contextRef="#ctx0" brushRef="#br0" timeOffset="33">11912 16891 7971,'5'-11'55,"-4"3"336,3 1 245,-3 4 310,4-7-536,-3 9 0,3-3-145,-5 8 1,0-2 199,0 6 1,0 5-159,0 6 0,-4 2-151,0 2 1,-3 1-154,3 3 0,-4-3-293,4 3 0,-1-3-932,1-1 0,3-4 1222,-3 0 0,-2 0 0,0 4 0</inkml:trace>
  <inkml:trace contextRef="#ctx0" brushRef="#br0" timeOffset="34">12186 16583 7948,'0'-11'0,"0"3"107,0 0 1,0 5 113,0-5 0,0 4 997,0-3-241,-5 4-14,4-2-584,-4 5 0,5 1 85,0 3 1,1 4-55,3 7 1,2 4-128,5 8 0,-3 2-200,0 5 1,-1 2 87,5 2 0,0-3-294,4 3 1,-6-1 55,5 1 1,-6-4-116,2 1 0,1-6 27,-5-6 1,-2-6-164,-1-1 0,1-4 475,-1 0-200,0-6 444,-4-1-323,0-5 0,0-5-14,0-2 1,0-5-44,0-3 1,0-3-164,0-5 0,-4-5 132,0-2 0,-1-3-169,1-1 0,2-6-187,-6-2 1,2-2 115,-2-2 0,2-1-129,2-2 1,3-3-92,-3-5 1,3 9 137,1 2 1,0 12 211,0-1 0,0 10 239,0 2 0,0 5-131,0 7 287,5-1 166,-4 6 0,9 1-211,-2 5 0,-2 0 372,2 0 0,5 0-310,6 0 1,2 0 144,2 0 1,1-1-97,3-3 1,2 3-140,5-3 1,1-1-23,-1 1 1,1 0-110,3 4 1,3 0-138,5 0 1,1 0 83,2 0 1,-2 4-294,3 0 0,-5 3 33,-3-3 1,1 4-94,-5-4 1,-1-1 207,-6-3 0,0 2 189,-4 2 0,-4-3-28,-4 3 0,-1-3 185,1-1 1,-3 0-27,-4 0-125,-1 0-596,0 0-6,-4 0-164,-2 0 1,-8 0-240,-4 0 0,-2 5-1797,-10 3 2734,0-3 0,-9 10 0,-1-2 0</inkml:trace>
  <inkml:trace contextRef="#ctx0" brushRef="#br0" timeOffset="35">12449 16515 7963,'-7'-12'0,"-3"1"503,9 4 1,-4 1 373,5 2-128,0 3-466,5 1 0,1 8-32,6 7 0,-1-1-190,1 5 0,-5 0 57,1 4 0,-2 0-152,2-1 1,1 1 107,-6 0 1,1 0-245,-4 0 0,0-4 57,0 0 0,0-5 4,0 1 1,0-2-121,0-2 0,0 1-152,0-1 1,0-3-246,0-1 0,2-3-1554,1 4 2180,-1-6 0,13 8 0,-2-3 0</inkml:trace>
  <inkml:trace contextRef="#ctx0" brushRef="#br0" timeOffset="36">12803 16526 7969,'0'-11'0,"-1"4"1294,-3 3-395,2 3-441,-3 1 0,5 1-51,0 3 1,2 4-59,1 7 1,-1 3-192,2 5 1,-3 0 27,-1-1 1,0 5-21,0 0 1,0-1-114,0-3 1,0 0-304,0 0 1,0-5 122,0-3 0,0-2-715,0-2 1,4-3-988,-1-1-846,1 1 1843,-4-2 832,0-1 0,-10-5 0,-3 0 0</inkml:trace>
  <inkml:trace contextRef="#ctx0" brushRef="#br0" timeOffset="37">12677 16709 7969,'0'-7'604,"1"2"-381,3 5 1,-1 0 174,4 0 1,1 0-180,3 0 1,5 0-222,-1 0 1,1 0-169,0 0 1,0 0-418,3 0 1,1 0 450,-4 0 136,4 0 0,-2 5 0,5 2 0</inkml:trace>
  <inkml:trace contextRef="#ctx0" brushRef="#br0" timeOffset="38">13134 16400 7953,'0'-7'-411,"0"-1"2103,0 6-1116,0-3 0,4 10-60,0 2 0,-1 3-167,-3 2 0,2 0-131,1 4 0,-1-2 18,2 5 0,-3-4-420,-1 4 0,1-4-218,3 4 1,-3-5-474,3 1 1,-1 2-1460,0-2 2334,-1 0 0,3 2 0,-5 1 0</inkml:trace>
  <inkml:trace contextRef="#ctx0" brushRef="#br0" timeOffset="39">13020 16732 8657,'5'-7'689,"2"3"0,4 3-478,0 1 1,6 0-258,2 0 0,-2-4 38,2 1 0,0-1 44,4 4 0,-1 0-146,-3 0 1,1 0-434,-5 0 1,2-4-355,-2 0 0,-6 0-79,2 4 976,-7 0 0,1 5 0,-5 2 0</inkml:trace>
  <inkml:trace contextRef="#ctx0" brushRef="#br0" timeOffset="40">13100 16857 9649,'7'0'1523,"1"0"-1308,-6 5 1,4-2-128,-6 4 1,3-3-26,1 4 0,0-4-166,-4 3 140,0-4-206,0 7 0,1-9-8,3 3 47,-3-3 0,6-1-152,-4 0 191,-1 0-341,8 0-18,-4 0 220,6-5 1,-5 0 176,1-2 292,-6-4-217,9 5 126,-10-5 1,5 3 951,-2 0-503,-3 6 550,4-3-773,0 5 1,1 1-130,1 3 0,2 2-169,-5 6 0,3-1-292,-3 0 0,4 5 40,-4-1 1,3 0-182,-3-3 1,1 3 356,-1 0 0,-3 0 0,4-3 0</inkml:trace>
  <inkml:trace contextRef="#ctx0" brushRef="#br0" timeOffset="41">13694 16595 7941,'0'-12'-345,"0"4"-431,0 1 1023,0 4 1086,-5-2-894,3 0 1,-8 4-154,3-3 1,0 4-212,0 4 0,-2-2 111,-7 6 0,4-2-210,-3 2 0,3 2 23,4-2 1,0 2 147,4 1 0,0 5-106,4-1 0,0 0-102,0-4 0,1 5 12,3-1 1,2 0-63,6-3 0,3-1-248,0 0 0,1 1 181,-5-1 1,2-4-435,2-4 404,-2 4 0,3-6 105,-5 3 0,0-8 145,-4-4 0,2-2 312,-5-1 1,0-1-46,-4 1 1,0-4-60,0 0 0,0-5-94,0 5 1,-4-4-13,0 4 0,-5 0-187,2 3 0,0 2 61,0 3 1,3-2-101,-4 5 41,6 0 40,-3 4-41,5 0 1,5 0 116,2 0 1,3 4-54,2 0 0,-1 0 89,1-4 0,3 0-143,0 0 1,4 0-2,-4 0 0,4 0-57,-3 0 0,3 0-192,-4 0 1,4 0-861,-4 0 0,4 0 1142,-4 0 0,1-6 0,-5 0 0</inkml:trace>
  <inkml:trace contextRef="#ctx0" brushRef="#br0" timeOffset="42">14105 16115 7959,'-5'-18'24,"3"2"101,-1 4 499,-4 1 298,6-1-565,-9 6 1,7 1-136,-4 5 1,4 1 198,-1 3 0,3-1-74,1 4 1,0 5 86,0 3 0,6 5 65,6-1 1,1 3 76,6 1 1,0 4-183,3 4 0,1 6 100,0 1 0,0 7-335,0-3 1,-5 9-112,-3-5 0,-2 2-12,-2-2 0,-5-1 133,-2 1 1,-3-5-639,-1-3 0,0-3-127,0 0 1,-1-6-431,-3-3 0,-2-2 216,-5-1 1,-1-1-399,1-3 1,-5 1-1229,1-5 1705,0 1 731,4-5 0,-1 1 0,1-1 0</inkml:trace>
  <inkml:trace contextRef="#ctx0" brushRef="#br0" timeOffset="43">7549 17417 9103,'-6'0'1087,"1"0"-925,5 0 1,4-1 251,-1-3 54,6 2-316,-2-3 1,4 5-18,0 0 1,-3 0 112,0 0-323,-1 0 0,5 0 55,-1 0 0,1 0 164,-1 0 0,0-1-125,1-3 0,4 2 68,3-6 0,-1 4-146,1-3 0,4 3 94,4-4 1,1 5-3,-2-5 0,3 4 43,6-4 0,0 5-17,3-5 1,-2 6-110,2-2 1,0 2 96,-4 2 1,3-3-264,-7-1 0,-2 0 74,-1 4 1,-3 0-2,-1 0 0,0 0 117,0 0 1,-1 0-17,1 0 1,1 0 3,3 0 1,2-1 116,6-3 1,-1 1 62,0-4 1,4 3-65,0-4 1,2 5 11,-2-5 1,-3 4-41,3-3 1,-4 4-67,-3-1 0,1 3 1,-6 1 0,6 0-105,-2 0 0,0 0 100,0 0 0,-3 0-20,3 0 0,1 0 106,3 0 1,1 0-99,4 0 0,-4 0 28,3 0 1,1 0-7,0 0 0,4 0-164,-1 0 0,1 0 169,-1 0 0,2 0-5,-2 0 1,1-4-10,-1 0 1,1 1-10,-5 3 1,1 0 142,0 0 1,-4 0-134,3 0 0,1 0 141,0 0 1,4 0-104,-1 0 0,1 0 65,-1 0 0,2-4-93,-2 0 1,2 0-4,2 4 0,0-4 106,-1 0 1,1 1-75,0 3 0,-2-4 64,-2 0 0,1 0-61,-5 4 1,4 0 155,-4 0 0,0 0-125,-3 0 0,-1 0-121,0 0 1,4 4 15,0 0 0,0 0-93,-3-4 1,-1 3 96,0 1 0,0 0-33,1-4 1,-1 0 42,0 0 1,0 0-19,1 0 0,1 0 156,-1 0 1,1 0-32,-5 0 0,2 0 172,1 0 1,4 0-122,0 0 0,2 0 79,-2 0 0,-1 0-167,4 0 1,-3 0 4,4 0 0,0 1-228,4 3 0,0-3 82,-1 3 1,0 1-45,-3-1 0,1 4 3,-5-4 1,0 3 11,-4-3 0,4 0 122,0-4 1,4 0-3,-4 0 0,2 0 32,-2 0 1,2 0 168,6 0 1,1-2-50,2-1 1,2 1-28,2-1 1,7 1-365,-3 2 0,4 0 269,0 0 1,1 0-6,3 0 1,-30 0 0,0 0-12,29 0 0,-29 2 0,0 0-104,-2 0 1,-1 0-1,31 6 45,-30-7 0,-1 1 0,28 6-45,1-4 0,1 1 357,-1-1 1,3-3-154,-3 3 1,-28-3 0,0-1-2,32 0 1,-32 0 0,0 0-65,32 0 0,-32 0 0,0 0 178,28 0 0,3 0-102,-3 0 1,-1-4 1,-7 0 0,-2 1 34,-5 3 1,-7-2 26,-5-1 1,-5 1 591,-6-2-202,-5 3 155,-1 1-561,-11 0 1,-6 0 188,-8 0 0,-7 0-126,-4 0 0,-9 1 85,-6 3 1,2-2-305,-6 1 0,5 4 0,-6-1 0</inkml:trace>
  <inkml:trace contextRef="#ctx0" brushRef="#br0" timeOffset="44">8109 18113 8206,'0'-11'0,"-4"3"-10,0 1 0,0 3 287,4-4 0,-3 5 458,-1-5-225,0 0 0,4 1 269,0-1-442,0 6 1,1-3-93,3 5 0,2 0 17,6 0 1,-1 5-33,1 2 1,-1 5-50,0 3 0,1-1-118,-1 5 1,1 0 152,-1 4 0,1 0-137,-1-1 0,-3 5 97,-1 0 1,1 1-12,3-2 1,-1 0-122,-2 4 1,2-4 115,-2 0 0,1 1-94,-2-4 1,3 2 33,-2-6 0,1-1-85,-1 1 1,2-5 20,-3 1 1,0-4-191,0-3 1,-3-2-417,4-2 416,-6-2 0,5 3-159,-4-5 262,-1 0 1,3-5 1,-5-3 0,0-4 9,0-3 1,-4-3 5,0-4 1,-1-2-22,1-3 1,3-2 22,-3-6 0,-1 1-98,1 0 1,-1-3-145,1 3 1,2-7-18,-6 7 0,4-7 63,-3 3 0,0 0-147,0 4 0,-2-4 52,5 0 1,-3 0 98,3 3 1,0 3 73,4 1 0,0 3 180,0 5 1,0 6 71,0 1 1,0 4-62,0 0 1,0 1 151,0-1-78,0 1 1,1-1 161,3 1 0,-1 0-16,4-1 1,-3 5 45,4-1-230,-6 5-306,3-7 46,0 9 125,-3-4 113,-2 5 1,-7 0-84,-4 0 197,4 0-118,-3 0 0,9 1 357,-3 3-480,3-3 1,2 4 124,3-5 1,-1 0-30,4 0 0,1 0 21,3 0 1,4 0-7,1 0 0,3 0-38,-4 0 0,1 0-28,0 0 1,-4 0 3,4 0 1,0 0-49,-1 0 1,2 0 209,-2 0 1,2 0-36,2 0 0,3 0-33,1 0 1,1 0-286,7 0 1,4-3 168,7-1 1,3-4 143,0 4 0,7-3-271,5 3 1,1-4 161,2 5 0,4-1-20,1 4 1,-2-4-24,-30 2 1,-1 0 0,29-2-28,3 4 0,-4-4 38,1 1 0,-3-2 8,-1 1 1,2 3 36,2-3 0,-3 2-34,3 2 1,-5 0 43,1 0 0,-6 0-8,6 0 1,-3 0 1,4 0 1,-4 0 59,3 0 0,-1 0 12,9 0 1,-4-1-96,-29-1 1,0 0 0,32 1 22,-32-1 0,1 0 0,0 0 1,1-1-70,-2 1 1,1 0 0,0 0 0,-1-1 64,1 1 0,-1 1 0,1 0 0,0 0-42,28-3 0,-29 2 0,1-1 71,28 0 0,-29 0 1,0 2 16,29 1 1,0 0-14,-4 0 1,0 0 16,1 0 1,-3 0 112,-1 0 0,2 0-73,-3 0 0,3-2-54,1-1 0,-1 1 32,-3-1 0,3 1-10,-3 2 0,3-3-53,1-1 1,-1 0-13,-3 4 1,2 0 10,-6 0 0,4 0-5,-3 0 0,3 0-25,-3 0 1,1 0 36,-2 0 1,-3 0 16,-1 0 1,1 4-12,-4 0 1,-1-1 92,0-3 0,-8 4-31,2 0 1,-5 0 121,1-4 1,0 0-87,-4 0 1,1 0 153,-1 0 1,-3 0 90,2 0 1,-2-2-250,-1-1 1,-4 1-47,0-1 1,-5 0 53,2-1 0,-8 3-331,0-3-137,-5 3-31,2 1 0,-7 0-5,-1 0 0,-5 0-212,-7 0 1,-4 0 593,-8 0 0,-12 5 0,-8 1 0</inkml:trace>
  <inkml:trace contextRef="#ctx0" brushRef="#br0" timeOffset="45">8920 18148 8206,'0'-12'0,"0"1"306,0 5 1,-2-5 423,-1 4 47,1 2-466,-3-5 0,4 4 96,-3-1 1,2 2-266,-6 5 1,0 0 120,-3 0 0,0 0-142,-1 0 0,1 1 79,-1 3 0,-2 2-135,3 6 1,-3 3 47,6 0 1,-1 4-102,2-4 1,1 6 32,2-2 0,2 2-103,-1 2 0,1-1-30,2-3 1,5 1 30,3-5 0,2 0-114,2-3 0,-1-2 63,0-2 0,1 1 7,-1-6 1,1 1 119,-1-4 0,4-1-3,1-3 0,-1-2-74,-4-6 0,1 1 3,-1-1 0,-3 1-116,-1 0 0,-4-2 95,1-2 0,-2 1-35,2-5 0,-3 4 51,3-5 1,-4 5 92,-4-4 0,3 4-53,-3-4 1,3 5 175,1-1-106,-5 2 4,4 2 1,-4 3 327,5 0-191,0 6-111,0-3 0,6 5-25,5 0 0,2 0 234,6 0 0,0 0-67,4 0 0,0 0 82,0 0 1,-1 0-171,1 0 0,-1 0 20,-3 0 1,1-4 199,-5 0 142,1 0 128,-5 4-89,-5 0-107,-1 0-167,-5 0-261,-5 0 0,-1 5 0,-5 2 0</inkml:trace>
  <inkml:trace contextRef="#ctx0" brushRef="#br0" timeOffset="46">9388 17851 8206,'0'-12'-1083,"0"1"1190,0 0 1,1 3 1629,3 0-1175,-3 1 0,4-5-21,-5 1 0,2 3-97,1 1 0,0 3 71,5-4 0,-5 6-73,5-2 1,0 3-118,3 1 1,4 0-231,1 0 0,-1 0 91,-4 0 1,-1 5-92,-2 2 1,1 3-51,-5 2 0,-1 1-323,-3 2 0,0-1 10,0 5 0,-5-4-345,-2 4 1,-5 0 192,-3 4 1,1-2 116,-5-1 0,4 1 280,-4-2 1,4-2-24,-4-2 1,8-2 142,0-2-49,2 0 0,3-3 249,2 0 0,4-6-104,4 2 1,2-2-79,6 2 1,0-2 67,3 1 1,-1-1-57,5-2 1,-3 0 71,3 0 0,-2-4-211,3 0 1,0 0-265,-5 4 0,-4 0-120,-3 0-370,0-5-715,3 4 1481,-5-4 0,-6 10 0,-6 1 0</inkml:trace>
  <inkml:trace contextRef="#ctx0" brushRef="#br0" timeOffset="47">9742 18148 8206,'0'-8'-41,"0"1"21,0-2 113,0 4 0,0-6 287,0 4 1,0-3-5,0-2 0,4 1 94,0-1 0,1 2-140,-2 3 0,-1-4 601,2 4-586,2-3 1,-4 0-84,6 2 1,-5 2 39,0 2 0,4 3-55,0-3 1,0 2-209,0 2 0,1 2-76,3 2 0,0 6-62,-4 5 0,3 5 32,-2-1 0,2 3-133,1 1 0,2 3 11,2 1 0,-2 5 66,2-2 1,2-1 100,-2 2 0,2-1-7,-2 4 1,1-4 128,3-4 0,3-2-48,-3-1 1,2-4 14,2 0 0,0-5-90,0 2 1,-1-8-84,-3 0 0,1-4-203,-5 3 1,0-4-124,-3 1-46,-1-3 148,1-1-813,-6 0-114,-1 0 403,-5 0 0,-5 0 17,-3 0 837,-2 0 0,-1-5 0,-1-1 0</inkml:trace>
  <inkml:trace contextRef="#ctx0" brushRef="#br0" timeOffset="48">10199 17988 8206,'-12'-6'22,"5"0"198,-1 6 194,6 0-60,-9 0-146,5 6 0,-5 4-10,-1 5 1,1 5 94,-1-1 1,-3 7-60,0 0 1,-5 6 1,1-2 0,-7 5-90,0 3 0,-5 1-148,5 3 0,-1-3 81,4-4 1,0-2-233,0-3 0,6-3 149,1-8 0,4 0-158,0-8 0,5 2-180,-1-9 226,5 5-627,-2-8 0,10 4 320,3-5 1,1-1-505,-1-3 0,6-3 125,-3-4 802,3 0 0,2-6 0,2-1 0</inkml:trace>
  <inkml:trace contextRef="#ctx0" brushRef="#br0" timeOffset="49">10359 17839 8206,'0'-11'241,"5"5"607,-4-5-162,4 5 196,-5-5-280,0 4-45,0 2-356,0 5 1,1 5-474,3 3 0,-3-2 131,3 2 1,-1 0-85,1 3 1,-2 4 8,6 0 0,-2 1 107,2-5 1,-2 0-90,-2 1 96,-3-1 1,8 1 17,-5-1 9,0-4 217,-4 3 1,-2-5-60,-1 2 1,0 4 162,-5-4 0,1 2-57,-5-1 0,2 6 74,3-3 0,-4 3-79,4-3 0,1 1-46,-2-1 0,5-3 70,0-1-237,1 1 90,7 3 1,2 0-201,4-4 41,1-2 0,-1-5 48,0 0-169,1 0 1,-1 0-125,1 0 1,-5 0-537,1 0 157,-6 0 251,9-5 1,-10 3-726,3-6 1196,-3 6 0,-1-9 0,0 5 0</inkml:trace>
  <inkml:trace contextRef="#ctx0" brushRef="#br0" timeOffset="50">10816 17737 7172,'-2'-7'1213,"-2"3"0,2 3-737,-6 1 0,5 0-55,-5 0 0,2 1-167,-2 3 1,-2 8 7,2 7 1,-2 0 137,-1 4 0,-1-2-6,1 10 0,-2-3 48,-2 6 0,2-2-219,-2 6 1,6-2 30,1 2 0,1-2-49,-5 2 0,5 1-86,-1-1 1,6 1-142,-2-5 1,3-4 31,1 1 1,0-6-286,0 2 0,0-3 22,0-1 1,5-6-150,2-1 1,0-4 58,0 0 1,-3-6-87,4-2 0,-1-3-1058,5-1 597,-1 0 132,6 0 1,-5-1 267,4-3 0,-4-1 490,0-3 0,-1-2 0,0 4 0</inkml:trace>
  <inkml:trace contextRef="#ctx0" brushRef="#br0" timeOffset="51">10850 18125 8206,'-7'-18'0,"2"2"651,5 4 1,0 5-187,0-1 0,0 4-47,0-3 0,2 4 123,1-1-444,-1 3 1,4 1 88,-2 0 1,-3 5-101,3 3 1,1 2-110,-1 1 0,3 1 75,-3-1 1,1 4-108,-1 1 0,-3-1 10,3-4 0,1 1-39,-1-1 1,0-3-149,-4-1-248,0 1 103,5-2-178,-4-1 293,4-5 97,-5 0 202,5 0 0,-2-1-206,5-3 195,-6-2 1,7-6 18,-5 1 333,0 0-223,1-1 50,-4 1 1,5 4 21,-2 4-100,-3 1 68,10 2 1,-9 4-69,6 0 0,-2 5-18,2-2 1,2 5-79,-3 3 1,2-2-15,-1 2 0,2-1-111,-2 1 0,1-2-250,-2 2 0,2-2-462,-5-2 1,3 1 363,-3-1 0,1-1-636,-1-2 0,-3 2 1078,3-2 0,3 2 0,-1 1 0</inkml:trace>
  <inkml:trace contextRef="#ctx0" brushRef="#br0" timeOffset="52">11227 18239 8206,'-7'-5'109,"-3"-1"1,9-2 510,-3 0 590,3 6-757,1-3 0,0 4 487,0-3-371,0 3-370,5-5 0,1 6 19,6 0 1,-1-1-89,1-3 1,-1 3 93,0-3-300,1 3 0,-1 1-530,1 0 1,-1 0 306,0 0 1,-3 0-1476,0 0 145,-1 0-421,5 0 2050,-1 0 0,1 0 0,-1 0 0</inkml:trace>
  <inkml:trace contextRef="#ctx0" brushRef="#br0" timeOffset="53">11535 17954 8206,'0'-12'-1987,"0"5"2319,0-1 666,0 5 0,1-2 337,3 5-375,-3-5-686,4 4 0,-1-3-27,0 8 0,0 2 48,-4 6 0,0 0-131,0 4 1,4 1-125,0 6 0,-1-4 68,-3 0 0,0 2-179,0 5 1,0-5-300,0 1 1,0-3 249,0 1 0,0 0-233,0-5 0,0 0-43,0-3-585,0-1 1,0 1-575,0-1 305,0-5 1250,0-1 0,0 0 0,0 2 0</inkml:trace>
  <inkml:trace contextRef="#ctx0" brushRef="#br0" timeOffset="54">11661 17759 8206,'-5'-11'0,"3"5"279,-8-4 246,9 3-42,-4-4 0,6 4-79,3 4 1,-2-2-27,6 1 1,-4 0-26,4 4 0,-1 0 109,5 0 1,-1 5-163,0 3 1,1 2-17,-1 1 1,4 2-141,1 2 0,-1-1 79,-4 5 0,1 0-254,-1 4 0,-1-3 116,-2 3 0,2-3-155,-2 7 0,-2 1 23,2-1 1,-6 3-28,2-3 1,-3 3-34,-1-3 1,0 1-82,0-2 1,0-1-224,0 1 0,-1-2 185,-3-1 0,3 0-185,-3 0 0,-1-2 94,1-2 0,-1 2-112,1-6 1,3 4 54,-3-4 1,-1 0-32,1-3 1,-1-1-448,2 1-84,1-1-25,-8 1 961,9-1 0,-9-5 0,3-1 0</inkml:trace>
  <inkml:trace contextRef="#ctx0" brushRef="#br0" timeOffset="55">12335 17725 8206,'0'-6'-97,"0"-4"606,0 3 364,0 1-50,0-4-239,0 9-48,0-5 1327,0 6-1439,0 6 1,0-4-198,0 6 1,0 3-1,0 4 1,-4 6-164,0-2 1,-5 4 110,1 3 1,2 0 53,-2 4 0,1 2-62,-5 6 1,0-1-111,-3 5 0,2-4 6,-2 3 0,-2 0-145,2 1 1,-2 1 70,2-5 1,2 0-84,-2-4 0,3-3 115,0-1 0,1-4 38,-1 0 1,5-3-137,-1-4 0,6 2 110,-2-6 0,1-1-330,-1-7-188,3 4-464,-4-10-3,5 4-2836,0-5 3126,5 0 0,-2-4 662,4 0 0,1-10 0,3 2 0</inkml:trace>
  <inkml:trace contextRef="#ctx0" brushRef="#br0" timeOffset="56">12460 18125 8206,'0'-12'1023,"0"1"-103,0 5-392,5 1-266,2 5 0,3 1 31,-3 3 0,2 2-119,-5 5 1,1 0 70,-1-4 1,-3 3-118,3-2 0,-1 2 50,0 2 0,-1-5-186,1 1 1,-1-1 15,-2 5 0,0-5-374,0 1 262,0-5-193,0 7-515,0-9 364,0 4-481,0-5 950,5 0 1,-3-4-84,6 1 1,-4-6 163,3 1 1,1-2-103,3-2 1,-2 1 28,3 0 0,-7-1 180,6 1 1,-2 1-30,2 2 45,1-2 0,-4 9 70,-1-3 76,-4 2-239,2 2 1,-4 6 97,3 1 1,-3 3-166,3 2 1,1-1-79,-1 1 0,3 0-20,-3 4 0,4-4 69,-4 3 1,1-2-518,-2-1 1,-1-1-14,2 0 0,-2-3-911,2 0 779,-3-1 0,4 1-1228,-5-1 1854,0-4 0,0 2 0,0-5 0</inkml:trace>
  <inkml:trace contextRef="#ctx0" brushRef="#br0" timeOffset="57">12826 18171 8206,'-7'-5'625,"2"-2"0,6 0 90,3-1-403,3 5 0,8-2-165,0 5 1,0-1 114,-3-3 1,-1 3-103,1-3 1,-1 2-6,0-2 1,1 3-135,-1-3 0,1 2 10,-1 2 1,-3-1-402,-1-3-250,-4 3 0,3-4 45,-2 5-1147,-3 0 341,4 0 1029,-5 0 1,0 0 0</inkml:trace>
  <inkml:trace contextRef="#ctx0" brushRef="#br0" timeOffset="58">13191 17931 8206,'0'-7'186,"0"-3"766,0 9-305,0-9-50,0 9 1,0-3-128,0 8 1,0-2-193,0 6 0,1 3-61,3 4 1,-3 4-31,3-3 0,-2 4-76,-2-1 1,0 3 166,0 0 0,0-3-168,0 0 1,0-1 42,0 1 1,0-1-334,0-3 1,0-2-61,0 2 1,0-2-418,0-2-106,0 1 75,0-1 1,0-3-1107,0-1 630,0-4-292,-6 2 731,5-5 725,-4 0 0,0 0 0,-1 0 0</inkml:trace>
  <inkml:trace contextRef="#ctx0" brushRef="#br0" timeOffset="59">12460 17794 8206,'1'-8'0,"3"0"-38,-2 1 0,3-1 175,-5 1 0,3 3 610,1-4-227,0 6-62,1-3-45,-4 5 62,4 0-118,-5 0 0,-3 1-252,-1 3 0,-4-2 56,4 6 0,-3-1 1,3 5 0,-5-3 62,1 2 1,2-2-19,-1 6 0,4 3-46,-1 1 0,-1 3 24,1 0 1,-3 1-88,3 0 1,-4 5 80,4 3 1,-3 2-156,3 1 0,-4 0-6,5 0 1,-2-3-93,1-1 0,2-1 94,-1 2 0,1 1-132,2-6 0,0 0 126,0-7 0,0 2-11,0-2 1,2-1-13,1 1 1,3-5 24,1 1 1,3 2 91,-2-2 1,2 0-88,1-3 1,1-2 35,-1-3-108,1 4 1,-1-6-168,1 2 1,-2 0-18,-3-4 1,4-1-701,-4 1-28,-2-1 155,5-2-1456,-8 0 1199,3 0 1066,-5 0 0,0 0 0</inkml:trace>
  <inkml:trace contextRef="#ctx0" brushRef="#br0" timeOffset="60">13420 17794 8206,'0'-7'-213,"0"-3"0,0 8 784,0-6 19,0 6 329,0-9-221,0 5 278,0-5-510,0-1 1,0 5 541,0-1-454,0 5-277,0-2 0,1 5 17,3 0 0,1 2-31,2 1 0,3 0-148,-2 5 0,2 0 163,2 8 0,-2-2-246,-3 5 0,4 0-4,-4 4 1,3-1-158,2 1 0,-2 1 131,-3 3 0,4-3-50,-4 3 0,0 1 29,0-2 0,0 2-12,0-1 1,2-3 34,-5 3 1,1-3 16,-1-1 0,-3-1-49,3 1 1,-3-1 47,-1-3 0,0 2 5,0-2 0,-1-2-27,-3-2 1,-1 2-10,-3-2 0,-1 4 12,6-4 0,-2 4-11,1-4 0,1 2-71,-4-2 1,4-2 85,-1 2 0,3-2-141,1-2 0,-1-3-68,-3-1-120,3 1 207,-4 3 1,5-3-430,0 0 252,0-6-256,0 3-919,0-5 977,0-5 1,-4 3-1733,0-6 2224,0 0 0,-1-3 0,-1 0 0</inkml:trace>
  <inkml:trace contextRef="#ctx0" brushRef="#br0" timeOffset="61">15430 17177 7386,'0'-6'693,"0"1"110,0 5-398,0-6-141,0 5 0,5-8-40,2 6 0,2-3-16,-1 3 0,2 1 12,-2-1 0,2-3-34,1 3 1,1-1-37,-1 4 1,-3 0 37,-1 0 0,1 0-61,3 0 0,1 0-132,-1 0 0,0 0-71,1 0 1,-1 0 61,1 0 0,3 0-128,0 0 0,4-1 56,-4-3 1,4 3-289,-3-3 0,-1-1 36,-4 1 1,1 0-518,-1 4-69,-4 0-374,-2 0 1298,-5 0 0,-5 5 0,-2 1 0</inkml:trace>
  <inkml:trace contextRef="#ctx0" brushRef="#br0" timeOffset="62">15475 17394 8005,'-7'10'562,"-1"-2"55,6-3-29,-4-5 87,6 0-193,6 0 0,0 0-141,5 0 0,1-1-34,-1-3 1,1 2 53,-1-1 0,4-2-94,0 1 0,6 0 8,-2 4 0,1-4-34,-1 0 1,5 1-120,-5 3 0,5-4 60,-5 0 0,2 0-123,-2 4 0,1-1 63,-5-3 0,0 3-220,-3-3 38,-1 3 1,1 1 148,-1 0-592,-4 0-400,-2 0-2050,-5 0 604,-5 0 2349,-2 0 0,-4 5 0,-1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44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16412 17143 8129,'0'-7'237,"0"-3"390,0 3 161,0-4-84,0 5 368,0 1 67,0 5 0,0 5-814,0 3 1,0 3 142,0 4 1,0 3-77,0 5 0,1 1-56,3 3 1,2 2-121,6 5 1,-1 6 14,0 1 0,1 4-101,-1 1 1,2 0-356,2 4 0,-2-4-47,2-1 0,-2 0 186,-2-7 1,1-4-32,-1-3 0,1-7 73,-1-2 1,0-4 187,1-6 1,-5-2-152,1-3 40,-5-2 23,2-5 35,-5 0 1,0-5-98,0-2 0,0-5 45,0-3 0,-5-4-315,-3-8 0,2-2 63,-2-5 1,2-9-243,-2-3 1,-1-7 77,5 0 1,1-8-314,3-4 1,0 3 427,0 1 0,0 3 29,0 0 0,-4 6 52,0 3 1,-1 7-71,1 4 1,1 6 302,-4 2 1,-1 4-58,-3 0 0,-1 5 55,1 2 0,0 2-12,-1-2 1,5-4 90,-1 0 0,2 0 99,-2-4 1,3-2-150,5-1 1,0-2 92,0 2 1,4-2-105,0 5 0,3 4 19,-3 4 0,4 5-53,-5-1 0,1 6 16,-4 2 67,0 4 2,0-2-29,0 5 84,5 0 1,-2 0-81,4 0 0,-3 0 23,4 0 0,-4-1-61,3-3 1,1 3 15,3-3 0,-3 3-39,-1 1 1,5 0 51,3 0 0,5 0-101,-1 0 0,3 0 5,1 0 1,7 0-31,8 0 0,4 0 25,12 0 0,4-5-158,-26 1 1,1 0 0,1-1-1,0 0 176,2-1 1,1 0-1,2 1 1,0-1-246,3 0 1,0 1-1,2-1 1,0 1 238,-3 2 1,1-1 0,1-1 0,-1 0 6,0 0 0,0 2 0,-1 0 0,-1 1 17,2 0 0,0 0 0,-3 1 0,-1 1 9,1 0 0,-1 0 0,-5 0 0,1 0-72,0-1 0,0 2 1,27 4 87,0 3 1,-2-2 14,-2 1 0,-5-3-101,-3 4 1,-2-6 31,-1 2 0,-6-2 182,-2-2 1,-3-4 152,-5 0 1,-2-5-238,-5 1 1,-1 3 413,-3 2 0,-3-3-500,-5 3 1,-3-1 491,0 4-551,-6 0 511,3 0-367,-5 0-547,-5 0 153,-1 0 7,-6 0 1,2 5-326,3 3 0,-3 2-414,2 1 0,2-2-4,-2 2 1,-1-3 1041,-6 3 0,-3 6 0,-5-4 0</inkml:trace>
  <inkml:trace contextRef="#ctx0" brushRef="#br0" timeOffset="1">17063 16983 7979,'-5'-12'-1269,"2"6"634,-4 2 1658,4-2 0,-2 3 226,5-4 146,0 4-382,0-2-314,0 5 1,0 5-445,0 3 0,1 3 107,3 4 1,-1 3-139,4 5 1,-4 4 143,1-1 1,-2 1-120,2-4 0,-3-2-39,3-2 1,-3 2-58,-1-6 1,1 4-177,3-4 1,-2 4 35,1-3 1,-1-1-171,-2-4 1,0 4-865,0 1 1,0-1 483,0-4 1,0 1-2421,0-1 1079,0 1 1171,0-1 1,-2-5-235,-1-2 941,1-3 0,-3-1 0,5 0 0,0 0 0</inkml:trace>
  <inkml:trace contextRef="#ctx0" brushRef="#br0" timeOffset="2">17588 16983 7898,'0'-12'1121,"0"1"-257,0 0 67,0 4-349,0-3-114,0 9 0,0-3-43,0 8 0,0 0-152,0 7 0,1-1-90,3 9 1,-3 0-105,3 4 1,-2 0-38,-2 0 1,0 3 84,0 1 1,0 0-67,0-4 1,0-1-142,0 1 1,0-4-778,0 0 28,0-5-345,0 3-11,0-6-711,0-4 335,0-2 1561,0-5 0,-6-5 0,0-2 0</inkml:trace>
  <inkml:trace contextRef="#ctx0" brushRef="#br0" timeOffset="3">17360 17223 7939,'-8'-10'423,"0"2"149,6 3 0,-2 1-100,8 0 0,2 0 64,6 4 1,4-1-16,3-3 1,4 3-144,4-3 1,1-1-479,2 1 1,6-1-58,-6 1 0,6 3-7,-6-3 0,-1-1 257,2 2-93,-6-1 0,3 4 0,-5 0 0</inkml:trace>
  <inkml:trace contextRef="#ctx0" brushRef="#br0" timeOffset="4">18171 16743 8151,'-17'-29'0,"8"6"257,-2 8 0,7 2 1109,0 2-586,3 4-355,1 2-406,5 5 1,0 5 178,3 3 0,1 7 139,-6 4 0,2 3-113,-1 1 1,-2 3 30,1 1 1,-1 0-235,-2-5 0,3 0-308,1-3 1,1 1-596,-1-5 1,-1 5 497,4-5 0,-3 0-413,4-4 0,-6 1 22,2-1 775,-3 1 0,-1 4 0,0 2 0</inkml:trace>
  <inkml:trace contextRef="#ctx0" brushRef="#br0" timeOffset="5">17988 17188 7960,'-12'-5'0,"5"3"1028,-1-6-492,6 6 0,-2-5-72,8 3 0,3 3-193,9-3 0,0 3-32,3 1 1,6-4-92,-2 1 0,8-3-147,-1 3 0,4 0-134,5-5 1,-4 2 174,3-1 0,1-2-155,0 5 0,-1-5-245,-4 1 0,-5 2-279,-2-2 0,-3 5-249,-1-5-313,-6 5 1199,0-2 0,-11 10 0,-1 2 0</inkml:trace>
  <inkml:trace contextRef="#ctx0" brushRef="#br0" timeOffset="6">18136 17348 8056,'-5'-6'331,"4"-4"1,-8 7 516,5-4 0,2 4-276,6-1 0,-2 3-195,6 1 1,-4 0-289,3 0 56,1 0 0,2 5-73,-2 3 0,-3 3 30,-5 4 1,0-1-184,0 5 1,0-3 163,0 3 1,-2 0-149,-1 4 1,0-4 153,-5 0 0,5-4-30,-5 4 1,5-5 69,0 1 3,1-2-193,2-2 1,2-1 108,1-2 1,0-3-161,5-5-705,-6 0 315,8 0 355,-8 0 1,6-1 5,-4-3 0,0-2-64,-4-6 1,5-4-23,3-3 0,-2 1-115,2-1 0,-1 0-132,5-4 1,3 1-178,0 3 1,0 4 234,-3 7 1,-5 0 3549,1 4-2469,0 0 54,3 4 0,0 5-276,1 3 0,-4 2-150,-1 1 0,-3 4-6,4 1 1,-1 4-139,5-1 0,-5 3 165,1 0 1,-4 1-236,3 0 0,-3 1 13,4 3 1,-6-4-746,2 0 0,1-2 344,-1-6 0,4 1-1181,-5-5 0,6-1 1490,-1-2 0,2 2 0,1-4 0</inkml:trace>
  <inkml:trace contextRef="#ctx0" brushRef="#br0" timeOffset="7">19301 16834 7975,'0'-11'-255,"0"-4"-64,0-1 1,0 1 969,0 4 1,0-1-154,0 1 0,0 3-68,0 1 0,2 3-100,1-4 0,0 6 33,4-2 0,1 4-89,4 4 0,-5 2 0,1 6 0,-2 4-2,2 3 1,1 6 123,-6 2 1,1 4-142,-4-5 1,0 6-32,0-2 0,-5 3-80,-2 2 1,-4-1 22,0 0 1,0 0-115,-1 1 0,2 2-19,2-3 1,-1 1-366,6-8 1,-1 3-252,4-3 1,0-2 297,0-6 0,5-1-175,3-3 1,2-6 127,1 3 0,2-5-80,2 1 1,-6-3 15,2-5 0,-2 0 108,3 0 0,-5 0-118,1 0 1,-4 0-722,3 0-38,-4-5 1164,2 4 0,0-9 0,1 3 0</inkml:trace>
  <inkml:trace contextRef="#ctx0" brushRef="#br0" timeOffset="8">19210 17211 8084,'0'-11'0,"0"3"221,0 1 1,1 4 379,3-1 0,-1 3-107,4 1 0,1 0-157,3 0 0,1 0 82,-1 0 0,2 0-173,2 0 1,-1 0-131,5 0 0,-4 0-114,4 0 0,-5 0-291,1 0 1,2 0 110,-2 0 0,4-1-279,-4-3 1,1 3-1678,-5-3 2134,0-3 0,6 1 0,1-5 0</inkml:trace>
  <inkml:trace contextRef="#ctx0" brushRef="#br0" timeOffset="9">20044 16583 7982,'-5'-11'-1297,"3"-1"1953,-3 6 0,4 1 345,-3 5-257,3-5-506,-9 3 1,7-3 196,-4 5 1,3 5-51,-4 3 1,4 4-21,-3 3 1,0 3-137,0 4 0,-7 6-14,2 3 0,-2 6-154,3 1 0,-6 7 71,-2-3 1,2 6-252,-2-2 1,3-4 255,-3 4 0,5-4-349,-1-1 1,6 3 8,2-6 1,4 0-96,-1-4 0,3-4 82,1 1 0,0-6-38,0 2 0,0-4 133,0-4 0,5 1 70,3-5 1,-2 1 213,2-5 0,-4 0 83,3 1 0,1-5-101,3 1 1,-3-5-39,-1 0 0,1 2-40,3-1 1,1 0-262,-1-4 0,1 1-1065,-1 3-918,1-3 1125,-1 4 1052,-5-5 0,-1 0 0,-5 0 0</inkml:trace>
  <inkml:trace contextRef="#ctx0" brushRef="#br0" timeOffset="10">20112 17131 8049,'0'-11'0,"0"5"816,0-5-13,0 10 60,0-4-203,0 5-369,0 5 1,1 3-120,3 7 1,-1-2-1,4 2 0,-4 1-126,1 0 1,1 4 56,-1-1 0,-1-1-275,-3 1 0,4-2 122,0 3 1,0-3-316,-4-1 1,0-4 166,0 3 0,0-6-10,0-1 0,0-4 146,0 3 11,0-4-10,-5 2-7,3-5-237,-3 0 241,10-5 1,-2 2 184,5-4 0,-1-1-42,5-3 0,-1-5 78,1 1 0,3-4-149,0 4 0,1-4 21,0 4 1,-4 0-7,4 3 1,-5 1 30,-3-1 0,-2 6 274,-2 2-146,-3 3-16,4 1 0,-5 5-154,0 3 0,0 2 13,0 1 0,1 1-2,3-1 1,-3 4-76,3 0 0,-1 4-210,1-3 1,-3 3 69,3-4 0,1 1-1312,-1 0 731,4-4 1,-5 5 772,5-6 0,-1 1 0,5-1 0</inkml:trace>
  <inkml:trace contextRef="#ctx0" brushRef="#br0" timeOffset="11">20569 17257 8037,'6'-11'160,"-1"4"1,-3 1 341,1 2 0,0 3-149,5-3 0,-5 3-123,5 1 1,-4 0-9,3 0 1,1 0-7,4 0 1,-5-4 34,1 0-66,-1 0 1,5 4-122,-1 0 1,1 0 50,-1 0 0,-3 0-160,-1 0 0,1-1-250,3-3 1,1 3 173,-1-3 0,-3 2-475,-1-2 69,1 2 0,0-3-1186,-1 5 1713,-4 0 0,7 0 0,-4 0 0</inkml:trace>
  <inkml:trace contextRef="#ctx0" brushRef="#br0" timeOffset="12">21094 16891 8026,'0'-11'-401,"0"5"1,2 1 1952,1 5-983,-1 0 1,3 5-271,-5 2 1,0 7-112,0 1 1,-2 6 28,-1-2 0,0 4-9,-4 3 0,3-2 21,-4 3 0,4-3-91,-3-1 1,4 0 46,-1 0 0,3-4-256,1 0 0,0-5 33,0 1 0,-1 1 0,-3 0 90,3-1-315,-4-4-240,5 1 217,-5-1-1149,3-4-197,-3-2-348,5-5 1980,0 0 0,0 5 0,0 1 0</inkml:trace>
  <inkml:trace contextRef="#ctx0" brushRef="#br1" timeOffset="13">21266 16583 7889,'-5'-6'-456,"3"-4"-57,-2 2 1,2 2 857,-2-2 1,3 4 351,-3-3-496,-2 4 1,3-6 238,-4 5-227,4 1 0,-3 3 347,2 0-155,3-6 1,-6 5 334,3-3-511,3-2 0,-4 4 372,5-6-263,0 5 27,0-2 385,0 5-437,5 5-298,-4 2 0,6 4 31,-3 1 1,-3-1-67,3 0 1,1 1 102,-1-1 0,3 1 15,-3-1 0,5 1-74,-2-1 0,0 0 9,0 1 1,0-1-4,0 1 0,4 3 42,-4 0 0,0 0-17,0-3 1,1 3-77,3 0 1,-1 5 68,-2 0 0,2-3-134,-2 2 0,2-1 72,1 1 1,-3 3-95,0-3 1,-5-2 58,5 3 1,-2-5-152,2 4 0,1-4 53,-5 4 1,3-5 48,-3 1 1,0-2-102,-4-2 0,4 1 30,-1-1 0,1 1 184,-4-1 0,0 0-27,0 1 0,0 1-37,0 2 1,-1-3 7,-3 4 1,3-4 11,-3 0 1,2 3-44,-2 0 1,2 1 15,-1-5 0,-2 0-168,1 1 1,0 0 78,4 4 1,0-6-83,0 5 1,0-9 125,0 6 0,-1-3 120,-3 2 0,3 1-61,-3-1 1,1-3 244,-1-1-235,3 1 0,-5 3 145,2 1 1,3-5-70,-3 1 1,3-4-15,1 3-228,-5 1 171,3 3-1,-8 1 1,8-2 55,-6-2 0,6 2 96,-2-3 1,-1 0-37,1 0 83,-5 1 0,6 2 133,-4-2-177,4-3 248,-2 0-177,5-4 169,0 4-4293,0-5 3159,5 0 767,-3 0 0,8 0 0,-4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4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2661 10324 8059,'0'-6'2581,"0"1"-1636,0 5-349,-5 0 249,4 0-484,-4 0 0,6 0 182,3 0 1,-2 1-134,6 3 0,-4 2 63,3 6 1,-4 3-138,1 0 0,1 6-151,-1-2 0,1-2-122,-2 2 1,-1 1 121,1 2 1,-1 2-1043,-2 3 1,-5-3 183,-3 3 673,-7 2 0,-8 0 0,-6 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4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15327 7869 8033,'7'-6'167,"1"2"1,-4 3 81,3 1 1,1 0 136,3 0 1,2 0-153,2 0 1,-1 0 50,5 0 1,-5 0-21,2 0 1,0 0-16,-1 0 1,1 5-73,-5 2 0,0 0 71,1 0 1,-5 5-53,1 3 0,-5 5 52,0-1 1,-3 7-50,-3 0 0,-4 6 9,-4-2 1,-4 3-183,-1 2 1,1-1 8,4 0 1,-5 2-78,1 2 0,0-3 62,4 3 0,3-6-146,0-1 0,2-5-49,-2 5 0,0-5 141,4 5 0,-1-5-64,1 5 1,3-6 78,-3 2 1,2-3-5,2-1 0,0-4-70,0 0 1,4-4 1,0 4 1,5-5-36,-1 1 1,2-3 49,1-5-4,1 4 1,-1-6 25,0 2 0,1 2 17,-1-5 1,1 0-17,-1-4 29,1 5 0,-1-4 31,0 3 1,-3 1 118,0-1 0,-5 1 239,5-1-203,-5-3 27,2 9-76,-5-4-231,0 6 165,0-1 1,-4 1-44,0-1 0,-4 1 17,5-1 0,-5 4-14,4 0 1,-3 6 50,3-2 0,0 0-47,4 4 1,0-3-5,0 7 0,0-3 25,0-1 1,0-1 168,0 1 0,1 0-92,3 0 1,-1 0 47,4 0 0,-3 3-15,4 1 1,-5 0-32,5-5 1,-2 1-42,2 0 1,2-1-14,-2-3 1,2 1 63,1-5 1,1 2-20,-1-2 0,-1-2 82,-2 2 1,1-2 27,-5-2-83,5 0 0,-8 1-44,3-1-53,-3 1 0,-1-1-37,0 0 1,-1-3 85,-3 0 0,1-1-76,-4 5 0,3-5 54,-4 1 0,4-2-169,-3 2 1,-1 2 27,-3-2 0,-1 1-98,1-2 0,3 3 130,1-2 1,-1-2 37,-3 2 0,-1-2 119,1 2 0,3 1-54,1-5 7,-1 4 0,-3-6-51,-1 2 29,6 2-139,-4-5-73,3 4 1,0-6-760,-1-3 0,4-1 447,-3-3 0,4-2-2796,-1 3 3281,-2-9 0,0-1 0,-6-6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458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640 7721 10248,'0'-8'420,"0"0"1,1 6 927,3-2-264,-3 3-620,4 1-196,0 0-28,-4 0-40,4 0 1,-5 1-44,0 3 0,0 3 65,0 9 0,-5 3 15,-2 7 1,-3 5-38,-2 7 0,1 7-37,-1 9 1,1 2-312,-1 1 0,1 4 297,0 0 0,0-1-284,4-2 0,2-3 52,5-1 1,0-1-204,0-7 1,5 1 88,2-9 0,7 0-58,2-4 1,4-1 63,-1-3 1,-1-2 25,1-5 1,0-4 30,4 0 0,0-5 52,-1 1 1,-4-2-202,-3-1 1,-2-5 396,-2 1 1,1-6-680,-1 2 0,-3 1-87,0-1 652,-6 5 0,8 2 0,-3 7 0</inkml:trace>
  <inkml:trace contextRef="#ctx0" brushRef="#br1" timeOffset="1">3004 7800 8287,'0'-11'0,"-2"5"416,-1 2-89,1-2 1043,-3 4-373,5-3-528,0 5 1,4 1-30,0 3 1,6 3-124,1 4 0,2 6-94,6 2 1,-4 7 31,4 5 1,2 2-137,5 1 1,-1 0 122,1 0 0,-2 2-107,-1 2 0,-1 3-177,-3 4 0,-3 6 65,-4 2 1,-2 1-71,-3 3 0,-2-3 72,-5 7 1,0-4-130,0-3 1,-6-2 99,-5-3 1,-5-3-27,-3 0 0,-2-7 102,2-9 1,-1-2-132,0-5 0,4-5-148,5-3 0,-1-3-323,1-5 1,-1-2-2224,1-5 2753,5 0 0,-10 0 0,4 0 0</inkml:trace>
  <inkml:trace contextRef="#ctx0" brushRef="#br1" timeOffset="2">868 9377 8255,'-6'-7'0,"-3"1"0,5 2-70,0 3 205,4-9 163,-5 8 216,4-8-136,-4 9 116,0-4 32,3 0-95,-8 4-242,4 1 0,-4 6 190,2 5 0,-6 10-53,3 1 0,-4 14 105,-1 2 1,-1 10-120,-6 6 0,4 3-364,0 4 1,5-1 156,6-25 0,0-1 1,4-2-1,1 1 35,0 1 0,2 0 1,0 31-94,1-4 1,1-7 62,3 4 1,3-13 7,9 1 1,-2-8 37,5 0 1,-5-2-544,1-2 1,1-1 186,0-3 0,-1-2 119,-4-5 1,2 0 11,2 0 1,-2-6 170,2-1 0,-2-4-261,-2 0 1,1-5 187,-1 1 0,0-4-515,1 3 1,-1-4-144,1 1-376,-1-3 1,1-2 1004,-1-3 0,0-2 0,1-6 0</inkml:trace>
  <inkml:trace contextRef="#ctx0" brushRef="#br1" timeOffset="3">3392 9491 8155,'-6'-12'147,"-4"1"0,8 3 727,-2 1-224,3 4 301,-4-2-490,4 5 1,-4-1 118,5-3 64,0 3-99,0-4-307,5 5 0,2 5 7,9 2 1,-2 6 29,5 6 1,-4 0-44,4 8 1,0 2-1,4 1 1,0 8-175,-1 4 0,1 0 81,0 4 1,-1 2-527,-3 9 0,-4 0 259,-7 0 1,0-3-52,-4-1 1,0-2 120,-4-2 1,0 1-58,0-8 1,0-4 76,0-4 0,0-1-43,0-6 1,-4-1-196,0-3 0,1-1 69,3-3 0,-4-3-107,0-4 1,-5 0 38,2 4 0,-2-8-553,1 4 1,-2-3 205,2 2 622,-2 1 0,-6-6 0,-2-1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2:27.84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1439 8783 7894,'-4'-8'363,"0"0"719,1 6-302,3-3-177,0 5-258,0-5 525,0 3 128,0-3-348,0 16-323,0-4 1,0 15 110,0-3-27,0 2-123,5 7 1,-3-1-124,6 7 1,-4-2-112,3 6 0,0-3 104,0 0-107,3-1 1,-5-1 45,3-3 0,-2 2-345,-2-5 326,-3 5-583,10-8 368,-10 4 1,5-6-53,-2 1 0,-3-4-39,3 0 1,-3-5 81,-1 2-240,0-4 212,0 0 0,0-5-300,0 1-277,0-6 157,0 3-2854,0-5 2665,0-5 783,0 4 0,5-9 0,2 4 0</inkml:trace>
  <inkml:trace contextRef="#ctx0" brushRef="#br0" timeOffset="1">1804 8874 7960,'0'-11'1592,"-5"-1"-346,4 6-957,-4-4-38,5 8-1,0-3 1229,0 5-937,0 5 0,0 3 92,0 7-8,5 8-294,-4 6 1,10 11-139,-4 1-162,-2-1 1,5 4 301,-2-2-1901,-3 3 1369,5-5 97,-8-1 1,4-9-82,-2-4 1,-3-3-20,3-4-352,-3-2 3,-1-6 99,5 1-560,-4-6 955,4 4-1833,-5-9 656,0 4-8,0-5 1241,0-5 0,-5-1 0,-1-5 0</inkml:trace>
  <inkml:trace contextRef="#ctx0" brushRef="#br0" timeOffset="2">1782 9182 7950,'-7'0'2520,"2"-5"-1570,5 4-493,0-4 0,5 4-36,3-3 862,7 3-758,3-4 1,7 5-106,6 0 0,-5-4-199,9 0 0,-9 0-1005,1 4 584,-3-5 0,-1 4-1013,0-3 0,-5-1 645,-3 1 0,-4-1-1541,-3 1 2109,2 3 0,-14-9 0,3 3 0</inkml:trace>
  <inkml:trace contextRef="#ctx0" brushRef="#br0" timeOffset="3">1747 8908 7976,'0'-17'0,"5"0"0,3 4 1893,7-2-862,3-3-611,5-5 0,0 6 1284,0 1-847,-1-1-345,1 9 1,0-7 67,0 7 0,0-1-368,0 2 1,-4 0-287,0 4 1,-2 1-2292,3-1 2365,1 6 0,-3 9 0,5 6 0</inkml:trace>
  <inkml:trace contextRef="#ctx0" brushRef="#br0" timeOffset="4">3815 8714 7973,'-6'-11'529,"0"-1"-247,0 1 1,-3-1 1013,5 1-486,-5 0-237,3-1 0,-2 2 322,1 2 269,4 3-284,-2 5-491,5 0-219,5 10 0,1 1 129,6 11 1,4 0 333,3 9-570,3 4-166,1 6 1,0 4 208,0 1 1,3 0-167,1-1 1,-1-4 280,-3-3-1241,5-2 693,-4-7 1,4-1-32,-5-5 0,-1-2-199,-3-2 0,-3-2-64,-4-6 315,-1 0 47,0 1 1,-4-4-718,-3-1 215,2-4 59,-5 2 316,4-5 1,-6 0-1008,-3 0 640,3 0 753,-9 0 0,3-10 0,-4-3 0</inkml:trace>
  <inkml:trace contextRef="#ctx0" brushRef="#br0" timeOffset="5">4237 8737 8001,'0'-29'678,"0"2"-325,0 3 1,0 5 635,0 0-508,0 5 0,0-3-255,0 6 1248,0 0-886,0 4 1,-1 2-93,-3 5 0,-6 10 15,-5 6 1,-9 14-140,1 8 1,-9 8 36,-2 7 0,-1 2-1441,16-23 0,0 0 1024,1-2 1,1 0-124,0 1 1,0 0 0,0-2 0,1-1-1835,-15 29 1855,3-10 168,5 3-1703,6-15 1074,0 0 0,7-7-117,2-6-1066,-2 1 1107,9-5 0,-3-1 32,8-6 0,0-5 1298,7-2-683,-2 2 0,18-4 0,-3 3 0</inkml:trace>
  <inkml:trace contextRef="#ctx0" brushRef="#br0" timeOffset="6">4397 9182 7877,'0'-7'0,"0"-1"2630,0 1-1385,0-5-746,0 1 538,0 4-201,0 2 156,0 5-640,0 5 0,4 5 320,0 6-511,-1 4 0,1 3-26,0 7 1,4 2-139,-5-1 0,5 2 232,-4-3-1373,5-2 873,-8 0 1,4-5-225,-5-1 1,0-2-599,0-1 0,0-5-671,0 1 809,0-8 955,0 3 0,0-3 0,0 4 0</inkml:trace>
  <inkml:trace contextRef="#ctx0" brushRef="#br0" timeOffset="7">4728 9422 7889,'0'-6'130,"0"1"275,0 5 474,5 0-419,2 5-64,4 1 1,-3 7 72,-1 2 0,-3 3-45,4 5 113,-6 0-239,3-1 0,-6 6 140,-3 3-520,-7 2 133,-2-4 1,-7 3-1369,5-6 960,-6 1 1,10-5-2114,-1-3 1173,1-3 1297,10-4 0,-4-1 0,5 0 0</inkml:trace>
  <inkml:trace contextRef="#ctx0" brushRef="#br0" timeOffset="8">5059 9445 8061,'-11'-11'0,"5"4"0,-3 1 1541,5 2-692,0 3-136,4-4 1617,0 5-2628,5 5 0,2-4 248,4 3 50,0 2 0,6 1 0,1 4 0</inkml:trace>
  <inkml:trace contextRef="#ctx0" brushRef="#br0" timeOffset="9">5322 9422 8025,'0'-6'1153,"0"-4"-250,0 8-230,0-3 1474,0 5-2036,5 0-1014,-4 0 469,10 0 312,-10 0-1978,4 5 782,-5-3 785,5 8 533,-4-4 0,9 1 0,-3-2 0</inkml:trace>
  <inkml:trace contextRef="#ctx0" brushRef="#br0" timeOffset="10">5505 9388 7899,'6'0'-642,"-1"0"2566,-5 0-2176,0 5 1,4-2 251,0 4 0,5 1 0,-3 3 0</inkml:trace>
  <inkml:trace contextRef="#ctx0" brushRef="#br0" timeOffset="11">5813 9434 7829,'-6'-12'7,"2"1"0,3 3 2094,1 1-632,0 4-688,0-2-80,0 5 0,0 5 20,0 3-433,-5 7 0,3 8 30,-1 7-339,1 8 90,-3-2 0,0 8-289,-2-2 1,-4 1 215,4-1 0,-2-3-1986,1-4 1291,-2-6 1,9-2-1891,-3-8 2589,3 2 0,1-8 0,0 3 0</inkml:trace>
  <inkml:trace contextRef="#ctx0" brushRef="#br0" timeOffset="12">6304 8794 7925,'-14'-25'953,"3"2"1,3 4-1335,1 0-26,2 2 180,10 11 0,-4-4 1052,3 2 0,-3-2-83,-1-1-36,0 4-97,5 2 0,-2 5-57,4 0-338,1 10-28,3 3 1,1 12 549,-1 6-311,6 4-317,-5 11 1,9 1 75,-6 3-1188,0-4 910,-3 10 1,-1-9-268,0 3 0,-3-5 141,0-3 1,-5-6-291,5-6 1,-2-6 271,2-1-1491,2-5 1099,-4-7 0,1 1-1177,-3-1 2285,2 1-478,-5-6 0,9 4 0,-3-3 0</inkml:trace>
  <inkml:trace contextRef="#ctx0" brushRef="#br0" timeOffset="13">6567 8691 7866,'-5'-29'9,"4"1"1,-4 10 845,5 3-434,0 2 1603,0 7-1319,0 1 1,-2 5 489,-1 0-844,-4 10 0,-6 9 196,-2 16-665,3 9-53,-10 8 0,4 6 305,7-27 0,-1-1-1414,1 2 1,0 0 1148,2 2 0,0 0 0,-2-2 0,0 0 70,-8 29-3180,3-3 2455,-6-1 1,9-6-1599,-2-5 1500,8-6 884,-4-11 0,14 3 0,-3-5 0,2-1 0</inkml:trace>
  <inkml:trace contextRef="#ctx0" brushRef="#br0" timeOffset="14">6636 9274 7829,'0'-12'1079,"0"1"1235,0-1-1391,5 1-258,-4 5-121,9-4 271,-9 8-282,4-3-431,-5 5-38,5 5 0,-3 3 276,2 7-519,2-2 190,-5 3 1,5 0 206,-2-1-1110,-2 5 394,8-7-491,-9 3 646,4-4 1,-1-5 76,0 1 1,5-6 14,-2 2 1,3-2-28,2-2 1,-5 0-55,1 0 0,0-6-72,3-1 1,0-3 142,1-2 1,-5 1 37,1-1 1,-2 5-1,2-1 0,-2 2-196,-2-2 3219,-3-2-2219,10 9-495,-10-4 0,5 6 2474,-2 3-1737,-3 2 1,8 7-920,-5 2 3,0-2 1,0 8 113,-1-2-1967,6 3 1236,-7 1 1,6 0 709,-4-1 0,5 1 0,-3 0 0</inkml:trace>
  <inkml:trace contextRef="#ctx0" brushRef="#br0" timeOffset="15">7207 9502 7819,'0'-13'1403,"0"3"-670,0 5-266,0 4 109,0-4 232,5 10-434,-4 1 0,4 11 86,-5 2 1,0 2 82,0 2-329,5 0-781,-4 5 466,4-4 1,-5 5-441,0-2 0,0-4 541,0 0 0,-5-1 0,-1-4 0</inkml:trace>
  <inkml:trace contextRef="#ctx0" brushRef="#br0" timeOffset="16">7823 8657 7947,'-6'-23'275,"-4"5"1,9-2-34,-3 5 1,2-4 18,2 4-137,0-6 1020,0 9-233,0 0 206,0 2 115,0 9-608,0 11-402,6 4-100,0 19 1,7-3 0,2 8 99,-3 3-356,10 10 0,-8 0 147,5 2 0,0 1 293,4-4-2418,0-6 1765,0 1 0,-4-11-50,0 0-535,-5-5 622,2-11 1,-4 2-169,-1-4 133,0-1 357,-4-4 1,-1 0-1441,-2-4 1552,-3 3-1833,4-8 1775,-5 3 0,0-5 0,0 0 1</inkml:trace>
  <inkml:trace contextRef="#ctx0" brushRef="#br0" timeOffset="17">8063 8646 7945,'0'-18'0,"-1"1"1125,-3 6-452,3-1-3,-4 6 387,5-4-557,0 9-140,0-4 514,0 5-504,-5 5 0,-3 11 261,-7 11-813,-3 5-102,-5 12 1,-5 8 308,13-20 0,0 1 1,-1-1-1,-1-1-51,0 2 1,0-1 0,2-2 0,0 0-812,2 0 0,0 0 512,-2 0 0,1-1 1,-6 25-56,1-4 380,6-1 0,2-14 0,4 1 0,3 0 0,3 1 0</inkml:trace>
  <inkml:trace contextRef="#ctx0" brushRef="#br0" timeOffset="18">8177 9182 7865,'-6'-6'3133,"1"-4"-2468,5 9 4,0-4 1918,0 5-2919,5 0 321,-4 5 1,8 5-410,-5 5 397,5 5 0,-7-6 90,6 5-560,-5-5 104,2 3 244,-5-6-735,0 1 559,0-1 1,0-3-103,0-1 16,0-4-160,5 2 303,-4-5 283,4 0 0,-1-1 182,0-3-183,-1 3 11,3-10 81,0 5 89,5-5-184,1-1 1,-5 5 16,1-1 0,-4 5-52,3 0 257,-4-4 19,7 6-115,-9-4 1,6 10 172,-4 3 0,-1 6 9,2 1-39,-3 5-202,4-7 0,-4 7-546,3-5 336,-3 6 0,-1-5-644,0 3 324,0-2-165,5-6 0,-2 0 613,4 1 0,-4-6 0,2-1 0</inkml:trace>
  <inkml:trace contextRef="#ctx0" brushRef="#br0" timeOffset="19">8611 9114 7829,'-11'-5'0,"5"4"1978,-5-10-552,10 10-1017,-4-4 1,5 10-198,0 3 1,0 6 102,0 1 149,0 10-179,0-6 0,0 10-525,0-2 207,0 2 1,4 1 120,0-4-1522,-1-2 777,3-6 70,-5 4 1,5-14-614,-2 4 0,-3-7 363,3 3 837,-3-6 0,4 3 0,2-5 0</inkml:trace>
  <inkml:trace contextRef="#ctx0" brushRef="#br0" timeOffset="20">8497 9262 7833,'-6'-5'2431,"1"4"-1636,5-4-445,5 5-122,1 0 0,7 0-275,2 0 82,3 0 0,5 0 216,-1 0-1576,6 0 739,-3 0 371,8 0-1782,-9 0 954,-2 0 1043,0 0 0,-4 0 0,5 0 0</inkml:trace>
  <inkml:trace contextRef="#ctx0" brushRef="#br0" timeOffset="21">8851 9148 7833,'0'-11'3518,"0"4"-2246,0 2-769,-5 5 0,3 2-11,-6 1 1,4 9 24,-3 7 1,4 2 348,-1 2-363,3 0-51,1 5-918,-5 1 412,4 5 0,-5-3 115,6-1-1729,0-4 1197,6 2 1,-5-6-342,3 1 0,1-5-1935,-1-3 2747,4-2 0,-6-2 0,3 1 0</inkml:trace>
  <inkml:trace contextRef="#ctx0" brushRef="#br0" timeOffset="22">9879 8703 8060,'0'-12'0,"0"1"1230,0-1-30,0 1 90,0 5-237,0 1-404,-5 15-358,-1 8 136,-1 11-155,-3 10 0,4 3 77,-6 7-1658,1-2 1402,0 9 0,-1-9-154,1 3 1,-1-5-303,1-3 1,3-4-939,1-7 683,4-3-738,-7-6 218,9-4 1,-3-3-259,8-7 344,2-3 1052,5-5 0,6-10 0,1-3 0</inkml:trace>
  <inkml:trace contextRef="#ctx0" brushRef="#br0" timeOffset="23">9822 8703 8060,'0'-24'0,"0"5"0,0 5 0,0 2 1164,0 6-699,0-4 1,1 8 842,3-1-683,-3 1-196,9 2 777,-3 10-727,4-2 0,6 14 32,2-3 0,7 12-78,5 7 0,-2 6-276,1 1 1,0 6-254,0 2 0,-2-3 369,-5-4-2109,0-1 1650,0-14 1,-6 2-1028,-1-10 676,-4-1-205,-5-4 0,-2 0-618,-5-3 1,0-6 590,0 2 769,0-2 0,-5 3 0,-2-1 0</inkml:trace>
  <inkml:trace contextRef="#ctx0" brushRef="#br0" timeOffset="24">9765 9080 7966,'0'-12'0,"0"6"0,5-1 1730,3 4-754,7 1-376,-3-3 189,10 5-431,-4 0 1,5 0 216,-1 0-1324,11 5 612,-2-3 1,8 7 106,-4-6-2200,-1 1 1535,-5-4 1,3 0 694,-6 0 0,6 0 0,-3 0 0</inkml:trace>
  <inkml:trace contextRef="#ctx0" brushRef="#br0" timeOffset="25">10462 8771 7935,'0'-24'0,"-4"3"0,0 9 1405,0 1-856,4-1 0,-1 2 105,-3 3 370,3 1-187,-4 6-191,5 0-13,-5 6-335,3 5 1,-3 12-54,5 7-198,0 8 132,0-2 1,0 8-264,0-2 84,0 3-352,0 0 0,5-8-387,3-3 1,-2-7 467,2 0-1820,0-8 1328,3-3 0,-3-6-193,-1-2 956,-4-3 0,7 0 0,-4 1 0</inkml:trace>
  <inkml:trace contextRef="#ctx0" brushRef="#br0" timeOffset="26">10336 8760 7941,'11'-23'486,"1"4"157,-1 0 1,2 1-195,2-1 1,3 3 18,5 4 0,-4 5-49,0-1 537,0 5-561,9-2 1,-3 5-46,6 0 0,-1 2-166,4 1 0,-3 8-150,-1 4 1,-4 5-206,0-1 1,-7 3-701,-4 1 644,-7 4 0,-3-1-395,-5 4 387,0 1 0,-10-1-202,-5 1-303,-6-1 365,-1-1 0,-5 3-265,0-5 90,1 4 361,3-6 1,4 2 188,0-4 22,10-5-44,-6 4 1,13-10 50,-1 4 82,1-4-166,2 0 232,5-6 175,2-1 0,9-5-278,3 0 1,3 0 45,1 0 1,0-4-123,-1 0-296,1-4 139,0 1 1,0-4-1335,0-1 1493,0 1 0,-1 0 0,1-1 0</inkml:trace>
  <inkml:trace contextRef="#ctx0" brushRef="#br0" timeOffset="27">11147 8737 7884,'-12'-11'2455,"1"-1"-1837,5 1-13,1 4 12,5 2-266,0 5 0,-4 2-77,0 1 1,0 5 49,4 7 579,0 8-544,0 6 1,-4 5-252,0 1-57,1 4 1,3 0-524,0 3 0,1-1 382,3-3 1,-2-4-1285,6 1 871,-6-6 1,9-8 103,-4-2 1,3-2-17,2-6 1,0-1 53,4-2 53,-4-3 146,5-5 0,-2 0-391,0 0 391,6 0 1,-9-4-688,4 0 510,1-4 0,-4 1 339,2-4 0,-2-6 0,-2 0 0</inkml:trace>
  <inkml:trace contextRef="#ctx0" brushRef="#br0" timeOffset="28">11078 9034 7841,'-6'-5'1079,"1"4"1,10-8-921,3 5 0,5-4-185,3 4 50,4 1 0,-2-2 439,5 3-265,-1-3 1,5 1 22,0 1-1230,-1-6 694,-8 7 0,-1-6-970,-6 4 1285,0-5 0,1 3 0,-1-6 0</inkml:trace>
  <inkml:trace contextRef="#ctx0" brushRef="#br0" timeOffset="29">11067 8714 7879,'-4'-7'2802,"0"-1"-2197,0 0-289,9-3 0,6 3 69,4 1 0,4 0 996,-4 0-664,5-3-367,-2 3 0,9-3 560,-1 2-409,11-2-224,-11 4 1,16 0-1263,-8 2 546,3 2 45,-8 2-2523,-1 0 1463,-5 0 849,-1 6 605,-4 0 0,4 5 0,-5 1 0</inkml:trace>
  <inkml:trace contextRef="#ctx0" brushRef="#br0" timeOffset="30">12540 8680 7934,'0'-18'132,"0"2"0,-1 5 694,-3 4 406,3-3-628,-4 8 15,5-3 1768,0 5-1966,0 5-156,0 7 1,0 11-52,0 7 1,0 4 27,0 4 0,0 3-146,0 5 1,0-1-186,0 1 0,0 0-1299,0-1 1110,0-9 1,3 1-87,1-11 1,0 0-257,-4-7 1,0-3-444,0-4 317,5-1 166,-4-4-1236,5 3 1230,-6-9 586,0 4 0,5-5 0,1 0 0</inkml:trace>
  <inkml:trace contextRef="#ctx0" brushRef="#br0" timeOffset="31">12791 8783 7896,'-5'-23'20,"4"5"2178,-9-4-1411,4 10 1,-1-1 44,3 5-153,3 6-363,1-3 0,0 6 63,0 3 0,-1 4 128,-3 7 0,3 6-241,-3 6-202,3 10 1,1-2 9,0 11 0,5-2-154,2-2 0,2-2-746,-1-6 0,1-6 105,-5-5-447,4 0 341,-1-11-524,-1 5 418,-1-11-103,-5-1 346,0-5 290,-5-5-226,-1-1 415,-6-6 0,2 1 211,3-1-397,-4-4 397,5-7 0,0-2 0,2-6 122,3 1-156,1-4 0,0-3 34,0 2 844,0 4-626,0 8 1,0 5 1596,0 3-555,0 2-503,5 7 1,5 2 17,5 8-346,5 2 220,-2 11-323,10-5 0,-4 14 111,3-3 108,2 7-381,-5-1 1,5 6-453,-2-1 274,-3 0 0,3-5 139,-8-2-452,2-3 273,-8-6 89,9-2 0,-10-6 264,4-2-204,1 2 599,-4-9-410,4 5 0,-6-8-44,0-2 976,-4-2-735,3-5 0,-8-2 145,6-2 75,-5-3-328,2-5 0,-5-1-174,0-3-230,0 3 196,0-9 0,-5 8-382,-3-6 136,3 1-355,-5-4-1088,3-1 1014,1 6 1,-3 1-68,5 6-1472,1 4 1198,3 1 0,0 10-40,0-1-1025,0 6 1194,-6-4 0,5 12-847,-3 1 583,3 3 986,6 7 0,2-5 0,4 5 0</inkml:trace>
  <inkml:trace contextRef="#ctx0" brushRef="#br0" timeOffset="32">13454 8691 7973,'-12'-11'0,"1"-1"0,5 6 2201,1 1-1416,5 5 1,-2 1 44,-2 3-41,3 8-417,-4 5 1,1 15 370,0 2-359,1 8-239,3-1 0,0 4 9,0 1-105,5-5 0,-4 1-891,3-8 642,2 3 0,-3-17 84,4 3 0,-3-5-216,4-3 1,-4 0 33,3-7-1233,-4-3 212,7 0-723,-9-5 1259,4 0 178,-5 0 605,5-5 0,-3-7 0,3-5 0</inkml:trace>
  <inkml:trace contextRef="#ctx0" brushRef="#br0" timeOffset="33">13248 8668 7939,'5'-6'3304,"2"1"-2526,4 5-204,6 0-276,0 0 1,7 1 121,3 3 1,2 2 132,6 6 0,4 1 106,3 2-1536,2 3 1056,2 4 1,-7 0-757,-5-3-198,1 3 762,-11-5-826,-1 6 638,-7 0 1,-10 0 121,-2 0-1076,-8 0 739,-2-1 0,-10 1-4,-3 0 0,-8 0-20,-3 0 0,0-4-201,0 0 420,-1 0 522,2 4-740,1 0 192,5-1 0,3-3 476,5 0-1474,0-5 1245,13 3 0,-8-6 0,4 1 0</inkml:trace>
  <inkml:trace contextRef="#ctx0" brushRef="#br0" timeOffset="34">13739 9308 7782,'10'-1'0,"-2"-3"0,6 3 0,-3-3 0,3 3 0,-6 1 0,0 0 0,-1 0 5336,0 0-2565,3 0-591,-9 0-613,4 5-740,-5-4-2691,0 9 1371,0-9 1,-1 6 333,-3-3-3300,3-3 3459,-9 4 0,-2 0 0,-6 1 0</inkml:trace>
  <inkml:trace contextRef="#ctx0" brushRef="#br0" timeOffset="35">14984 8520 7967,'-1'-11'0,"-3"-1"396,3 6 690,-4-4-482,5 3 115,0 1-12,0 1 223,-5 5-471,3 10-111,-8 8 1,9 14 260,-3 9-340,-2 1 0,5 15-1227,-3 0 1003,2 1 0,-1 4 26,-1-5 1,0-3-163,4-4 0,0-2 343,0-10-1583,0 0 869,0-3 1,0-8-1065,0-4 792,0-5-595,0-7 447,0 1-109,0-6 1048,5-1 0,0-11-57,3-5 0,-3-1 0,0-15 0,1 3 0</inkml:trace>
  <inkml:trace contextRef="#ctx0" brushRef="#br0" timeOffset="36">14881 8714 7967,'-6'-24'0,"-3"-1"0,5 9 596,1 6 47,3 0-323,0 9 0,1-4 12,3 5 1,6 5 627,5 2-369,10 4-211,-1 5 414,11 7-630,4 1 1,-2 13 138,5-3 0,-2 4-190,2 0 1,1 2 221,-5 1-2054,1-1 1666,-5-6 0,-5-2 82,-2-6 1,-3 0-89,-1-11 1,-6-1-8,-1-6 5,-4 2 133,0-9 307,-1 4 0,-1-6-148,-2-3 1,-2-2 931,-2-6 0,-3-5-628,3-6-200,-3 0-145,-1-10 1,0 0 26,0-5-1,0-7-128,0 0 0,0-2-1631,0-7 1391,0 6-146,0-8 1,0 6-484,0-4 1,0 5 454,0 7-1415,0 8 1109,0 11 1,0 6-148,0 6-1073,0 5 472,0 0 728,5 22 0,2 3 652,4 15 0,6 0 0,0 1 0</inkml:trace>
  <inkml:trace contextRef="#ctx0" brushRef="#br0" timeOffset="37">15886 8851 7999,'-11'0'725,"0"0"1,3-1-146,0-3-435,6 3 723,-3-4-511,0 10 0,-5 1 188,-6 6 542,1 4-620,-1 2 1,-1 6-166,-2 3 0,4-2-290,7 5 0,-1 0-612,5 0 367,1 3 86,3-9 0,0 3-105,0-8 0,6-1 248,5-3-626,1-8 404,9 4 1,-2-11 117,8 0 0,-1-2 283,4-1 0,-5-4 646,2-4-400,-8-6-281,3 5 1,-14-9 595,4 6-368,-8-5-169,1 2 1,-6-6-18,-3-3 0,-6 2-124,-6-6 1,-4 1-565,1-4 0,-8 1 425,-3 2-1835,-3 8 1429,4 7 0,-3 6-327,5 2-441,1 3 748,3 5 1,6 9-1428,6 2 1934,5 8 0,1 4 0,-2 6 0</inkml:trace>
  <inkml:trace contextRef="#ctx0" brushRef="#br0" timeOffset="38">16081 9000 7987,'-7'-8'608,"3"0"156,3 1 0,1-1 27,0 1-397,0 4-127,0-2 0,0 6 294,0 3-142,0 2-331,5 6 1,-2 3-50,4 0 0,0 4 247,0-3-318,3 4 72,-3-7 0,0 7 142,1-5 1,-2 0-168,2-3 19,-3-6-308,0 4 68,-4-9 540,5 5-94,-6-6-76,0-6 526,0 0-407,0-5 1,0-6 182,0-2 88,0-2-258,0-2 0,0-5 21,0-3 0,1 2-88,3-1 1,3-5-406,8-3 151,-2 0 1,10 4-1107,0 0 808,0 5 0,8 3-224,-4 11 1,3 1-497,-3 10 1,-1 2 292,-7 6-1515,2 7 1458,-13 7 0,7 5-41,-7-1 848,-3 1 0,5 5 0,-4 1 0</inkml:trace>
  <inkml:trace contextRef="#ctx0" brushRef="#br0" timeOffset="39">16560 8965 7883,'-6'-11'1015,"1"0"0,5-1-357,0 1-176,0 4 252,0-3-420,0 9 1,0-5 1070,0 2-435,0 3-241,0-5-900,0 6 0,4 6 301,-1 1-428,1 3 296,1 7 0,-3-5-106,1 4 135,4 1 10,-6-4 0,8 7-681,-5-4 212,5-1 241,-8-4-165,9-4 205,-9 3 0,9-9-165,-2 3 814,-3-3-348,5-1 0,-3 0 2,4 0 434,0-5-371,1-1 1,-1-6 113,1 1-49,-1 5-167,1-10 0,-1 9 15,0-9 77,1 4-138,-1 0 0,1 1-81,-1 0 143,-5 4 0,5-3-330,-10 9 149,4-9 0,-4 8 78,3-1-649,-3 1 433,4 2 0,-5 5-435,0 3 394,0 2 0,4 2 32,0-1 0,4 0 36,-5 1 0,6-1 55,-1 1 0,-2-2-173,2-3 257,-1-2 1,5-5 77,-1 0 1,2 0-203,2 0 531,-2 0-275,3 0 1,-4-5 200,-1-2-156,6-3-61,-5 3 0,5-3 78,-6 3 18,6-4-109,-4 0 1,3 1 41,-5 2 0,0-2-49,-4 2 167,3 3 34,-3-5-137,-1 9 108,-1-4-167,-5 5 1,0 1-98,0 3-37,0 7 147,-5 2 1,3 9-495,-6-3 214,5 7 14,-7-2 0,8 4-159,-6-5 0,6-1 93,-2-3-1455,2 2 1040,8-8 1,0 4-177,5-6-242,1-5 441,-1 4 654,6-8 0,0 3 0,6-5 0</inkml:trace>
  <inkml:trace contextRef="#ctx0" brushRef="#br0" timeOffset="40">17485 8977 7883,'0'-23'0,"0"5"0,0-3 1269,0 2-528,0 2-263,0 1 570,0 4-644,0 1 1,0 3 209,0 1-15,-5 4-193,-1-2 55,-5 5-246,-1 0-400,-4 5 196,-2 1 1,-5 10-442,0-1 414,0 5 0,0-2-510,1 5 253,4 0 216,1-1-7,11 1-968,-4 0 650,9-5 0,-4 2-114,5-5-83,0 1 245,5-5 0,1-5 66,5-2 79,6 3 6,1-6 0,4 3 327,1-8-160,0 3 176,-5-10 1,2 5 149,-5-5 0,1-1-227,-5 1 702,1-1-502,-6 1 1,0-4 33,-2-1 1,-3 1 97,3 4 1,-3-1-110,-1 1 0,0 3 111,0 1-537,0 4 163,0-2-246,0 5 0,-1 6-221,-3 6 1,3 1 265,-3 6-603,3 0 493,1-2 1,0 4-175,0-6 6,0 0 180,5-3 1,-2-2-26,4-3 0,5-2 108,3-5 0,4-1 492,-4-3-226,5-2-77,-7-5 1,7-6 263,-4-2-161,-1-3-240,-4-5 563,1 2-297,-1-8 1,-1 4 88,-2-5 149,2 0-197,-9-1 1,4-3 0,-5 0 0,2-5 69,1 1 1,0-2-852,5-2 924,-6-5-122,8 10 1,-7-11-252,4 10 58,-4-5-24,2 16-351,-5 3 373,0 12 19,0 4-119,0 6 60,5 1 1,-2 15 1188,4 5-963,1 11-106,-2 8 0,-1 7 193,-5 4-372,5 6 1,-3 5 223,1 5-726,-2-28 1,0 0 858,4 25 25,-4-1-1915,4-6 1409,0-10 1,-4-2-303,3-5 51,-2-5 316,-2-1 1,0-5-90,0 0 0,-4-4-538,0 0 0,-4-5 300,5 1-413,-6-2 1135,2-7 0,-4 5 0,-1-5 0</inkml:trace>
  <inkml:trace contextRef="#ctx0" brushRef="#br0" timeOffset="41">18251 8257 7884,'0'-11'115,"5"-1"0,-3-2 178,6 3 0,-6-3-51,2 6 0,-1-2-4,0-1 1,-1 3 305,2 1 32,-3 4 951,-1-2-986,0 5 1,-5 1-103,-3 3 0,-3 8-152,-5 7 1,-6 12-29,-9 7 0,-2 12-87,16-22 1,0 1-1,0 2 1,1 0-980,0 3 0,1 1 918,1 1 1,1 1-1,3-2 0,2 0-350,-1 2 1,1 0-430,4-3 1,2 0 770,-3 30-678,5-2 0,14-6-266,5-3 1,11-4 327,5-7 0,0-4-378,7-7 1,-5-3 890,1-5 0,2-4 0,0 0 0,-3 1 0,-4 2 0</inkml:trace>
  <inkml:trace contextRef="#ctx0" brushRef="#br0" timeOffset="42">18468 9731 7839,'-7'-7'4188,"2"-3"-4228,5 4 211,0-6 0,0 1-161,0-1 23,0 1 0,0-5-19,0-3 170,0-3 0,0-6 132,0-2-299,0-3 44,0-7 1,4 2 306,0-8-1659,5 8 1207,-8-16 1,4 11-336,-5-11 322,0 6 71,0-8 1,4 9-95,0-2 126,-1 2 0,1 3-13,0 2 0,1 2 33,-1 6 1,-2 5 281,6 2-155,-5 3 0,5 6-23,-4 3 0,0 6 459,-4 2-759,5 4 61,-4-2 600,4 5 1,-3 5-509,2 3-47,-3 7 111,4 3 1,-5 6-141,0 2 5,0-1 1,0 2-126,0-4 77,0 0 1,0-4 59,0 0-68,5-5 102,-4 3 0,9-11-50,-2-2 239,2 2-174,2-5 1,0 5 203,4-6-205,-4-6 45,5 5 0,-5-9-3,4 2 0,-4-2-40,4-1 373,-4-1-199,5-4 0,-5 2-5,4-5 87,-4-5-92,-5 0 0,3-4-33,-3 5 201,-1 5-108,-1-3 1,-4 12 228,3-3-37,-3 9-183,4-3-107,-5 6-85,-5 6 121,4 5-914,-9 12 564,3 6 0,-4 10-121,-1 3 1,1 4-282,-1 3 1,2-3-699,3 0-789,2-1 1313,5-14 0,0 3-1138,0-7 1139,0-3 789,0-1 0,-5-2 0,-2-3 0</inkml:trace>
  <inkml:trace contextRef="#ctx0" brushRef="#br0" timeOffset="43">19016 9068 7871,'-8'-14'872,"1"3"-328,-1 7-173,2-1 1,-3 11 161,5 6 1,-5 5 332,1 10-409,-2-3-162,4 14 1,-3-9-112,5 6-106,0 4 1,4-10-796,0 6 542,0-1 1,0-10 73,0 3 101,0-8 0,5 2 0,2-3 0</inkml:trace>
  <inkml:trace contextRef="#ctx0" brushRef="#br0" timeOffset="44">19301 8851 7830,'0'-23'13,"0"0"1,2 2 2218,1 2-953,4 2-322,-1 11-341,-1-4-235,-5 9-165,0-4-28,-5 5-25,-6 0 1,-3 10 158,-5 5-824,0 5 419,-4 3 1,5 4 79,3-1-888,7 6 638,-2-3 1,9 0-233,-3-2 282,3-3 0,6-2-189,2-3 287,-2-3 1,9-6-262,-2-2 0,3 1-12,0-5 0,-2 0-24,2-4 1,2 0 28,-2 0 1,0-5 155,-3-3 0,-5-2-104,1-2 3013,-6 1-1812,3-6 1,-1 0-82,0-6-626,0 0-107,-4-5 2,0 4 15,0-9-148,0 9 94,-5-4 1,0 6 21,-3 3 385,-2-2-238,4 8 0,-1 0 157,3 6-52,-2 4-355,5-2-58,-4 5 194,5 0 1,6 0 74,5 0-36,6 0 8,6 5 174,0-4-233,-1 5 0,5-6 66,0 0-67,4 0 1,-1 0 1,-1 0 44,-2 0-910,-3 0 563,-2-6 1,-4 5-2551,-3-3 1335,-2 3 654,-7 1 791,0 0 0,-6 0 0</inkml:trace>
  <inkml:trace contextRef="#ctx0" brushRef="#br0" timeOffset="45">19861 8280 7936,'-18'-34'2,"2"6"2653,4 5-1217,6 5-553,6 12-397,6 1-189,6 5 1,-1 1 191,0 3 1,3 10 365,5 13 0,7 4-120,12 15-1198,3 2 728,-19-20 0,1 1 0,2 2 0,0 1 322,0-1 1,-1 2-311,2 3 1,-2 1-134,-3 0 1,-2 0-1,-3 1 1,-3-1-460,-2-1 0,-3 1 190,-2-2 0,-3-1-1124,-3 30-172,-6-30 1,-4-1 881,-14 26 0,5-28 1,-3-2 189,-1-2 1,0 0 346,4-1 0,-2-2 0,-5-2 0,-1-2 0,-19 22 0,-2 0 0</inkml:trace>
  <inkml:trace contextRef="#ctx0" brushRef="#br0" timeOffset="46">1450 10884 8032,'-11'-11'151,"0"1"0,0 1 345,4 1-266,-3 5 485,3-7-49,1 9-214,-4-9 445,9 9-100,-10-4-14,10 5-537,-4 0 1,6 11 235,3 8-280,-3 8 1,6 8 58,-3 3 1,1 3-31,2 5 1,3 3-367,-2 1 1,-2 2 217,2 1 0,-5-1-352,0 5 1,-1-2 176,-2-10 0,3 3-89,1-6 1,0-6-42,-4-2 0,1-7-179,3-1 0,-3-3 138,3-4 1,-3-2 101,-1-6 0,2-3 265,2-1-188,-3-4 317,4 2-683,-5-5 1,0-5-532,0-3 0,0-2 372,0-1 0,0-1 609,0 1 0,-5-11 0,-2-2 0</inkml:trace>
  <inkml:trace contextRef="#ctx0" brushRef="#br0" timeOffset="47">1233 10998 8255,'0'-28'0,"0"4"0,0 0 574,0 5-256,0 0 1,2 1 82,2 3 0,-2 2 135,6 2 101,-6 0 1,8-1-164,-2 1 0,3 3-84,5 0 1,-2 2-86,5-1 1,5-4-57,6 4 0,4 0-18,5 0 1,0 4-1,3-1 0,1 4-95,-5 4 0,0 3 132,-4 4 0,-1 6-133,-2 2-94,2 2 0,-13 2 109,3 0-398,-8 5 199,2-4 0,-11 8-5,-2-6-222,-3 6 167,-6-8 0,-3 8-131,-7-6 251,-8 6 0,-6-8-117,-5 3-22,-6 2 0,1-5 131,-3 3 0,-2-7-2,2-1 1,1-5 37,-1 1-469,11-2 263,-2-7 1,15 3-779,3-5 645,2 0 1,7-5-1862,2-3 941,3 3 746,1-10 0,9 5-478,2-5 0,9-1 952,3 1 0,0-1 0,5 1 0</inkml:trace>
  <inkml:trace contextRef="#ctx0" brushRef="#br0" timeOffset="48">2364 10507 7441,'0'-23'-1522,"0"6"2867,0-5 0,1 9 227,3-2-297,-3 7-857,5 3 1,-8 5 285,-2 0 1,-2 5-196,-5 3 0,-2 12-220,-2 7 1,-3 11 66,-5 8 1,0 6-739,12-22 0,-1 1 608,-10 27-1093,8-22 0,0 0 951,2-1 1,0 0 0,-2 5 0,1 1 2,3 1 0,1 0 1,0-1-1,1 1-185,2 1 0,1 1 1,1-2-1,0-1 267,0 1 1,1-1-476,1-5 0,1 0 199,-2 0 0,1 0 1,6 17-1303,0 0 941,5-4 1,-2-12-98,9-3 1,-4-9 122,3-2 1,2-1 617,-2-7 0,4 0 252,-4-4 1,4 0-16,-3-4 0,3 2 728,-4-5 0,4 4-858,-4-5 1,0 1 519,-3-4 0,-5 0-161,1 0-944,0 0 0,-1 0 98,1 0-2809,-6 0 1636,4 0 1377,-1 0 0,-4-5 0,4-1 0</inkml:trace>
  <inkml:trace contextRef="#ctx0" brushRef="#br0" timeOffset="49">2638 11204 7912,'-11'-6'-141,"3"0"-38,1 6 0,0-1 1256,0-3-391,2 3 24,5-4 1531,0 5-1977,5 0 1,2 0-14,8 0 0,3 0 81,5 0-54,0 0-113,5 0 1,0 0-104,2 0-112,3 0 208,-9 0 1,8 0-143,-5 0-96,-1 0 186,-3 0-188,0 0 58,0-5 0,-5 4 210,-3-3-362,-2 3 15,-2 1 195,-5 0-128,4 0 0,-13 6-134,-1 5 229,-5 1 2,-8 9 0,0 1-158,-6 5 123,-5 4-847,4-2 691,-9 6 79,9-1 0,-5-4 58,2 1-207,3-1 113,1 0 1,3-3 68,4-4 5,1-5 15,9-1 0,-4-6 116,2 0 33,3 1 663,0-6-437,5 4-142,0-8 0,0 3 899,0-5-882,5 0 0,-2 0 139,4 0-213,1 0-35,8 0 1,1 0 73,2 0-27,2 0-89,-3-5 1,5 3 9,0-1 56,0-4-91,-1 6 1,-2-8-100,-1 5 0,-4-3 200,4 3-453,-5-5 214,-3 8 0,-2-6-1329,-5 4 717,5 1 185,-8-3-753,4 5 542,-5 0 239,-5 0 519,4 0 0,-9 0 0,3 0 0</inkml:trace>
  <inkml:trace contextRef="#ctx0" brushRef="#br0" timeOffset="50">3209 11718 7793,'-6'-5'419,"-4"3"-211,8-3 775,-3 5 2617,5 0-3197,0-5 0,5 4 456,3-3-436,2 3-158,7 1 0,-3-4 15,5 0 1,0 1-60,4 3 1,-1-4-51,1 0-104,0 0 140,0 4-604,-5-5 347,3 4 1,-8-4-473,2 5 0,-2 0-1729,-2 0 2251,-4 0 0,-2 0 0,-5 0 0</inkml:trace>
  <inkml:trace contextRef="#ctx0" brushRef="#br0" timeOffset="51">4363 10987 9200,'0'-6'1697,"0"0"-716,0 6-423,-5 0-100,-2 6-174,-9 0 1,1 7-58,-8 2 0,1 0-28,-8 8 0,-1-3 129,-3 7-1243,0 2 1024,0 0 0,3 2-57,1-1 0,5-5 34,3 2 1,0-3-43,7-1 0,1-4-56,6 0 1,3-5-107,5 1 72,0-7 24,0 2 829,10-4-766,3 1 0,15-2 50,2-5 0,3 0 95,2 0 1,-1 0-98,0 0-403,0 0 217,-4-5 0,-4 2-606,-7-4 389,-2 4 54,-6-2 88,1 5-139,-6 0 311,-6 0 0,-11 5 0,-7 1 0</inkml:trace>
  <inkml:trace contextRef="#ctx0" brushRef="#br0" timeOffset="52">3929 11661 7914,'11'0'275,"1"0"0,4 0 453,3 0 0,-1 0 1308,1 0-1032,0 0-437,4 0 0,3 0 130,1 0 0,0-4-215,-4 0 0,-1 0-27,1 4 0,-5 0-33,-3 0-1706,-2 0 960,-2 0 1,1 0 323,-1 0 0,1 0 0,-1 0 0</inkml:trace>
  <inkml:trace contextRef="#ctx0" brushRef="#br0" timeOffset="53">4945 10827 7916,'0'-18'-52,"0"3"0,0 2 52,0 2 1056,0-1-631,0 1 1,0 3 617,0 1 106,0 4-409,0-2-409,0 5 0,-1 10-96,-3 6-166,3 14 95,-9 6 1,3 14-1028,-4 4 1249,0 1-194,-1 8 0,5-4-220,3-26 0,0-1 55,-4 28 0,2 2-491,1-5 363,5-10 1,0-1-51,0-8 1,5-7-15,3 4 1,2-9-405,1 1 231,1-8 189,4 3 0,-3-10-456,2 3 252,-2-2 1332,-2-7-1499,0 0 255,1-6 0,-1 0-100,1 0-318,-1 0 311,1-6 0,-5 0-94,1-5-614,-6-1 1080,3 1 0,-5-6 0,0 0 0</inkml:trace>
  <inkml:trace contextRef="#ctx0" brushRef="#br0" timeOffset="54">4797 11341 7836,'0'-12'761,"0"1"-431,0 5 0,5 1 625,2 5-345,4-5 1,5 3-39,3-1-3,-2 1-277,4 2 0,-3-4-716,5 1 194,5-1 223,-4-1 0,4 2-741,-5-4 535,-6 4 185,5-7 28,-9 9 0,3-10 0,-4 5 0</inkml:trace>
  <inkml:trace contextRef="#ctx0" brushRef="#br0" timeOffset="55">5516 10747 7936,'7'-13'176,"-2"-2"0,-1 9-59,-1-6-117,1 6 1359,-4 1-352,0 5 507,0-5-915,0 4 1,-5 1 117,-3 7-358,-7 8-89,3 8 1,-14 10 72,3 5 0,-6 9-150,2-1 0,1 7-327,3 1 0,1 1 465,3 3-1482,3 4 1147,4-9 0,6 7-1037,2-11 593,3 1 301,1-5 0,5-4-1291,3-3 288,2-3 814,1-5 0,5-4-777,-1-7 559,5 3 499,-7-9 0,8-1-366,-2-4 0,2-6 1049,-2 2-1810,2-2 1304,-8-2 1,3-6-1,-4 0 1</inkml:trace>
  <inkml:trace contextRef="#ctx0" brushRef="#br0" timeOffset="56">5596 11398 7823,'0'-11'1736,"0"-1"-1043,0 6 147,0-4-173,0 8-290,0-3 1,0 7-119,0 1 0,0 8 126,0 4 1,0 5-470,0-1 94,0 3 47,5-5 1,-3 5-693,1-3 344,4-2 101,-6-1-741,9-10 301,-9 5 253,10-10 77,-5 4 126,0-5 1,4-1 9,-2-3 1,1-3 87,-1-4 1,2 0 450,-3-1-162,3-4-168,2 3 0,-2-7 662,-2 5-435,2-6 0,-5 7 375,2-5-182,4 5-80,-10-2-51,9 4 104,-9 6-275,4 1 1,-1 10 29,0 3 0,1 7-245,-1 4 41,-3 2 33,4-3 1,-4 4-460,3-3 191,-2 2 167,8 2-1574,-9-5 1098,9 4 1,-7-11-26,4 0-1217,-4 1 794,7-6 1003,-9 1 0,4-2 0,-5-5 0</inkml:trace>
  <inkml:trace contextRef="#ctx0" brushRef="#br0" timeOffset="57">5973 11375 9051,'1'-6'1064,"3"2"3,3-2-642,4 4 1,0-3 210,1 5-180,4 0-203,-3 0 1,9-3-285,-3-1 68,2 0 0,2-1-365,0 4 287,-5-5 1,2 3 96,-5-1-2026,0 0 745,-3-1 742,-1 4 483,1-9 0,-1 3 0,0-4 0</inkml:trace>
  <inkml:trace contextRef="#ctx0" brushRef="#br0" timeOffset="58">6476 11055 7830,'0'-11'0,"0"0"1491,0-1-346,0 1-190,5-1-72,1 6-472,0 1 0,-1 15 126,-5 5 0,0 7-306,0 4-21,0 9-39,0 0 0,0 10-112,0-3 10,0-3-133,0 5 1,0-7-52,0 5 0,0-9-177,0 1 1,0-8-552,0-4 1,2-4 211,2-6-357,-3-1 74,4-5-828,-5 5 1742,0-10 0,0 4 0</inkml:trace>
  <inkml:trace contextRef="#ctx0" brushRef="#br0" timeOffset="59">6715 10679 7864,'-5'-23'4,"4"5"1,-3 1-3,8 6 2460,2 0-1599,6 4 1,-1 2 20,1 5 337,-6 5-719,4 2 1,-2 10 196,7 6 93,3 10-686,5 8 0,0 13 173,-1 3 0,-12-25 0,-1 1-21,1-1 1,-1 1 0,2 30-520,-5-30 1,-1-1-1193,-1 28 1493,1 2-1398,0-10 994,-4-1 1,4-9-489,-5-1-1188,0-4 1286,0-3 1,-1-2-191,-3-5-1046,3-1 1990,-9-3 0,2 1 0,-7-5 0,-3-5 0</inkml:trace>
  <inkml:trace contextRef="#ctx0" brushRef="#br0" timeOffset="60">7846 10873 7851,'0'-7'1757,"0"-3"-1135,5 9 39,-4-4-199,5 5 389,-6 5-488,-6 1 0,0 11 447,-5 2-338,-6 7-234,-1-1 1,-9 9-49,-4 0 1,-2 0-989,-1 4 729,0-2 103,-1-2 0,5-3 20,-1-1 1,10-8-122,-2 1 0,12-4 31,-1 0-354,8-3 248,-1-5 0,10 1-286,3-1 1367,7 1-1064,3-6 1,6 0-49,3-2 148,-3-2-59,9 3-279,-9-5 198,4 0 0,-2 0-40,1 0-505,-5 0 413,-6 0 0,-4-4-1501,-1 0 868,-5 0 358,-1 4 572,-5 0 0,0 0 0</inkml:trace>
  <inkml:trace contextRef="#ctx0" brushRef="#br0" timeOffset="61">7446 11512 7879,'12'0'603,"-1"0"0,2 4-185,2 0 588,-2 0-571,3-4 0,1 3 184,2 1 566,2 0-721,2-4 1,0 4-369,0 0-82,0-1 0,0-3-1740,0 0 1280,-1 0 0,-3 0 337,0 0 109,-5 0 0,8-5 0,-4-1 0</inkml:trace>
  <inkml:trace contextRef="#ctx0" brushRef="#br0" timeOffset="62">8086 11192 7848,'0'-11'0,"0"0"969,0-1-663,0 1 0,1 1 63,3 2 846,2-2-714,1 9 0,3-4-1,-2 5 1,3-4-43,4 0 0,3 0 229,5 4-420,0-5 1,3 4-160,1-3 1,3 3 211,-3 1-53,0 0-434,-5 0 184,1 0 1,-5 0 208,-3 0-514,-2 0 278,-2 5 0,-4 1-295,-3 6 115,-3-1 138,-11 5 1,1 6-435,-10 5 212,-5 4-792,-6-1 456,-4 4 377,0 0 0,1 0-144,3 1-76,-3-6 216,13-1 0,-4-5-90,13-1 268,-3-4-3,13-1 1,-4-6-208,5 0 805,0-4-428,0 3 0,5-9 1306,2 3-1164,9-3-159,-4-1 292,10 0-236,-4 0 1,4-5-249,1-2 1,0 0-438,0 0 1,0 0 235,0 0-2271,-6 2 2573,5 0 0,-9-2 0,3-4 0</inkml:trace>
  <inkml:trace contextRef="#ctx0" brushRef="#br0" timeOffset="63">8680 11284 7794,'0'-12'10,"-5"-4"0,4 7 2180,-3-2-988,2 7-495,2-1 472,0 5-850,0 5 0,0 5 787,0 5-562,-5 11-256,4-2 1,-5 6-188,2 1-59,3 4-585,-4 1 335,5 3 215,0-10 1,0 3 46,0-5-1676,0-1 1096,5-8 0,-4-2-13,3-4-1643,-3-1 409,4-4 810,-4-2 953,4-5 0,1-5 0,0-2 0</inkml:trace>
  <inkml:trace contextRef="#ctx0" brushRef="#br0" timeOffset="64">8463 11489 8555,'19'0'1379,"0"0"0,0 0-966,4 0 0,1 0 106,3 0 1,-1 0 236,8 0 1,-2 0-395,6 0-153,-2 0-26,-7-5 1,3 4-1932,-6-3 924,1 3 515,-9-4 309,-2 4 0,-4-10 0,-1 5 0</inkml:trace>
  <inkml:trace contextRef="#ctx0" brushRef="#br0" timeOffset="65">9365 10359 7852,'-5'-7'27,"-3"4"-23,3-4 1626,0 6-557,5-4-574,0 5 645,5 5-698,-3-4 0,6 6 599,-4-4-516,10 4-225,-6 9 1,13 2 671,-2 5-472,3 5-931,1 1 1127,0 10-329,0 2 0,-2 6 74,-2 2-81,3 3-115,-10 5 0,5 1 102,-6-1-713,-4 5 343,-2-4 1,-5 4-335,0-4 321,0 4 55,5-4 1,-4 4-1128,3-5 700,-3 0 0,-1-1-462,0-2 566,-5-4 1,3-5-122,-6-3 1,0-4-2,-3-8 1,-2-2 8,-2-5-513,-3-5 542,0 3 0,-2-9-841,5-1 554,0 1 257,3-11 414,1 4 0,-1-5 0,1 0 0</inkml:trace>
  <inkml:trace contextRef="#ctx0" brushRef="#br0" timeOffset="66">10153 11158 12122,'12'7'1987,"4"3"-1595,2-9 1,6 8-80,3-5 1,2-1-167,5-3 1,4 0-54,0 0 1,-4 0-153,-3 0 1,-3 0-1156,-2 0 0,0 0 228,-11 0 985,-5 0 0,0-5 0,-3-1 0</inkml:trace>
  <inkml:trace contextRef="#ctx0" brushRef="#br0" timeOffset="67">10062 11398 7885,'7'0'0,"1"0"1283,0 0-788,8 0 0,6 0 229,4 0 947,1 0-1028,-4 0 1,0 0 627,0 0-673,4 0-293,3 0 0,4 0 210,0 0-300,-5 0-385,9-5-1125,-12 4 984,12-4 0,-10 3 310,2-1-2811,-7 1 1453,-1-3 1359,-5 5 0,6-5 0,0-1 0</inkml:trace>
  <inkml:trace contextRef="#ctx0" brushRef="#br0" timeOffset="68">11318 10587 7922,'-5'-23'1780,"4"0"-1243,-9 6 222,8 0 142,-3 11-428,0 6-183,4 6 1,-4 8 965,5 5-518,0 10-287,0 12 0,0 10-163,0 2 1,1 8-74,1-29 1,0 1-1,0 30-135,2-31 1,0 1 0,4 30-117,-3-30 1,1-1 0,4 29-344,-2-8 0,2-6-199,-2-5 438,2-10 0,-3 3-230,1-12-501,-5 3 216,7-14-273,-9 5-622,9-6 868,-9-5-464,4 0-112,-5-6 1293,0 0 1,-5-11 0,-1-1-1</inkml:trace>
  <inkml:trace contextRef="#ctx0" brushRef="#br0" timeOffset="69">11044 10656 7864,'9'-27'11,"2"0"0,-1-1 385,9 2 1,7 3 585,8 0 1,0 2-316,4 5-136,3 1-71,0 4 0,1 1 225,-1 2 418,1 3-650,9 5 0,-4 5 626,2 3-554,-2 12-247,-6 4 0,-3 8-144,-7 2-78,-4-2-39,-9 12 1,-6-1 5,-9 3 1,-13 5 354,-9-9-1005,-12 4 345,-15-5 1,18-20 0,-1-1 209,-3-1 1,-1 0-1906,0-4 1,-1 0 1249,0 2 1,-1-1 726,1-6 0,0-1 0,1 6 0,1 1 0,1-5 0,0-2 0,-28 8 0,5-6 0</inkml:trace>
  <inkml:trace contextRef="#ctx0" brushRef="#br0" timeOffset="70">12323 10233 7968,'12'-9'-376,"-1"-2"1,0 2 493,1-6 1,-2 2 375,-2 2 1,0-1-109,-4 1 499,5 4-80,-8-3 141,4 4-109,-5-6 29,0 1-866,0 5 0,0 1 0,0 5 0</inkml:trace>
  <inkml:trace contextRef="#ctx0" brushRef="#br0" timeOffset="71">12049 10576 7916,'-6'37'626,"1"-1"1,-1 1-1,1 0 400,1 1 1,1 0 0,0 1 0,1-1-1247,1-1 1,2-1-1,-1 0 1,1 0 179,1-1 0,0-1 1,-1-2-1,0 0 34,3 1 0,0-1 0,-2 0 0,0 1-24,2 1 1,-1 0 0,-1 0 0,0 0 234,2-2 1,0 0 0,-3 1-1,0-1 113,3 25 1,3 2 35,0-10 1,3-5-45,2-6 1,3-3 80,0-5 1,5-2-349,-1-5 1,3-1 110,1-3 0,-2-4-228,-1-8 0,0 2 388,-5-5 0,0 0-576,-3-4 1,-1 0-61,1 0-802,-6 0-1725,4 0 1335,-9 0-1287,4 0 2801,-5 0 0,-10-5 0,-2-2 0</inkml:trace>
  <inkml:trace contextRef="#ctx0" brushRef="#br0" timeOffset="72">12540 11158 7850,'0'-11'436,"0"3"160,0 1 1,0-1-6,0-3 455,0-1-624,0 1 0,1 1 76,3 2 0,-1-2 6,4 2 0,1 2-108,3-2 1,1 4 141,-1-3 1,6 4 148,2-1-421,2 3 1,1 1 40,-3 0-134,2 0 1,-3 0 173,5 0-314,0 0 37,0 0 0,-2 4 60,-2 0 0,2 3-146,-6-3 1,-4 5 50,-3-1 1,-4 2-66,3 1 1,-5 6-503,-2 2 379,-5 7 1,-12 0-134,-2 4 1,-8 1 100,-3 3 1,1 0-106,-2 0 1,2-1 80,-1-2 1,3-3 296,8-5 0,2-4-120,6 0 0,5-9 211,2 1 157,3-2-80,1 3 1,1-6 233,3-2 0,3-3-184,9-1 1,-2 0 211,5 0 0,-2 0-133,2 0 1,2-4-277,-6 0 1,4-3 72,-4 3 0,0-1-351,-3 1 0,-5 3-979,1-3-1559,-5 3-1942,2 1 4163,-5 0 0,5-5 0,1-2 0</inkml:trace>
  <inkml:trace contextRef="#ctx0" brushRef="#br0" timeOffset="73">12997 11535 8193,'0'-8'1850,"0"1"-757,0 4-174,5-2 1,0 4-87,3-3-241,2 3 1,-3-4 319,9 5 0,-2 0-237,5 0-49,0 0-314,4-5 1,1 3-130,2-1-131,-2 1 0,3-1-95,-8-1 1,1 0-341,-4 4 0,-1-1-248,-4-3 0,-3 3 91,0-3-3348,-6 3 3888,3 1 0,-15 0 0,-3 0 0</inkml:trace>
  <inkml:trace contextRef="#ctx0" brushRef="#br0" timeOffset="74">14093 10953 7911,'0'-12'-137,"0"1"0,2 3 344,1 1 0,0 0 1120,5 0 472,-6-4-759,3 10 236,-5-9-427,0 9-427,-5 6 1,-6 4-52,-8 10 0,-3-2 115,-1 3 1,-1 2-156,-3 1 1,-2 0-36,-5 4 1,5-3-255,2-1 0,4 0 112,4-1 1,4 1-211,7 0 0,3-5 114,5-3 1,0 2-103,0-2 1,11-1-11,4-7 1,5 2-148,3-5 0,5 1 60,2-1 0,2-3 24,-2 3 1,-2-3-269,-5-1 1,3-4 156,-4 1 1,-1-1-1725,-10 4 577,-4 0 623,-2 0 752,-5 0 0,0 0 0</inkml:trace>
  <inkml:trace contextRef="#ctx0" brushRef="#br0" timeOffset="75">14071 11295 7917,'-22'12'0,"-2"-1"0</inkml:trace>
  <inkml:trace contextRef="#ctx0" brushRef="#br0" timeOffset="76">13694 11512 7917,'5'7'1370,"2"-4"-577,9-1-232,1-2 1291,6 0-1178,0 0 0,1 0 62,3 0 1489,2 0-1407,5 0 0,0-4 11,1 0 118,-1-5-556,0 8 1,-5-4-1538,-2 5 556,-3-5 500,-1 3 1,-4-3-1489,0 5 1191,-5 0 1,3 0 386,-6 0 0,5 5 0,2 2 0</inkml:trace>
  <inkml:trace contextRef="#ctx0" brushRef="#br0" timeOffset="77">20569 10930 7933,'10'-12'0,"-2"1"216,2 0 1,-5 3 366,3 0 0,2 2 44,-3-2 430,-2-2-204,1 9 142,-6-4-446,0 5 1,-6 0 291,-1 0-426,-8 5-153,-3 6 1,-11 7 345,-6 5-332,1 0 0,-12 1-1416,1 3 1217,-1-3 1,-3 4 306,7-6-1498,-3 1 1108,10 0 1,0-4-96,9 0-343,2-5 369,6 3 1,5-6-204,6 0 720,4 1 1,1-1-946,9 1 836,6-1 0,11-1-599,3-2 494,2 2-64,5-9 1,4 8-257,0-5-162,0 0 113,-3-4 0,-6 4 61,-3-1-1512,-7 1 1008,-2-4 0,-6 0-979,1 0 804,-6 0 759,-1 5 0,-5-3 0,0 3 0</inkml:trace>
  <inkml:trace contextRef="#ctx0" brushRef="#br0" timeOffset="78">20432 11318 7882,'-17'0'0,"5"5"0,-15 1 0,3 6 0</inkml:trace>
  <inkml:trace contextRef="#ctx0" brushRef="#br0" timeOffset="79">20055 11467 7882,'5'6'0,"3"-2"1163,2-3-705,1-1 0,5 1 220,-1 3 917,10-3-1020,-6 4 1,14-5 796,-2 0-716,2 0-316,1 0 0,-1 0-89,-3 0-246,3 0 210,-9 0-2043,-1 0 1364,-1 0 1,-8 0 463,5 0 0,0 0 0,4 0 0</inkml:trace>
  <inkml:trace contextRef="#ctx0" brushRef="#br0" timeOffset="80">21083 11147 7852,'-12'-12'870,"6"1"-598,1-6 0,5 9 55,0-4 659,0 8-584,5-6 0,-2 9 209,4-3 463,1-2-659,8 4 0,2-6 215,5 4 85,0 0-249,5 4 122,1-5-212,5 4-381,0-4 91,-4 5 0,1 0-48,-4 0 0,2 0 118,-6 0 1,-3 3 23,-8 1 1,-2 5 140,-2-1-631,-3 2 233,-5 1 0,-3 7-609,-5 5 383,-4 0 268,-16 10 0,-1-5-743,-6 2 577,-4 3 0,4-4-324,-4 5 1,9-3 163,3-1 1,5-4 172,3 0 0,3-7-68,9-3 1,2-4 563,5 0-216,0-6 1,1 3 932,3-5-554,2 0-321,11-4 1,2 0 741,7 0-577,3 0 0,4 0-434,-2 0 134,2 0 0,-8-2 175,6-1-1820,-6 1 1135,3-3 1,-6 4-1237,-3-3 1120,-3 3 1,-5-4-269,1 5-1308,-1 0 2187,1-5 0,-1-2 0,1-4 0</inkml:trace>
  <inkml:trace contextRef="#ctx0" brushRef="#br0" timeOffset="81">21882 11238 7837,'-16'-11'0,"3"1"0,-2 2 2841,7 3-1861,3 5 1,4 1 50,-3 3-212,3 2-471,-9 11 0,5 1 449,-3 4-474,-2 6 0,9 0 127,-3 3 1,3 5-135,1-1 0,0 2-757,0-3 388,0 0 1,3-5 83,1-2-1410,5-3 995,-8-6 0,4-2 171,-5-4-1830,6-6 560,-5 4-324,4-9 1267,-5 5 0,0-8-98,0-2 638,-5-7 0,-7-7 0,-5-5 0</inkml:trace>
  <inkml:trace contextRef="#ctx0" brushRef="#br0" timeOffset="82">21597 11478 7831,'16'0'3465,"-2"0"-2706,5 0-153,0 0-287,4 0 0,0 0 121,0 0 540,5 0-582,1 0 1,5 0-443,1 0 80,-1 0-54,-5 0-1118,4 0 954,-9-5 1,4 2 224,-5-4-43,-5-1 0,3-3 0,-3-1 0</inkml:trace>
  <inkml:trace contextRef="#ctx0" brushRef="#br0" timeOffset="83">22396 10404 7825,'0'-34'1526,"0"0"-1025,0 10 1,0 2-80,0 11 115,5 4 0,-2 2-138,5 5 1,-5 5 1264,5 3-1096,0 7 0,4 8 1651,3 8-1481,8 7 0,3 4-54,4 7 1,-13-21-1,0 0-644,2 2 0,1 1 0,1 3 0,1 2 373,-1-2 0,0 0-261,-4 1 0,0 1 0,2 0 1,-1 0 58,-4 0 0,-2 1-199,2 2 0,-1-1 0,-5-5 0,-2 0 121,0 2 1,-1-1 0,-1 28-160,-2-30 1,0 1 39,-1 26 1,-4-26 0,-3 0-595,-5 28 494,-8-5 0,0 0-2222,-8-3 1524,-7-2 0,-9-4 354,17-26 0,-2 0-1879,2-3 1,-1 1 1550,-4 0 0,0 1 0,0-3 0,0 0 758,-1 0 0,-1 0 0,-2 0 0,-1-1 0,0 0 0,0-1 0,0-2 0,1 0 0,0 0 0,0-1 0</inkml:trace>
  <inkml:trace contextRef="#ctx0" brushRef="#br0" timeOffset="84">15635 10245 7949,'0'-12'437,"-4"4"540,1 1 986,-1 4-606,4-2-611,0 0 174,0 4-507,0-4 1,4 10 20,-1 3 0,6 8-11,-1 7 1,2 1-50,1 6 0,2 2 55,2 6 1,2-1-150,2 5-99,8-5 1,-8 6-380,7-5 1,2 0 203,-1-4 0,-1 3-646,-3-3 0,0 2 317,0-10 1,-5 0-73,-3-7 1,-2-3 82,-2-4 0,-3-2-1166,-1-2 103,-4 2-144,2-9 329,-5 4 1,-1-6 139,-3-3 1050,3-2 0,-10-6 0,5 1 0</inkml:trace>
  <inkml:trace contextRef="#ctx0" brushRef="#br0" timeOffset="85">15966 10290 7867,'0'-18'239,"0"3"1,0 3 419,0 0 1,2-2 1082,1 3-661,-1-3-172,3 7 1,-5 4-381,0 6 1,-1 10 45,-3 14 1,-3 3-154,-4 8 1,-7 0-384,-5 8 1,-5 1-323,-6 6 1,0-1 240,0-2 1,-1-6-372,1 6 0,5-11 258,2 3 0,4-10-558,4-6 0,3-3 279,4-4 0,6-2-1308,2-6 1145,3-5 1,2 0-335,3-6 1,-1-2 620,4-2 0,1-2 310,3-5 0,1-6 0,-1-1 0</inkml:trace>
  <inkml:trace contextRef="#ctx0" brushRef="#br0" timeOffset="86">15452 9959 7971,'7'-18'1438,"3"2"-861,-4 4 0,7 5 23,2-1 1,-2 6-194,2-2 0,2 2 630,-2 2 0,1-1-451,0-3 1,1 3 184,6-3 0,1 3-228,3 1 1,-2 0-109,6 0 0,-1-4-899,4 0 0,-1 1 370,-2 3 0,-3 0-644,-5 0 1,-2 0 491,-2 0 1,-2 1 245,-6 3 0,1 2 0,-1 5 0</inkml:trace>
  <inkml:trace contextRef="#ctx0" brushRef="#br0" timeOffset="87">16549 10507 7985,'-12'0'-116,"1"-5"1,3 3 646,1-6 193,4 5 1,-2-3 535,5 2-411,0 3-152,0-4 1,1 5-256,3 0 1,3 0 56,4 0 1,2 0-107,2 0 1,-1 0-520,5 0 1,-5 4 139,1 0 1,2-1-1137,-2-3 0,0 0 177,-4 0 0,5 0 945,-1 0 0,0 0 0,-3 0 0</inkml:trace>
  <inkml:trace contextRef="#ctx0" brushRef="#br0" timeOffset="88">17120 10130 8033,'0'-17'0,"-4"0"1348,0 6-304,0-1 54,4 6-234,0 1 1126,0 5-1405,6 0 0,-1 6-37,2 6 1,3 9-150,-2 10 1,2 4 2,2 7 0,0-3-226,3 11 1,-1-2-439,5 5 1,-1 2 330,1-6 1,3-3-186,-3-4 0,1-5-468,-1 1 1,-1-8 323,-3-3 1,-6-7-515,3-1 0,-5-5 273,1 1 1,-3-6-1553,-5-1 705,0-6 36,0 4 1312,0-6 0,0 5 0,0 1 0</inkml:trace>
  <inkml:trace contextRef="#ctx0" brushRef="#br0" timeOffset="89">17440 10222 7912,'0'-18'0,"1"-2"0,3 4 0,-2 1 0,6 4 2145,-6 4-613,4 2 14,-6 5-594,0 0 0,-2 7-120,-2 4-538,-2 11 0,-14 12-42,-3 8 1,-8 3 19,1 5 1,-7-2-840,18-21 1,0-1 0,-19 23 463,4 0 0,5-7-1299,2-4 0,7-4 296,1-3 0,10-4-1436,1-8 1915,6-3 0,2-5 627,0 1 0,5-1 0,1 1 0</inkml:trace>
  <inkml:trace contextRef="#ctx0" brushRef="#br0" timeOffset="90">17520 10621 7937,'6'-5'1295,"4"4"-794,-9-9 0,6 9 750,-3-3-826,-3 3 0,5 1 1345,-2 0-957,-3 0-535,9 0 1,-7 5-38,5 2 0,-6 7-156,2 1 1,-3 1-203,-1-5 0,0 4 206,0 1 1,0-5-104,0-3-559,5-1 419,-4 0 1,5-1-378,-6-2-413,0-3 511,5 4 328,1-10 0,2 2-127,-1-4 521,1-1-214,-2-3 1,4 3-36,-2 1 0,-2-1 112,2-3 1,-2-1 350,2 1-93,-3-1 32,0 6-148,1 1 1,2 6-299,0 3 0,-6 2 78,2 6 1,-3 3-572,-1 0 0,0 5 245,0-1 0,0 3-1032,0 1 1,0-2 315,0-2 0,0-1 26,0-3 0,5-6 942,3 3 0,2-3 0,1 2 0</inkml:trace>
  <inkml:trace contextRef="#ctx0" brushRef="#br0" timeOffset="91">18022 10553 7939,'-11'-18'1020,"4"2"-161,-3 4-287,4 1 0,-2 4 71,1 4 0,3 3 162,-4 3-469,1 9 0,-1 2 57,0 5 0,6 1 140,-2 7 0,3-2-382,1 6 1,1-5 15,3 5 1,2-7-1056,6-1 1,-5-4 636,1-4 1,-4-6-2812,3 2 1529,-4-7 1533,2 1 0,0 0 0,1 2 0</inkml:trace>
  <inkml:trace contextRef="#ctx0" brushRef="#br0" timeOffset="92">17874 10633 7939,'-7'0'461,"2"1"576,5 3-462,0-3 1,5 6-218,3-4 1,3-1 158,5 1 0,1 2-128,6-1 1,5 0-687,3-4 249,2 0 1,-3 0-1797,0 0 1266,-9-5 1,5 2-112,-7-4 1,-1 1 688,1-2 0,-5-7 0,3 2 0</inkml:trace>
  <inkml:trace contextRef="#ctx0" brushRef="#br0" timeOffset="93">18308 10450 7939,'0'-11'323,"0"3"1112,0 0-977,0 6 0,0-4 512,0 2-632,0 2 0,0-1 530,0 6 0,0 8-317,0 4 0,0 9 611,0-1-777,0 7 0,0-1-289,0 6-72,0-1 0,3 0-580,1 1 1,4-6 8,-4-3 1,-1-2-1195,-3-1 0,0-4 1741,0 0 0,0-5 0,0 3 0</inkml:trace>
  <inkml:trace contextRef="#ctx0" brushRef="#br0" timeOffset="94">14984 11409 8018,'0'-11'387,"0"0"0,4 3 833,0 0-495,0 6-276,-4-3 640,5 0-208,-4 3-215,9-3-112,-4 5-248,1-5 0,3 4 36,-2-3 240,2 3-264,6 1 0,2 0 319,5 0-377,10 0 0,0 0 17,12 0 0,10-1 68,-21-1 0,1 0-1302,3-1 1,2-1 1174,5-1 0,2-1-81,-1 0 1,0 1-1,7-1 1,0 0 33,-2 0 0,0 1-128,5 2 1,-1-1 41,-3-1 1,0 0 0,6 4-1,1 1 86,-2-2 1,0 0-138,1 1 0,1 1 58,0 0 1,1 0 0,0 0 0,0 0 138,3 0 0,0 0-163,-20 0 1,1 0 0,0 0-1,20 0 1,0 0-26,-20 0 1,1 0-1,-1 0 44,20 0 0,0 0 1,-1 0-1,-1 0 83,-5 0 0,0 0-392,3 0 1,-1 0 186,-4 2 1,1 1-1,1-2 1,0 1 30,-3 1 0,-2 1-127,-4-2 1,-2-1 86,2 1 0,-1 1 1,-6-1-1,0 0-650,1-1 1,-1 1 548,-5 3 0,-1-1 68,2-3 0,-1 0 1,18 7-382,3-4 686,-7 0-156,-4-4 0,-5 4 359,-6 0-251,-4-1 1,-8 1 2196,0 0-2079,-5 0 0,-2-4 1794,-4 0-1672,-1 0 505,-4 0 1,1 1-530,-4 3-1920,0-3 658,-4 4-6044,0-5 6049,-10 0 0,-4 0 861,-13 0 0,-12 0 0,-8 0 0</inkml:trace>
  <inkml:trace contextRef="#ctx0" brushRef="#br0" timeOffset="95">15624 11809 7852,'0'-11'7,"0"-1"1,0 5 244,0-1 0,0 0 825,0-3-705,0 5 1000,0 1-348,0 0-403,0 3-19,0-8 47,0 9-333,-5-4 1,-2 5-60,-4 0 0,-4 0-148,-1 0-60,-4 5 120,2 1 0,-4 6 56,-1-1 0,-4 4 110,0 1-690,1 4 284,3-2 1,-4 3-36,1-2 27,4 3 17,0-4 1,11-1 88,0-1 0,0 0-120,8-1 0,-1 0 139,4-3 1,0-1-9,0 1 0,6-5 188,6 1-194,4 0 82,12 3 1,2 0 139,9 1 0,-4-5-75,3 1-750,-2 0 644,-7 3 0,-1 1-52,-5-1 1,-6-2-130,-1 2 1,-5-2 82,-3 6 1,-3-2-127,-5-2 1,-2 5-314,-1-1 179,-4 0 336,-9 2 1,-2-5-289,-5 4 144,-5 1 1,-1-4 15,-5 2-2,0-2 1,-3-5-85,3-1-280,-3-4 235,13 2 0,-3-5-420,8 0-394,2 0 631,11 0 1,1-1-886,5-3 630,0-3 214,10 1-1272,8-4 1704,6 4 0,14-6 0,-2 1 0</inkml:trace>
  <inkml:trace contextRef="#ctx0" brushRef="#br0" timeOffset="96">16126 12049 7905,'-11'-27'2659,"-1"1"-1330,6-1-972,1 4 0,6 7-208,3 4-204,-3 6 955,4 6 1495,-5-5-1645,0 4-197,0-4-264,0 15 0,5 0 175,3 13 177,2 2-319,2 9 0,3 4-52,0 0 0,4 6-547,-4-3 72,6 4 210,-9 1 0,9 1 215,-6 2-870,0-7 464,-3 7 1,-1-13 11,0 2-528,1-2 452,-1-7 0,-3-3-134,-1-7 551,-4-2-175,2-6 110,0-4 32,-4-2-200,5-5 1284,-6 0-1031,0-10-356,-6-3 150,5-10 0,-5-2 194,2-6-1145,-2 1 490,-6-15 0,1 0 93,-1-9-1837,1-1 2003,5-8 0,1 31 0,-1 0-57,2-4 0,1-1 132,0 3 0,1-1 0,-3-4 0,1 1 22,2 4 0,0 0 0,0-4 0,0 1-162,2 2 0,0 1 0,0-30 335,0 7 0,5 10-40,3 9-73,2 7 876,2 3-551,4 5 1,-2 7 645,5 4-494,5 1-191,0 10 0,9-4 313,-2 5-260,2 0 101,6 0-52,2 0-86,9 5 1,0-4-25,7 3 1,0-2 86,-23 0 0,1 0 0,-2-1 0,1-1-169,4 2 1,0 0-815,0-1 0,0 0 680,2-1 0,0 0 0,0 0 0,-1 0 67,-1 0 0,0 0-307,2-1 0,-1 2 181,-4 1 1,-1 1 0,3-3-1,-1 1-740,-4 1 0,0 0 702,2-2 0,0 1 0,24 3-212,3 0 156,-3-1 1,-1-3 9,1 0 301,-6 0-186,-2 0 1,-1 0-3,-4 0 0,6-1 20,-9-3 1,4 2-2,-8-6-263,0 6 366,-4-9 1,-5 10-270,-2-3 108,-8-2 995,-3 5-2153,-9-4 1958,-2 5-3337,-20 0 1873,-4 5 0,-20 1-177,1 6 912,-10-6 0,1 4 0,-10-4 0</inkml:trace>
  <inkml:trace contextRef="#ctx0" brushRef="#br0" timeOffset="97">16617 11980 7930,'0'-22'418,"0"3"148,0 0 0,4 3-5,0-3 340,5 5-90,-8-2 410,9 4 403,-8 1-547,3 0-577,-5 4 244,0 2-579,0 15 0,0 4 54,0 13 0,0 2-27,0 5 0,0 4 137,0 1-766,0-1 423,0 1 1,-4-6-202,0 5 0,0-9-352,4 5 0,0-7-1325,0 0 999,0-8-147,0-3-398,5 1 643,2-5-786,4 5 991,0-11 1,1-1-81,-1-5 670,-4-5 0,3-1 0,-4-5 0</inkml:trace>
  <inkml:trace contextRef="#ctx0" brushRef="#br0" timeOffset="98">17108 11958 7850,'2'-12'565,"2"1"0,-2-1 799,6 1 0,-5 1-481,5 2-277,0 3 6,-2 0-196,-1 4 528,-5-4-530,0 10 0,0 6 263,0 8-331,0 3-121,0 6 1,0 1-331,0 5 79,0 0-252,0 1 0,0-2-227,0-3 0,0-2 209,0-5 0,0-4-1076,0 0-442,0-5-1118,0 2 972,0-9 1169,0-2 791,0-5 0,-5-5 0,-1-2 0</inkml:trace>
  <inkml:trace contextRef="#ctx0" brushRef="#br0" timeOffset="99">16949 12095 7850,'-12'0'1875,"1"0"-831,4 0-451,7 0 1,7 0 142,4 0 1,6 0-53,2 0 708,7 0-864,-2 0 0,11 0-125,-1 0 0,5 0-148,7 0 1,0 0-213,-1 0-532,-4-5 0,-3 3 341,-8-1-2981,-2 1 1423,-5-3 880,-5 4 826,4-9 0,-10 3 0,5-4 0</inkml:trace>
  <inkml:trace contextRef="#ctx0" brushRef="#br0" timeOffset="100">17805 11775 7881,'0'-12'0,"0"1"1259,0 0-669,5-1-335,2 1 299,-1 4-209,-1 2-139,0 5 1505,-4 0-1083,4 0 1,-5 2 68,0 1-33,0 4-354,0 9 0,0 1 258,0 2-206,0 2-188,0 2 1,0 1 53,0 3 0,0-3 94,0-1-1929,5-5 1189,2 3 0,0-8 208,1 2-2524,-5-2 845,2-2-251,0 1 2140,-4-1 0,-1-4 0,-6-2 0</inkml:trace>
  <inkml:trace contextRef="#ctx0" brushRef="#br0" timeOffset="101">17577 12152 9003,'5'-7'1411,"2"2"-659,9 5 0,-4 0-90,4 0 415,1 0-647,1 0 1,11-1 266,6-3 54,-6 3-423,14-4 1,-9 1-112,8 0-773,2 1 743,-8-3 0,5 4-250,-3-6 85,-8 1-283,3 0 0,-10 1-804,0 2 762,-5 3-2562,-2-4 846,-10 5 675,-1 0 239,-15 5 1105,3-4 0,-20 9 0,3-3 0</inkml:trace>
  <inkml:trace contextRef="#ctx0" brushRef="#br0" timeOffset="102">17782 12346 7854,'-17'0'2572,"5"-5"-1180,7 4-205,5-4-84,0-1-576,0 5 322,0-4-133,0 5-106,5 5-191,-4-4-156,10 10 0,-9-6-138,6 2-52,-6 3 86,3-3 0,-1 4-251,0 1 99,0-1 0,-4 0-587,0 1 264,0-6 217,0 4-303,0-8 19,0 8 100,5-9-100,-4 4 151,9-5 0,-3 0 145,4 0 131,0-5-142,1-1 1,3-6 469,0 1-196,6-1-105,-9 1 544,10-5-399,-9 3 0,7-4 47,-5 6 50,0 0-112,-3-1 1,-1 2 196,1 2 293,-1 3-48,-5 5 180,4 0-334,-3 5-218,-1 2 0,3 5-258,-5 4 47,0 1-1,1 1-708,-4 4 506,4-5 0,-1 6 162,0 0-3513,-1 0 2316,-3 0 0,-1 0 1178,-3 0 0,-2-6 0,-5 0 0</inkml:trace>
  <inkml:trace contextRef="#ctx0" brushRef="#br0" timeOffset="104">8120 14162 7780,'-11'-6'15,"3"0"93,1 6 0,3-3 512,-4-1-289,6 0 835,-9 4-300,5 0-44,-5 0-32,-1 0 211,1 0-534,-1 0 1,6 1 142,2 3-201,3-3-197,1 4 1,1-5-213,3 0 0,-3 6 0,4 0 0</inkml:trace>
  <inkml:trace contextRef="#ctx0" brushRef="#br0" timeOffset="105">8440 14173 7867,'-22'12'0,"-2"4"0,-10 2 0</inkml:trace>
  <inkml:trace contextRef="#ctx0" brushRef="#br0" timeOffset="106">7960 14470 7867,'-11'0'0</inkml:trace>
  <inkml:trace contextRef="#ctx0" brushRef="#br0" timeOffset="107">8029 14208 7827,'-12'-6'-320,"1"-1"0,3 1 482,1-2 0,0 4 722,0-4 1,-3 6-269,2-2 351,-2-2-557,-1 5 1,3-5 1,0 6 0,1 4-69,-5 0 0,5 4 108,-1-5 1,4 5 400,-3-4-426,4 5 1,-2-7-152,5 6 1,1-6-51,3 2 1,6-2 47,5-2 1,10 0 13,-3 0 1,10 0-107,2 0 0,2 0-14,6 0 1,-2-4-47,2 0 1,6-4 51,-2 5 1,-1-5-309,-4 4 0,0-4 38,1 5 1,-4-2-102,-8 1 1,2 3 75,-5-3 1,-6 2-34,-5 2 0,-4 0-369,0 0-12,-6 0 0,-1 2-258,-5 2 0,-1-2-161,-3 6 0,-4-5-466,-7 5 0,1-4 1421,-5 4 0,-5-1 0,-5 5 0</inkml:trace>
  <inkml:trace contextRef="#ctx0" brushRef="#br0" timeOffset="108">7903 14527 7934,'-18'0'479,"3"0"790,3 0 385,5 0-681,2 0-427,5 0 0,6 0 89,6 0 1,4-3 90,7-1 0,5 0-58,3 4 112,2-5-413,1 4 1,1-5-51,3 6 1,-2-1-106,2-3 1,-2 3-153,-2-3 0,-1 2 98,-3-2 0,2 3-111,-5-3 1,-1-1-134,-3 1 1,0 0-435,0 4 1,-4-4 342,0 1 0,-5-1 6,1 4 0,-6 0 171,-1 0 0,-1 0 0,5 0 0</inkml:trace>
  <inkml:trace contextRef="#ctx0" brushRef="#br0" timeOffset="109">9137 13979 7972,'-5'-11'458,"2"-1"95,-5 1 0,6 3-24,-2 1 0,2 4 264,-2-1 0,3 2 262,-3-2-568,2 3 1,2-3-82,0 8 1,-3 3 164,-1 9 0,0 5-44,4 6 0,0 11-148,0 4 0,4 3 0,0 9-1111,-1 4 956,-3 0-1086,3-24 0,0 0 888,-3 0 1,1 0-1,1 2 1,1-1-18,-3 3 1,0 0 0,0-1 0,0 0-222,0-1 1,0 0-1,0 0 1,0-1-1028,0 26 546,0-10 445,-5-7 0,4-11-293,-3-2 0,2-8 748,2-8-104,0-2 1267,6-2-1892,-5-5 643,4 0 1,-4-8-744,3-2 1,-3-2-596,3-5 0,1-5 1217,-1 1 0,5-10 0,-3 1 0</inkml:trace>
  <inkml:trace contextRef="#ctx0" brushRef="#br0" timeOffset="110">9080 14139 7942,'-13'-23'2098,"-2"0"-1346,8 1 0,1 0-302,2 3 0,4 1-262,4 3 0,-1 6 178,4-2 1,-3 2 209,4-3 1,0 5 120,8-1-330,-4 6-129,10-4 1,1 3-131,7-1 0,4 0-25,5 4 0,1 0-90,6 0 1,-4 1 301,0 3-1202,-11 2 873,7 6 1,-10-1-204,3 1 1,-8 0 41,-8 4 0,-8 1 7,-3 6-73,-8 0 312,-7 5 0,-13 1-16,-10 5 0,-6 1-422,-5-1 1,-6 4 354,24-19 1,1 0-1,-2 0 1,0 0 20,-1-1 1,1-2-1188,-19 14 789,-8-2 1,20-7-2826,-3-2 3234,12-7 0,7 0 0,8-4 0,2-1 0</inkml:trace>
  <inkml:trace contextRef="#ctx0" brushRef="#br0" timeOffset="111">10187 13522 7951,'0'-6'2948,"0"-4"-2475,0 9 0,-1-5 212,-3 6 0,-3 6-126,-9 1 1,-1 10 22,-6 5 0,-6 13-282,-6 10 0,16-17 1,-1 0-262,-2 4 0,-2 1 0,0 4 0,-1 1 141,0-1 1,0 2 0,0 6 0,1 0-254,0-1 1,2 0 0,4-2 0,1 1 216,1-1 0,1-1 1,5-2-1,1-1 47,3 0 1,1 0 0,1 0 0,3 0-368,2-6 0,2 1 0,2 2 1,2-1 180,4-1 1,1-1 0,12 26 27,7 0 0,-1-5 73,4 0 1,1-6-138,-1-5 1,-1-9 56,-3 1 0,2-7 24,-5 0 1,-1-3 505,-3-2 0,-4 0-401,0-3 0,-3 1 676,3-4 0,-6-1-703,3-4 1,-4 1 343,0-1 0,-5-3-247,1-1-544,-5-4 143,7 2-1190,-9 0-1718,9-4-506,-9 4 3590,5-5 0,-1-5 0,1-1 0</inkml:trace>
  <inkml:trace contextRef="#ctx0" brushRef="#br0" timeOffset="112">16777 14253 7918,'0'-11'-34,"0"-1"1,-1 1 56,-3 0 244,3-1 294,-9 1-145,8-1 0,-3 5 799,5-1-610,-5 6 387,4-9-181,-4 10 133,5-4-474,0 5 1,1 10-124,3 5 0,2 8 88,6 8 1,4 0 115,3 11 0,3 0-166,1 4 1,0 0-71,-1-1 0,1 0 40,0-3-1735,0-3 1358,0 0 1,0-3-81,0 2 1,-4-8-250,0-3 1,-5-3 96,1-1 1,0-2-269,-4-2 0,3-2-343,-6-6 352,-3 1 198,5-1-6,-9 1-1634,5-1 1337,-6-5 618,0-1 0,0 1 0,0 0 0</inkml:trace>
  <inkml:trace contextRef="#ctx0" brushRef="#br0" timeOffset="113">17143 14265 7864,'-5'-18'0,"-2"-4"0,-4 3 0,5 3 3144,2 1-1141,2 7-523,2 3-517,0 5-551,-5 5 1,-2 11-241,-8 11 1,-4 11-55,-8 8 1,-4 6-470,13-22 0,-2 1 0,0 0 1,0 0 348,-3 1 1,0 1-1,1 0 1,0 1-100,1-1 0,0-1 36,1-4 0,0 1-122,3 2 1,0-1-1,-12 13-498,2 3 1,10-14 203,5-1-589,6-6 217,6-7 204,0-1 0,5-7-274,2-3 1,9-2-764,3-5 1686,-3-5 0,11-6 0,-3-7 0</inkml:trace>
  <inkml:trace contextRef="#ctx0" brushRef="#br0" timeOffset="114">17360 14756 7847,'6'-5'0,"-2"-3"0,-2-2 1559,2-2 0,3 5 138,4-1-243,-5 6-780,-1-3 287,-5 5-585,0 0 1,0 9 5,0 2 1,0 8-118,0 0 0,-3 3 78,-1 0-316,0 6-1,4-4 186,0-1-165,0-1 0,0-9-135,0 2 1,4-3-137,0 0 0,3-4 146,-3-1 1,1-4-299,-1 0 100,-3-1 214,9-2 1,-7 0-98,4 0 98,1-5 0,2-2-50,-2-4 0,2-1-163,-2 1 0,2 0 28,1-1 1,-1 1 97,-2-1 1,2 1 106,-2 0 0,2 0-153,1 4 353,-4-3-71,3 8-120,-9-3 1,8 12 131,-5 4 1,0 2-8,-4 6-297,5-5 136,-4 7 0,4-7-802,-5 5 1,4-3 391,0 3 0,1-5-2002,-2 1 2480,4-3 0,4 5 0,1 1 0</inkml:trace>
  <inkml:trace contextRef="#ctx0" brushRef="#br0" timeOffset="115">17862 14756 7784,'0'-12'0,"-4"-3"590,1 0 1,-1-2-155,4 2 1,0 6 363,0-2-44,5 2-163,-4-2 1,6 4-139,-4 3 0,-1 4-13,1 4 0,2 9-131,-1 10 1,1 1 97,-1 6 1,-3 1-327,3 3 1,-1-4-109,1 1 0,-3-6-172,3 2 1,1-7-227,-1-1 0,1-5-1553,-2 1-1480,-1-2 1706,3-1 632,-5-6 1118,0-1 0,0-15 0,0-3 0</inkml:trace>
  <inkml:trace contextRef="#ctx0" brushRef="#br0" timeOffset="116">17748 14847 8076,'9'0'820,"2"0"0,-1 0 114,10 0 0,0 0-224,6 0 1,0 0 287,4 0 0,1 0-306,3 0 0,0-4-293,1 1 0,-2-5-1120,-3 4 0,0-4-396,-7 5 0,1-5-2420,-8 4 3537,-1-5 0,-9 3 0,-1-5 0</inkml:trace>
  <inkml:trace contextRef="#ctx0" brushRef="#br0" timeOffset="117">18445 14733 7819,'-7'-17'0,"-2"3"0,6-5 0,-1 0 671,4-3 0,0 4-109,0 3 0,0 2-45,0 1 0,-1 1 17,-3 0 0,1 4 154,-4 3 0,3 4-3,-4 4 1,1 4-246,-5 7 0,1 3 88,-1 5 0,1 5-162,-1 2 1,2 3-50,3 1 0,2 1 28,5-1 56,0-5-147,0 4 0,1-9-46,3 3 1,2-4 0,5-4 0,1-3 109,-1-4-1164,-4-1 678,3 0 0,-8-4-3465,6-3 1789,-5-3 1844,2-1 0,-10 5 0,-2 1 0</inkml:trace>
  <inkml:trace contextRef="#ctx0" brushRef="#br0" timeOffset="118">16092 14322 7878,'0'-12'0,"0"1"944,0 0 0,0 3 189,0 0 235,0 6-437,0-3-56,0 0-249,0 3-384,0-3 0,0 7-126,0 1 0,0 5 125,0 7 1,-9-1-137,-2 5 1,-8 0-5,0 4 1,-4 4-164,-4-1 1,-2 5 35,-5-5 1,1 2-73,2-1 1,0-7 24,4 3 1,0-6-82,4 2 1,2-5 203,2 1 1,2-4-55,6-3 348,-1 2-102,1-4-29,5 1-187,1 3 1,6-9-7,3 3 1,2-2 63,5 2 0,7-2-23,5 1 1,1-1-49,7-2 0,-1 0 29,4 0 0,1 0-240,-1 0 0,-1 0-59,-3 0 1,-2 0-77,-5 0 0,-1 0-176,-3 0 1,-3 0-1321,-4 0 527,-1 0-342,-5 0 1644,-1 0 0,-15 5 0,-2 1 0</inkml:trace>
  <inkml:trace contextRef="#ctx0" brushRef="#br0" timeOffset="119">15567 14904 8350,'11'0'871,"4"0"215,1 0 0,3 0-270,-4 0 1,9 0 292,-1 0 0,7 1-268,1 3 0,0-2-356,0 1 0,6 2 164,-3-1 0,-1 0-257,-3-4 1,-4 0-154,0 0 1,-2 0-499,-1 0 0,-5 0-579,-3 0 1,-6 0-2115,-1 0 0,-7 0 2952,-1 0 0,-10 0 0,-8 0 0</inkml:trace>
  <inkml:trace contextRef="#ctx0" brushRef="#br0" timeOffset="120">10496 14105 7902,'-7'-5'770,"-3"-2"-201,9 1 677,-4-4-149,5 9 172,0-4-46,0 5-790,5 5 1,1 5 133,6 5 1,-1 9-58,1-1 0,3 11-74,0 0 1,2 5-271,-2-1 0,-1 1 13,5 3 1,-4 1-62,4-5 0,-4 0 66,4-4 1,0 1-384,4-1 1,-4-5 57,0-2 0,-4-3-392,5-1 1,-5-1 248,4 1 1,-5-5 12,1-3 0,-2-2-43,-2-2 231,1 1 0,-5-2-602,1-2 182,-6-3-1762,3-5 932,-5 0 187,-5-5 0,3-2 1146,-6-4 0,1-1 0,-5 1 0</inkml:trace>
  <inkml:trace contextRef="#ctx0" brushRef="#br0" timeOffset="121">10953 14173 7923,'-8'-17'544,"0"1"0,6 0 231,-2 1 0,3-1 330,1 5-112,0 5-179,0 1 1,-2 5-310,-1 0 0,0 10-105,-4 5 0,-2 15-110,-7 8 1,1 7-10,-8 4 1,3 7-559,7-25 0,-1-1 0,-14 27 320,2-4 1,-1-4 22,4 0 0,1-7-13,-1-4 1,5-4-448,3-3 0,2-5 67,2-6 1,3 0 119,0-5 0,2-4-141,-2-3 0,2-2-860,2 2 962,3-3 0,-5-5-1477,2 0-613,3 0 1306,-10-5 1030,10-1 0,-9-11 0,4-1 0</inkml:trace>
  <inkml:trace contextRef="#ctx0" brushRef="#br0" timeOffset="122">10439 13819 8022,'1'-16'876,"3"4"1,-2 6-416,6 6 1,-4 0-29,3 0 0,-3 0 52,4 0 0,1 0 348,6 0 0,-1 0 69,5 0 1,1 0-356,7 0 1,2 0 59,5 0 0,4-1-152,0-3 0,-3 3-78,-5-3 0,-1-1-171,2 1 1,-3-4-88,-5 5 1,-4-5-253,0 4 1,-5 0-1071,1 4-3604,-8 0 4807,-2 0 0,-15 10 0,-2 3 0</inkml:trace>
  <inkml:trace contextRef="#ctx0" brushRef="#br0" timeOffset="123">11261 14367 8031,'-11'0'765,"-1"0"-456,1 0 1,1-1 471,2-3 139,3 3 299,5-4 1777,0 5-2562,5-5 1,1 4-76,6-3 0,4 1 21,3 0 0,3 0-123,1-5 0,3 5-50,1-5 0,3 2-36,-3-2 1,4-2-103,-5 2 0,-4 3-379,-7 1-1207,3-2-2460,-6 5 2895,0-4 1,-7 6 1081,-5 3 0,0 2 0,0 6 0</inkml:trace>
  <inkml:trace contextRef="#ctx0" brushRef="#br0" timeOffset="124">11889 14482 7984,'-18'-5'92,"2"2"151,4-5 0,1 5 94,0-5-87,-1 5-81,6-7 0,-1 9 717,4-3-207,1-2-152,-3 0 0,5-2 229,0 0-207,5 6-259,-3-3 1,12 1 67,-3 0 1,8-1 126,0 1 1,8 2-198,3-6 1,2 2-47,-2-2 1,2 2-86,-5 2 1,-1 3 67,-3-3 0,-1 3-182,-3 1 0,-4 1-96,-7 3 0,1 2-206,-6 5 1,-1 2 23,-10 2 0,-1 3-129,-10 5 1,-5 4 25,-6-1 1,-7 6-92,-1-2 1,0 2 17,3-1 1,1 0 86,0-4 1,8 0 188,4-5 1,6 1-7,1 0 0,4-4 205,3 0-123,3-5 140,5 3 0,5-7 65,3-3 0,7-1 251,4-6 1,3 0 74,0 0 1,5 0-184,0 0 1,4-4-79,0 0 1,-4-4-169,-5 5 0,1-1-299,-4 4 0,-2-4-272,-2 0 1,-6 0-1817,-1 4 1356,-1 0 1,5 0-1537,-1 0 2524,-5-5 0,4-1 0,-3-6 0</inkml:trace>
  <inkml:trace contextRef="#ctx0" brushRef="#br0" timeOffset="125">12346 14687 7843,'-6'-5'0,"-1"4"1339,3-3 243,3 3 1,-4 3-919,5 6 0,0 0-100,0 7 0,0 4-8,0 4 0,0 0-169,0 3 0,0 2-422,0-1 1,0 3-16,0-3 1,0-1-36,0-3 1,4-1-28,0-3 0,0-3-883,-4-4-748,5-1 704,-4 1-1707,9-6 941,-9-1 1805,4-5 0,-10-10 0,-1-3 0</inkml:trace>
  <inkml:trace contextRef="#ctx0" brushRef="#br0" timeOffset="126">12220 14938 7738,'-6'0'887,"2"0"184,8 0 0,4 0-109,7 0 0,-1 0-450,5 0 1,-4-3 459,4-1 0,4 0-543,4 4 1,0-4-279,0 0 1,-1-3-754,4 3 0,-6-4-2358,-1 5 2960,0-1 0,-11-6 0,5-3 0</inkml:trace>
  <inkml:trace contextRef="#ctx0" brushRef="#br0" timeOffset="127">13088 14276 7738,'0'-18'254,"0"3"0,0 2 47,0 2 1,0-2-36,0-2 1,0 2-15,0-2 1,2-1 117,1 0 0,-1 0 260,1 1-174,-1 2 0,-2-3-90,0 4 0,-2 4-120,-1 1 1,0 3-103,-4-4 0,-1 6 34,-4-2 1,1 3-69,0 1 0,-2 0 34,-2 0 0,2 0-100,-2 0 1,1 5 38,-1 3 0,2-2-92,-2 1 1,-2 5-19,2 3 0,-4 2 76,4-2 0,-2 1-89,2 3 0,2 3 40,-2-3 1,2 1-32,2-1 1,1 2 77,2-6 1,-1 1-7,5 0 0,1-8 64,3 4 1,0-3 49,0 2 1,1 1 5,3-1 0,2-3-47,6-1 0,4 1 79,3 3 0,3 1-118,0-1 0,1 1-30,0-1 1,4 0-8,-1 1 1,1 3-87,-4 0 1,-1 4-67,-3-3 0,-4 4-229,-8-1 0,2-1-83,-5 1 0,-1 0 156,-7 4 0,-3-4-36,-4 0 0,-5 0 91,-3 3 1,-4-2 98,-4-1 1,-1-5-125,-2 1 0,0-3-137,4 0 1,6-1 116,-3 1 1,4-6-163,0-2 0,6-3-1285,5-1 930,6 0 777,-3 0 0,10-10 0,1-3 0</inkml:trace>
  <inkml:trace contextRef="#ctx0" brushRef="#br0" timeOffset="128">13214 14402 7942,'-1'-16'992,"-3"1"1,3-4 344,-3 4-629,3 0 1,2 5-136,3 2 1,-3 2 599,3 2-732,-3 3 1,0-3 52,3 8 1,-1 4-153,4 11 1,1 6 58,3 9 1,4 0 84,1 0-265,4 6-1013,-7 0 748,8 6 77,-8 0 0,7-4 50,-5-1 0,4 0-274,-3 1 0,-1-7 62,-4-4 0,1-9-145,-1 0 0,1-6 120,-1-1 0,-3-6-28,-1-2 1,-3-4 67,4 1 976,-6-3-809,3-1 1,-5-5-110,0-3 0,0-3-109,0-4 0,-1-4-86,-3-8 0,2-2-337,-6-6 1,4-4 74,-3-3-1405,4-7 1536,-7 2 1,7-8 13,-4 6 1,0-6-93,0 2 0,-2-3 323,5-1 55,-5 5 44,8 1 0,-4 5 136,5 1 0,0-1-47,0 0 0,5 6 326,3 2 0,3 2-142,4 2 1,3 1 82,5 2 1,5 4-7,2 4 1,3 1-81,2 3 1,0 3-26,3 4 1,7 6 31,4 2 1,6-1-151,-2 1 0,4 0 200,4 4 0,2 0-79,-29 0 1,1 0 0,3 2 0,1 0-174,1 0 0,0 0 1,1 2-1,-1 1 50,-1-1 0,-1-1 1,0 0-1,0 0-125,-4-2 1,0 1 0,2 1 0,-1-1 40,-2 0 0,-1 0 1,30 6 90,-1-4 0,-8 1 409,-3-1 0,-7-2-293,-1 6 1,-10-6-146,-2 2 394,-5-3 448,-7-1-805,-1 5-298,-6-3 1,-7 3-1039,-8-5 1,-9 4 61,-13-1 1,-8 5-2662,-8-4 3833,-8 5 0,3-3 0,-4 5 0</inkml:trace>
  <inkml:trace contextRef="#ctx0" brushRef="#br0" timeOffset="129">13785 14265 7894,'0'-12'0,"0"5"0,0-1 648,0-1-297,0-1 0,0 2 81,0 1-5,0-1-147,0 2 1,0-1 1102,0 4-936,0 1 1,0-4 486,0 2-620,0 3 1,0-3-129,0 8 1,0 4 50,0 7 1,0 3-1,0 4 0,0 8-57,0 4 1,0 0 12,0 4 1,0-4-200,0-3 1,0 2 10,0-3 0,1 0-366,3 0 1,-3-8 27,3 0 0,-1-3-159,0 0 0,-1-2-508,2-6-469,2 1 940,-5-1 1,6-4-791,-4-4-619,-1-1 1060,3-2 878,-5 0 0,0-5 0,0-2 0</inkml:trace>
  <inkml:trace contextRef="#ctx0" brushRef="#br0" timeOffset="130">14116 14299 7803,'5'-11'1218,"-3"-1"-771,1 1 0,0-1-43,1 1 0,-2-1 102,6 1 239,-6 5-23,9 1-289,-10 5 0,4 5-142,-5 2 0,0 12-45,0 4 0,0 4-92,0-1 0,0 2-94,0 3 1,0-1-34,0-7 0,0 5-163,0-9 1,0 4-804,0-8-107,0 0-1053,0-3 368,0-1-290,0-4 1138,0-2 883,0-5 0,-5-5 0,-2-2 0</inkml:trace>
  <inkml:trace contextRef="#ctx0" brushRef="#br0" timeOffset="131">14036 14390 9032,'-6'0'1555,"16"0"0,-1 0-1200,10 0 1,0-1 44,0-3 0,3 3-462,0-3 1,3-1 132,1 1 1,-4-3-822,4 3 0,-8-1-98,5 1 0,-8 1-433,0-4 1,-2 4 404,-1-1 876,-6 3 0,-1-9 0,-5-3 0</inkml:trace>
  <inkml:trace contextRef="#ctx0" brushRef="#br0" timeOffset="132">14596 14105 7864,'0'-12'791,"0"5"-473,0-1 0,0 1 161,0-5 0,1 1-97,3-1 0,-2 2 717,6 2-225,-5-2-24,2 4-487,-5 0 1,1 1-125,3 5 1,-3 5-182,3 2-106,-3 8 122,-1-2 1,4 10-95,0 0 0,0 0-117,-4 3 1,0-2-429,0-1 1,3-4 149,1 0 0,1-3-908,-1 3-131,-3-5 0,4 2 146,-5-4 1308,0-6 0,5 4 0,2-4 0</inkml:trace>
  <inkml:trace contextRef="#ctx0" brushRef="#br0" timeOffset="133">14482 14413 7764,'-7'6'3010,"2"0"-2708,5-6 1,4-2 99,0-2 1,5 3-75,-2-3 0,7 2 124,2-2 1,4 2-151,-1-6 0,2 4-247,2-4 1,0 5-68,0-5 0,0 4-185,0-3 0,-4 4-196,0-1 1,-5 2-1255,1-2 1127,-7 3-1160,2-4 6,-9 5 1674,4 5 0,-15 6 0,-3 7 0</inkml:trace>
  <inkml:trace contextRef="#ctx0" brushRef="#br0" timeOffset="134">14550 14619 7764,'-5'6'596,"4"-1"1,-6-5 870,4 0-398,1 0-4,-3 0 1193,5 0-1951,0 5-275,0-4-51,5 10 1,-3-9-167,1 6 1,-1-4-251,-2 3-493,0-4 520,0 7 0,0-8-113,0 6 441,0-5-71,0 2 155,0-5 29,5 0 111,1 0 0,6-5-39,-1-3 1,0 2 60,1-2 0,-2 0-1,-2-3 1,2 0-72,-3-1 0,7 1 112,2-1 0,-1 1-34,-4-1 0,1 5 219,-1-1-197,0 6 0,1-7 147,-1 5 0,-3 0-86,0 4 0,-5 5 46,5 3 0,-4 2-39,3 1 0,-4 6-55,1 2 1,1-1-95,-1 1 0,3 0-127,-3 4 1,1-1-359,-1 1 1,-2-5 177,6-3 1,-4-2-184,4-2 0,-6 1-464,2-1 1,-2-4-2246,2-4 3086,-3-1 0,5-2 0,-6 0 0</inkml:trace>
  <inkml:trace contextRef="#ctx0" brushRef="#br0" timeOffset="135">19370 14196 7827,'5'-18'0,"1"2"0,2 1 249,-1-1 0,-3 1 429,4 4 1,-1-1 85,5 1 1,-4 1-303,-1 2 0,-4 2 538,0 2-615,-1 3 0,-2-3-32,0 8 1,-5-2-183,-3 6 1,-7 3-26,-4 5 0,-8 4-6,-3-1 1,-5 6-78,-3 2 1,3 5-167,-3-2 1,-2-2-21,2-1 0,4 1-58,4-2 1,4 1 81,0-4 1,7-6-22,3-1 1,5-4-28,3 0 0,3-1 107,5 1 1,5-5 6,3 1 0,7-6 337,4 2 1,3-3-174,1-1 0,3 0 31,1 0 0,3 0-63,-3 0 1,0 0-30,-5 0 1,-2 0-207,-1 0 1,-5-3-358,1-1 1,-3 0-652,0 4-890,-6 0-959,4 0 2673,-8 0 1,-7 0-1,-8 0 1</inkml:trace>
  <inkml:trace contextRef="#ctx0" brushRef="#br0" timeOffset="136">18993 14756 7768,'-12'0'865,"6"0"0,2 0-194,8 0 0,2 0-121,6 0 0,-1 4 66,1-1 0,4 1 375,3-4 0,4 0-440,4 0 0,-2-1 330,6-3 1,-5 2-505,5-6 0,-2 4-356,1-3 1,-2 4-413,-5-1 1,0-1-685,0 1 1,-5 0-227,-3 4 1301,-3 0 0,0 0 0,-1 0 0</inkml:trace>
  <inkml:trace contextRef="#ctx0" brushRef="#br0" timeOffset="137">19964 14105 7795,'-4'-8'-906,"0"1"0,-4 3 2419,5-4-341,-6 6-756,7-9 1,-6 9 410,4-6 351,0 6-275,4-3 1224,0 5-1757,5 0 1,0 5 99,3 2 1,2 9-49,-2 3 0,-2 3-158,1 5 1,1 1-5,4 2 1,3 7-2,0-2 1,5 1-127,-1-1 0,3-1-109,1 0 0,0 0-380,-1 1 1,1-2 216,0-3 1,-1-2-328,-3-5 1,1-2 207,-5-2 0,0 2 50,-3-6 1,-1-1 32,1-6 0,-1 2-12,1-3-168,-6-2 0,0 4-871,-2-5 124,-3 0 0,3-4 508,-8 0 0,-1-1-465,-2-3 1,-4 1 366,4-4 0,-3-1 692,-2-3 0,-4-1 0,-2 1 0</inkml:trace>
  <inkml:trace contextRef="#ctx0" brushRef="#br0" timeOffset="138">20261 14185 7990,'0'-23'298,"-4"4"37,0 0 0,0 5 1562,4-1-778,0 2 795,0 2-1309,0 4 1,-1 8-146,-3 11 0,-3 11-239,-9 11 0,1 7-178,-8 8 0,3-1-182,-7 6 0,-1-5 187,2 4 0,-1-9-369,4-3 0,5-4 214,3-3 1,-1-4-574,0-4 0,6-7-8,7-3 1,-3-4-1097,3 0 234,-1-6 556,4-1 0,5-6 895,3-3 99,-3-2 0,5-16 0,-4-2 0</inkml:trace>
  <inkml:trace contextRef="#ctx0" brushRef="#br0" timeOffset="139">19895 13888 7866,'0'-29'833,"4"4"197,0 6 0,6 5-609,1-1 0,2 3-152,6 0 0,-5 5 79,1-1 1,-1 4 191,1-4 1,-1 2 118,5-1 1,0 0-188,4 3 0,5 3 21,3-3 1,2-1-233,1 1 1,0-1-157,0 2 0,-1 1-170,-2-2 0,-3-1-325,-5 2 0,-6-1-1046,-1 4 1064,1 0 0,-4 0-3168,2 0 3540,-2 0 0,-2 0 0,1 0 0</inkml:trace>
  <inkml:trace contextRef="#ctx0" brushRef="#br0" timeOffset="140">20626 14356 7996,'-6'0'186,"-1"0"295,4 0 366,1-5-129,-3 4 801,5-4-334,0 5 9,0-5-769,5 3 0,2-3-2,4 5 1,2-4-80,2 1 1,1-3 156,4 3 1,1 0-176,-2-4 1,3 3-219,1-4 1,-2 6-199,-2-2 1,1-1-297,-4 1 0,-1 0-1771,-4 4 742,1 0-659,-1 0 2074,-4 0 0,-2 0 0,-5 0 0</inkml:trace>
  <inkml:trace contextRef="#ctx0" brushRef="#br0" timeOffset="141">21106 14219 7996,'0'-11'371,"-5"4"97,3-3 0,-3 8 318,5-6 29,0 5 184,0-2-432,0 0 1,5 4-156,3-3 0,2-1 19,2 1 1,0 0-65,4 4 0,-3 0-141,7 0 0,-1-3-35,3-1 1,2 0 48,3 4 0,-3 0-14,3 0 1,-8 1 13,-4 3 1,0-1-1,-3 4 1,1 1-15,-10 3 0,5 5 14,-4-1 1,-6 5-81,-5-1 0,-5 8-82,-3 3 1,-4-1 62,-7 2 1,0-2-1460,-4 1 0,0 2 1057,0-5 0,3-1 261,8-3 0,-1 0-931,5 0 1,1-5-598,6-3 1,-1-2 1206,6-2 1,-1-3 855,4-1-287,0-4 44,0 7 0,1-9-120,3 3 1,2-3 103,6-1 0,4 0 27,3 0 0,3-3 119,1-1 1,3-4-354,1 4 1,-1-3-324,-3 3 1,-4-4-1110,0 5 0,-5-3 677,2 3 1,-4 1-1857,0-1 2542,-6 1 0,4 2 0,-3 0 0</inkml:trace>
  <inkml:trace contextRef="#ctx0" brushRef="#br0" timeOffset="142">21471 14664 8688,'-6'-6'1001,"6"-4"1,2 9-567,6-3 0,-4 3-1,3 1 0,1-4 303,3 0 0,1-1-306,-1 1 1,6 3-114,2-3 1,1 1-205,-1 0 0,-2 1-189,-6-1 1,1 1 65,-1 2 1,-3 0-233,-1 0-2152,-4 0 1094,2 0-1386,-5 0 2685,0-5 0,-5 4 0,-2-4 0</inkml:trace>
  <inkml:trace contextRef="#ctx0" brushRef="#br0" timeOffset="143">21997 13979 7722,'0'-11'125,"0"-1"0,1 1 288,3-1 0,-2 5-119,6-1 1,-4 2 219,3-2 134,1-2 252,-2 4-225,4-1-451,-8 2 0,1 5-79,-6 0 0,-4 2 10,-4 1 1,-4 5-112,-1 7 1,-4-1 103,1 5 1,-3-1-106,0 1 0,-1 3-79,0-3 1,1 2 15,3 2 0,3-4-11,4 0 0,5-5 67,-1 1 1,6 2-52,-2-2 0,4 0 46,4-3 1,-1-1-15,9 1 1,-2-1 67,9 0 1,-4 1 7,4-1 0,0 1-55,4-1 0,0 1 16,0-1 1,0 0-59,0 1 0,-6 0 60,-1 4 1,-4-4-66,0 4 1,-6-2-9,-2 1 1,-3-3-122,-1 4 1,0 0 26,0-1 1,-5 4-132,-3-3 0,-7 4-185,-4-1 123,3-2 232,-6-1 1,4-3-190,-5 2 1,1-2-159,-1 2 1,5-6-646,3-2 204,2-4-148,2 2 536,4-5 0,7 0 472,8 0 0,7-5 0,3-1 0</inkml:trace>
  <inkml:trace contextRef="#ctx0" brushRef="#br0" timeOffset="144">22145 14310 7722,'-1'-11'449,"-3"0"0,3-1 1714,-3 1-1245,3-1-162,6 6-339,-4 1 0,5 5 169,-2 0 1,-1 5 58,4 3 1,0 11-258,0 3 1,3 9-165,-2-1 1,2 5-65,2 3 0,-1-5-120,0 5 0,1-5 52,-1 5 1,4-4-55,1-4 1,3-2 185,-4-5-867,0 0 419,-3-5 0,-1 2 1,0-5 1,1 1 64,-1-5 1,-1-3 187,-2-1-50,2-4 24,-8 7 38,3-9 125,0 4 319,-4-5-411,4 0 1,-9-5-47,0-2 0,-1-5-218,2-3 1,1-4 76,-2-8 0,3-7-303,1-8 1,0-6 8,0-2 0,0-4-403,0 1 0,0-7 521,0-1 0,0 0-59,0 4 0,4 0 174,0 0 0,0 1 79,-4 3 0,0 2 57,0 5 1,0 1 28,0-1 1,0 5 236,0 3 1,0 4-94,0 3 377,0 4-347,5 4 0,1 0-17,5 0 0,5 5-93,-1 3 1,5 2-17,-1 2 0,7-1 1,0 1 0,7 1 93,2 2 113,4-2-134,7 4 1,6-2 144,5 1 0,6 0-726,-27 4 0,0-1 579,1-2 0,1 1-38,4 2 1,1 0 0,0-1 0,-1 0-45,2 0 1,0 1 0,-2 1 0,-2 0-174,-3-2 1,-1 0 0,1 3 0,-1 0 220,-1-1 1,-1 0 0,-2 1 0,1 0 66,1-1 0,0 0 0,27 0 87,0-1 1,-8 1-241,-3 2 0,-5 0 225,-3 0 1,-4 0 154,-7 0 0,-5 0-106,-7 0 0,-2 4 432,-6 0 1,-3 0-1085,0-4 170,-6 5 0,2-3-950,-8 6 1,-6-4 84,-5 3 1,-7-3 411,-1 4 0,-1 3-1611,-6 5 2281,-1 4 0,-3-7 0,0 3 0</inkml:trace>
  <inkml:trace contextRef="#ctx0" brushRef="#br0" timeOffset="145">22762 14025 7913,'-7'-12'76,"4"1"0,1 0 176,2-1 1,0 1 198,0-1 0,0 5 139,0-1 386,0 6-149,0-9 55,0 10-463,0-4 1,0 8-127,0 4 1,0 3 124,0 13 1,0 3-70,0 8 0,0 0-60,0 0 0,0 4-268,0 0 0,0 4 131,0-4 1,0 3-524,0-7 1,2-2 129,1-9 1,-1-2-4,2-2 1,1 2-42,-2-6 1,1-4-264,-4-3 1,0-4-135,0 3 0,1-4-1552,3 1 952,-2-3 1,6-2 1281,-4-3 0,5-7 0,-3-7 0</inkml:trace>
  <inkml:trace contextRef="#ctx0" brushRef="#br0" timeOffset="146">23173 14082 7832,'0'-15'0,"0"-1"0,1 3 1268,3 5 0,-1-1 151,4 5-209,-4-5-113,2 8-548,-5-4 1,0 11-185,0 6 1,0 4-140,0 7 0,0 1-54,0 3 1,-1 1-49,-3 2 1,2-2-224,-1-5 1,1 0-201,2 0 0,0-4-844,0 0 547,0-5 0,0 2-524,0-4 0,2-6-625,1-2-560,-1-3 1571,3-1 734,-5 0 0,-5-5 0,-2-1 0</inkml:trace>
  <inkml:trace contextRef="#ctx0" brushRef="#br0" timeOffset="147">22967 14242 7770,'0'-8'0,"0"1"0,5 4 1180,3-1 0,3 3-53,5 1-110,-4-5-598,10 4 1,-4-4 47,5 5 0,1 0-19,2 0 0,0-4-746,4 0 0,-4 0 232,0 4 1,-2-1-498,-1-3 1,0 3-324,0-3 0,-2-1 886,-2 1 0,3-5 0,-4 3 0</inkml:trace>
  <inkml:trace contextRef="#ctx0" brushRef="#br0" timeOffset="148">23687 13808 7827,'-8'-13'584,"1"-2"0,4 2-237,-1-2 1,4 0-171,4 3 0,-3-2 511,3 7-163,-3 2 0,-1-2 520,0 4 270,0 1-946,0 7 1,0 8-150,0 10 0,0 0-214,0 0 0,-3 4 94,-1 4 1,0-2-156,4 2 1,0-5-422,0 5 0,1-6-644,3 2 0,1-3 54,3-1 1,1-4-1730,-6 0 2795,6-10 0,-2 11 0,4-7 0</inkml:trace>
  <inkml:trace contextRef="#ctx0" brushRef="#br0" timeOffset="149">23424 14265 8180,'5'-8'821,"3"0"0,6 6-393,1-2 0,4 3-32,-4 1 1,6-1 87,-2-3 0,7 2 10,5-1 0,-2 1-111,1 2 0,-3 0-345,4 0 1,-2 0-133,1 0 1,-2 0-128,-5 0 1,-5-1 9,-3-3 0,-2 3-590,-2-3-571,0 3-1185,-4 1 2557,-2 5 0,-10-4 0,-2 4 0</inkml:trace>
  <inkml:trace contextRef="#ctx0" brushRef="#br0" timeOffset="150">23596 14390 7775,'-12'0'1624,"1"0"-552,4 0 961,2 0-1145,5 0 1,0 5-518,0 3 0,0 2-167,0 2 1,2 0-179,1 3 1,0-2 117,4 2-224,1 3 0,0-5 0,-2 2 14,-1-2 1,0-6-280,-1 1 0,-3-4 178,3 3 1,-1-4-310,0 1 265,-1-3 1,8-2 66,-3-3 0,0-1 106,0-3 1,5-6 37,3 3 0,2-3 246,-2 2-107,-3-4-47,10 3 1,-9-3 184,2 4 0,-2 1-44,-2 0 0,-1 3 365,-2 0-145,-3 6 0,-5-2-133,0 8 1,0 7 51,0 8-80,0 3-312,0 1 1,0-1-159,0 1 1,0 4-125,0 0 0,1 1-387,3-2 1,-1-2 380,4 3-2810,-4-8 3118,7-3 0,1-4 0,7-1 0</inkml:trace>
  <inkml:trace contextRef="#ctx0" brushRef="#br0" timeOffset="151">24463 13340 7721,'12'-6'-924,"-1"0"346,-4 0 1159,3-4 1,-4 7-82,6-4 1,-5 4 282,1-1 1,-4 2-195,3-2 0,-3 3 13,4-3 1,-5 2-176,5 2 1,-4 6-56,4 1 0,-5 5-5,5 3 0,0 3 157,3 4 0,0 8 100,1 4 0,0 5-230,4 7 1,-4 3-249,4 1 0,0 6 111,-1 1 0,2 1-267,-9-26 0,-1 1 0,5 29 96,-6-28 0,-1 1 0,-1-3 1,-2 2-56,-1 1 0,-2 2 0,1 0 1,0 0-4,1-1 0,-2 0 0,-1-2 0,-1 0-128,0-1 1,-1-1-1,-7 28-767,0 1 1,-4-4 563,0-4 0,-6-2-211,2-6 1,-6-8-49,-2-2 0,-5-9-66,2 1 1,1-8 184,-2-4 1,5-2 148,-5-2 1,5-1-69,-5-2 0,7-3 238,1-5 1,2 0-854,5 0 103,1 0 874,9 0 0,1 5 0,5 1 0</inkml:trace>
  <inkml:trace contextRef="#ctx0" brushRef="#br0" timeOffset="152">24829 14767 7700,'-11'0'6548,"4"0"-5085,2 0 1439,5 0-2662,0 5-279,5-3 39,-4 3 0,10 0 0,-5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6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1553 8052 7966,'0'-12'1075,"-5"6"-434,4-4 0,-5 9 663,2-3-526,2 2 0,-3 8-281,5 1 1,4 7 155,0 1 1,6 9-247,2-1 0,0 8-126,7-1 1,4 7-56,4 1 1,5 5-285,-2-1 1,2-1-133,-2 1 0,3-4 94,-2 4 0,-2-6-602,1 2 0,-3-2 351,3-2 1,-4-5-112,0-2 0,-3-3 90,-4-1 1,2-5 333,-6-3 0,0-4-264,-4-3-403,1 2-513,-1-4-396,-4 1 238,-2-2 1372,-10-5 0,-7-5 0,-6-2 0</inkml:trace>
  <inkml:trace contextRef="#ctx0" brushRef="#br0" timeOffset="1">2021 8189 8089,'0'-18'108,"0"3"0,4 2 167,0 2 1,1-1 446,-1 1 1,-1 3 949,4 1-822,-4-1-396,2 2-42,-5 1 471,0 5-482,0 10-225,0 2 1,-7 18 176,-4 4-391,-6 5 5,-10 7 1,-8 7-98,15-26 0,-2-1-74,-2 4 1,-1-1 0,1-3 0,1 0-21,-2 3 0,1-1 0,0-3 0,1-2 61,-23 23 0,5-8-106,3 0 1,8-8 93,3-3 0,8-7-845,4-1 368,2-5-1214,2-2 700,4-7 1361,7-5 1,2-10-1,3-3 1</inkml:trace>
  <inkml:trace contextRef="#ctx0" brushRef="#br0" timeOffset="2">1530 7743 8552,'0'-11'2202,"0"5"-1801,0 1 1,2 5 196,1 0 1,0 0-145,5 0 1,4 0-65,7 0 1,4 0-53,4 0 1,3-4 16,8 0 0,-1-4-325,5 4 1,-4-4 89,4 0 0,-4 2-629,4-2 0,-5 2 378,1-2 0,-3-1-1602,0 5 1,-5-3 1732,1 3 0,-6 0 0,3 4 0</inkml:trace>
  <inkml:trace contextRef="#ctx0" brushRef="#br0" timeOffset="3">2764 8223 10107,'-6'-8'1443,"2"1"-1277,2 4 1,4-2 203,2 5 1,-2-4-64,6 1 1,-1-1 123,5 4 1,4-4-107,3 0 0,4-3-91,4 3 1,2-4-231,5 4 0,0-5-285,1 2 1,-1 0-206,0 0 1,-1 4 306,-2 0 0,-7-3-2389,-5 3 1256,-5-1 1312,2 4 0,-9 0 0,-2 0 0</inkml:trace>
  <inkml:trace contextRef="#ctx0" brushRef="#br0" timeOffset="4">2787 8497 7953,'-12'0'1692,"6"0"1,2 1-962,8 3 1,2-3-324,6 3 1,-1-2 248,1-2 1,5-2-209,6-2 0,5-2 224,6-5 1,4-2-246,0-2 0,6 2-605,-3-2 0,-1 2-478,-2 2 1,-6 3-1768,-2 1 2422,-10 4 0,7-2 0,-9 5 0</inkml:trace>
  <inkml:trace contextRef="#ctx0" brushRef="#br0" timeOffset="5">4089 7743 8073,'0'-11'0,"0"0"1072,-5-1-196,3 6 14,-3 1-537,5 5 0,-4 2 198,1 6 1,-1 6-169,4 12 1,-4 5 61,0 7 0,0 3-79,4 4 1,0 6-235,0 2 0,0 3 21,0 1 0,0-9-254,0-2 1,0-4-267,0 0 1,0-7 5,0-4 0,0-10-243,0 2 0,0-4 276,0 0 0,4-2-1216,0-6 0,1-3 1544,-1 0 0,-3-1 0,4 5 0</inkml:trace>
  <inkml:trace contextRef="#ctx0" brushRef="#br1" timeOffset="6">4431 7732 8217,'-5'-11'8,"4"-1"-8,-4 1 0,6 4 1547,3 4 1,2 1-656,6 2 0,2 0-241,5 0 1,1 0-203,10 0 1,2 0-54,6 0 0,-2-1-148,2-3 1,1 3-27,-1-3 1,0 3-15,-3 1 1,-1 0-175,0 0 1,-6-4-108,-5 0 0,-2 0 117,-5 4 1,-1 2-327,-4 1 1,-4 0 146,-4 5 0,-1-1-41,-2 5 0,-3 5 117,-4 6 1,-4 6 190,-11 10 0,0 1-100,-8 6 1,0 5-274,0 2 0,14-24 0,0 0-143,-10 28 0,4 2 140,7-10 0,6 1-129,1-5 1,6-4 114,-2-3 1,3-7 245,1-5 0,0-3-106,0-4 0,0-2-257,0-6 0,1-5-512,3-2 718,-3-3 1,9-1-778,-2 0 1,-2-5 984,2-2 1,4-9 0,6-1-1</inkml:trace>
  <inkml:trace contextRef="#ctx0" brushRef="#br1" timeOffset="7">5551 7892 8040,'17'-36'1521,"-5"-1"-1138,-8 11 1,2-5-133,1 5 0,0-1 365,0 4 1,-4 5-174,1 3 0,-8 3 189,-4 0 0,-3 6-206,-4 2 1,-12 4-278,-7 4 0,-14 8 37,-6 11 1,-3 3-366,25-10 0,-1 2 0,4-2 0,0 1 177,0 3 1,1 2 0,-23 16 17,9 4 0,9-5-569,11 1 1,9-7 322,9 0 0,9-6-177,7 2 1,9-8 139,10-4 1,2-3-63,1-5 1,5-4 80,3-11 0,-1-1 439,1-10 1,-7 4-30,-1-4 0,-1 0 265,-6-4 1,-2 0-26,-6 0 0,-2 6-103,-6 1 0,-4 4 970,-4 0-844,-1 6-52,-2 1 0,-5 7-70,-3 6 0,-2 6 115,-2 13 0,-3 2-155,0 5 0,1 5-215,6 3 0,0-1-334,4 1 1,0-2 203,4 2 0,0 1-855,0-5 0,0 3 498,0-7 1,4 2-320,0-10 1,1 0 239,-2-7 1,0-3-1564,5-4 2081,-6-1 0,8 1 0,-3-1 0</inkml:trace>
  <inkml:trace contextRef="#ctx0" brushRef="#br1" timeOffset="8">5756 8577 7868,'-6'-6'7051,"1"1"-6274,5 5 161,0 0-1030,5 0-2033,-4 0 1065,4 0 0,0 0 1060,3 0 0,2-5 0,1-2 0</inkml:trace>
  <inkml:trace contextRef="#ctx0" brushRef="#br1" timeOffset="9">6190 7938 7952,'-4'-33'353,"0"2"0,3 3 346,9 5 0,-1 2 762,9 2 0,0-2-689,-1 6 0,2-1 160,-2 0 1,3 5-378,5 0 0,0-1-47,-1 5 1,1 1-139,0 3 0,-1 3-421,-3 3 0,1 9-59,-5 7 0,-5 8-13,-6 3 0,-4 12 45,-4 4 1,-4 7 53,-12 0 1,-2 3-551,-9 1 1,15-29 0,-1 0 226,-13 25 0,-2-2-179,2-5 1,3-6 133,8-2 1,4-3 602,7-5 1,3-2 193,5-5 0,0-5 390,0-3 1,5 0 368,3-3-638,7 1-253,3-6 1,10-1 868,2-2-468,8-3-358,-2-1 0,4 0-846,-2 0 297,-2-5 233,-2 4 1,-3-4-2973,-9 5 1522,-1 0 578,-15 5 872,-1 6 0,-10 7 0,-1 5 0</inkml:trace>
  <inkml:trace contextRef="#ctx0" brushRef="#br1" timeOffset="10">2136 9662 8250,'0'-11'0,"0"-1"769,0 1 1,0-1 314,0 1 595,0 0-1179,0-1 1,-2 2 127,-1 2 0,-4 2-88,-4 2 0,-11 3-227,-4-3 0,-7 8-275,-5 4 0,-4 5 173,-8 3 1,-2 4-505,-5-1 1,0 4 417,0 4 0,6-3-137,5 2 0,6-3 3,6-4 0,9 3-6,6-3 0,7-1-14,4 1 1,4-4-22,8 4 0,9-4 240,10 4 1,5-5-116,6 1 1,6 2-7,6-2 0,1 0 165,6-3 1,-8 3-297,0 0 1,-5 0 89,2-3 1,-7 3-234,-1 0 0,-4 4 82,-8-3 1,-2 4-70,-1-1 1,-9 2 62,1 2 0,-7-4-130,0 0 0,-3 4 13,-1 4 0,-6-1 298,-6-3 0,-4 0-38,-7 0 1,-5 0-87,-2 0 0,-3 0 74,-2-1 0,-3 0-60,0-3 0,5-3-141,7-4 48,1-6 0,8-1-540,1-5 98,9 0 1,2-5-622,5-2 0,10-9 1214,5-3 0,10-2 0,5-2 0</inkml:trace>
  <inkml:trace contextRef="#ctx0" brushRef="#br1" timeOffset="11">2707 9959 8020,'-5'-17'0,"3"5"1401,-1-3 1,1-2-606,2 2 1,0 3-382,0 5 1,4-1-188,0-3 1,5-2 394,-2-2 1,7 2-172,2-2 0,3-2-73,-4 2 0,1 1-210,0 7 0,-4-2-110,4 5 1,-8 0-49,0 4 0,-2 1 171,2 3 1,-2 3-369,-2 4 0,-3 2 101,3 2 1,-3 3-402,-1 5 1,0-4 221,0 0 1,6-2-130,1 2 1,8-1 131,4-3 0,3-6 134,1 3 1,0-5 365,0 1 1,3-3-119,1-5 0,-1-1 16,-3-3 1,0-2-20,0-6 0,0-3 145,0 0 1,-2-2-47,-2 2 0,2 2-110,-6-2 1,0 2-806,-4 2 1,-4 0 59,-3-1-1107,-3 6 0,-6 1 158,-3 5 1587,-7 0 0,-3 10 0,-5 3 0</inkml:trace>
  <inkml:trace contextRef="#ctx0" brushRef="#br1" timeOffset="12">2764 10290 8007,'-10'-12'0,"2"-4"0,3-1 1572,5-6 1,0 5-768,0 3 1,1 1 294,3-2 1,-1 4-478,4-3 1,-3 2-120,4 1 1,-1 2-136,5 3 0,-1-2-194,1 5 1,3 0-118,0 4 0,4 1-212,-4 3 1,4 4 66,-3 7 1,3-1-252,-4 5 0,1-4-229,0 4 0,0-1 228,3 1 1,3 1 46,-3-4 0,3-1 70,5-4 0,-3 0 224,3-4 1,1-2-2,-2-5 0,1-1 92,-4-3 0,0-2 48,0-6 1,-1 1 204,1 0 1,-5-5 30,-3 1 0,-2-1-119,-2 0 1,-4 2-872,-3-5 1,-3 5 319,-1-1 0,-7 2-1495,-4 2 0,-4 5 1788,-4 2 0,-3 8 0,4 2 0</inkml:trace>
  <inkml:trace contextRef="#ctx0" brushRef="#br1" timeOffset="19">1907 11604 7934,'-6'-12'8,"0"-1"579,2-2 1,1 3-153,-4-4 0,3 4 102,-4 0 1,1 1-165,-5-1 1,-1 5-175,-2-1 0,-3 6 54,-4-2 0,-2 3-25,-3 1 0,2 8-28,-6 4 1,1 8-47,-5 3 0,5 0-166,-1 3 1,11 0 65,1 1 1,5-3-306,3 2 0,4-2 134,4-1 1,3-4-227,3 0 0,8-9 143,4 2 1,9-8 5,-1-1 1,3-1 175,1-2 1,1-9-77,2-3 1,2-3 245,-5 0 1,-2-2-85,-6-2 1,1-1 357,-4 5 0,-2-2-149,-7 2 1,2 6 701,-5-2-228,0 2-358,-4 3 1,1 1-23,3 5 1,-3 6-96,3 5 1,-2 7-88,2 9 1,-1 3 49,4 8 1,-3 7-134,4 4 0,-6 6-129,2-2 0,-1-2-293,1-2 1,-3-3 8,3-4 0,-3-3-178,-1-5 1,0-4 242,0-4 0,0-7-87,0-3 1,0-4-1691,0 0 732,0-6-1004,0-1 1675,0-5 616,0-5 0,5-1 0,1-6 0</inkml:trace>
  <inkml:trace contextRef="#ctx0" brushRef="#br1" timeOffset="20">2238 11535 8076,'0'-16'0,"-3"2"0,-1-5 0,-4 8 2299,4 0-954,1 2 2,3 3-872,5 1 0,-4 10-51,3 2 0,-3 9-65,-1 3 0,0 2 47,0 2 1,0 4-301,0-1 0,0 5 115,0-5 0,-4 2-320,0-1 1,-3-3 132,3 3 1,-4-4-501,5-4 0,-5 1 110,4-5 1,0 0-7,4-3 0,0-1 155,0 1 0,2-5 113,1 1 1,4-6 222,4 2 0,1 1-69,-1-1 0,6 0 77,2-4 1,2 4-58,2 0 0,0 3 138,0-3 0,0 5-192,-1-2 1,1 7-25,0 2 1,-4 3-21,0-4 0,-6 5-129,-2-1 0,-1 2-11,-6-2 0,0 2 80,-4-2 0,-6-1 11,-6 1 1,-4-5 12,-7 1 0,0 2-210,0-2 0,-3-4-125,-1-3 1,-5-2-167,2 2 1,-3-3-144,-2-5 1,2 0-355,3 0 0,2-1 265,5-3 1,7-4 786,4-7 0,1-8 0,5-6 0</inkml:trace>
  <inkml:trace contextRef="#ctx0" brushRef="#br1" timeOffset="21">2250 11467 7995,'0'-23'840,"1"1"-630,3 3 0,-3 3 501,3 4 1,2 1-139,2-1 0,-2 5 9,2-1 0,3 2-101,5-2 1,5-2 14,2 2 0,1 3-495,7 2 1,0 0 85,7-1 0,-5 3-990,5-3 1,-8 4 601,4 4 1,-7-2-2363,-1 6 2663,-2 0 0,4 3 0,1 0 0</inkml:trace>
  <inkml:trace contextRef="#ctx0" brushRef="#br1" timeOffset="22">3301 11455 7971,'-7'-6'1826,"2"1"1,4 14-1118,-3 2 1,-3 9-160,-9 3 0,-3 9 40,-7 6 1,0 9-172,-4-1 1,1 7-615,-2 0 1,-1 3-57,6 1 0,0-1 244,7-3 1,-1-3-388,5-8 0,0-7 287,3-4 1,2-10-984,2 2-115,-2-8-428,9 2 872,-4-11 1,5-2 934,0-8 1,0-7 0,0-7 0</inkml:trace>
  <inkml:trace contextRef="#ctx0" brushRef="#br1" timeOffset="23">2947 11512 8063,'0'-16'0,"-4"3"0,0-2 2618,-5 2-1095,8 7-651,-4 1-910,5 5 1,0 1-458,0 3 1,5 6-820,2 5 0,9 5 1314,3-1 0,2 8 0,2 2 0</inkml:trace>
  <inkml:trace contextRef="#ctx0" brushRef="#br1" timeOffset="24">3278 12095 7907,'-5'6'814,"3"0"-244,-1-2 1,1-1 1510,2 4-772,-5 1 1,3 2-641,-6-2 0,6-2 601,-2-2-883,3-3 1,-1 8-933,-2-5 1,3 1 316,-3-1-424,3-3 1,2 4 651,3-5 0,3 5 0,4 1 0</inkml:trace>
  <inkml:trace contextRef="#ctx0" brushRef="#br1" timeOffset="25">8150 11725 7841,'5'-7'914,"1"1"-451,6 2 0,0 3-34,4-3 1,1 3 299,6 1 0,1-4-292,3 0 1,3-3 8,9 3 1,-4-1-145,3 1 0,-1 1 56,1-4 1,-2 4-308,2-1 1,-7-1-286,0 2 1,-7-1-901,-1 4 0,-2 0 212,-5 0-1737,-1-5 2659,-4 3 0,-4-3 0,-2 5 0</inkml:trace>
  <inkml:trace contextRef="#ctx0" brushRef="#br1" timeOffset="26">8321 11930 7921,'15'0'1420,"1"0"1,4 0-217,-1 0 1,4-4-565,3 1 1,4-5 112,4 4 1,3-5-564,-3 2 1,5-2-495,-8 1 1,3-1-24,-7 6 0,-4-3-858,-4 3 1185,-5 1 0,2-3 0,-5 5 0</inkml:trace>
  <inkml:trace contextRef="#ctx0" brushRef="#br1" timeOffset="27">9361 11485 7926,'0'-12'1126,"0"1"-676,0 0 1,5 3 128,2 0 1,5 2-163,3-2 0,4-2 175,8 3 1,2-3-111,5-2 1,4 2-205,0 2 1,-4 3-45,-3 5 0,-6 0-13,2 0 1,-4 5-218,-4 3 0,-4 8 92,-7 7 1,-3 5-368,-5 6 0,-5 2 134,-3 2 1,-9 3-295,-5 4 1,-2 1-97,-7 0 1,2-2 165,-2-2 0,4-3 42,4-4 0,1-2 126,3-3 0,3-3 147,4-8 1,6 1-56,2-5 0,3-3 329,1-5 1,1-3 107,3 4 1,3-6 113,9 2 0,1-3 107,6-1 1,-1 0-115,-3 0 0,2 0-437,-2 0 0,-1-1 114,1-3 0,-5 3-441,1-3 1,-2 3 202,-1 1 0,-5 0-2680,1 0 2013,-1 0 0,5 1 785,-1 3 0,1-3 0,-1 4 0</inkml:trace>
  <inkml:trace contextRef="#ctx0" brushRef="#br1" timeOffset="28">10114 12102 7885,'0'-8'3475,"0"0"-2589,0 6-307,0-3 323,0 5-1738,-5 0-936,4 0 1772,-4 0 0,0 5 0,-2 1 0</inkml:trace>
  <inkml:trace contextRef="#ctx0" brushRef="#br1" timeOffset="29">10274 11485 7905,'-6'-18'686,"1"-2"73,5 5 1,1-1-255,3 5 1,6 1-198,5 2 0,2-2 554,-2 2 1,-1 2-282,5-2 0,5 1-108,6-5 1,3 5-92,2-1 0,4 6-85,3-2 1,-1-1-167,0 1 0,-8 0-134,2 4 1,-9 0-65,1 0 0,-8 0 184,-4 0-288,-7 5 1,-3 5 80,-5 6 1,-1 5-74,-3 2 1,-2 1-32,-6 7 1,-1 0 125,-2 7 1,1 3-7,-5 5 0,5-1-276,-1 1 0,-1-4-113,0 0 0,2-5 166,7 1 0,-2-4 88,5-4 0,0-6 20,4-4 1,0-7 196,0 3 1,0-4-371,0 0 0,4-5-1129,0 1 102,0-5 1389,1 2 0,1-5 0,5 0 0</inkml:trace>
  <inkml:trace contextRef="#ctx0" brushRef="#br1" timeOffset="30">10959 11473 8087,'6'-22'0,"0"0"0,5 3 0,10 0 1444,1 8 1,4-2-639,-3 9 0,-2-4-229,-2 5 1,3-5-170,-3 4 1,2-3-111,2 3 0,-1 0-79,-3 4 0,2 0 0,-2 0 1,2 0-204,-2 0 73,-3 0 1,-6 1-136,-2 3 0,-3 2 66,-5 6 1,0 4 228,0 3 1,-9 8-175,-2 3 0,-4 3 223,-1 2 0,-1 4-164,-6 3 1,4 1-205,0-1 1,5 1-96,-1-5 1,2 4 85,1-4 1,6-5 60,2-6 1,3-4 27,1-4 1,0 1-7,0-5-92,0 0-1784,5-3-339,1-6 2211,6-1 0,-1-5 0,1 0 0</inkml:trace>
  <inkml:trace contextRef="#ctx0" brushRef="#br1" timeOffset="31">12044 11371 7891,'7'-17'1291,"-2"-1"0,-5-3 213,0 2-1382,0 2 1,0 10 43,0-1 1,-7 6 485,-4-2 0,-3 4-221,-9 4 0,-2 8-61,-9 11 1,-2 6-131,-2 9 1,2 0-317,-2 8 1,4 1 212,4 6 0,2-1 106,5-2 1,5-3-317,3 2 0,7-6 81,5-1 0,1-5-370,2 1 0,3-5 190,4-6 0,1-1-146,7-7 1,3-6 193,1-1 1,3-9 114,0 1 1,3-3 279,1-1 1,-2-6-160,3-5 0,-4-1 336,-4-3 0,1-1-185,-5 0 1,-4-4-11,-8 1 0,-3-1-46,-3 1 1,-9-3-501,-7 3 1,-13 6-79,-6 2 1,-7 7-321,-9 0 1,6 8-215,-5 4 0,6 3 123,5 4 782,13 3 0,2 9 0,8-1 0,-2 1 0</inkml:trace>
  <inkml:trace contextRef="#ctx0" brushRef="#br1" timeOffset="32">1953 13602 7878,'-5'-11'201,"4"3"13,-3 1 1,1 4 476,-1-1-319,3 3 110,-4 1 529,5 0-582,-5 0 34,-1 10-299,-1-2 1,-7 17 109,3-2 1,-8 13 136,0 2 0,0 11-458,-4 8 0,13-26 0,-2 0 155,-3 3 0,0 1 0,2 1 0,-1 1-40,-1 1 0,0 1 0,3-1 1,1 0 21,-3 2 0,1 0 0,5-5 0,0 1-115,-2 0 0,1 0 1,2-1-1,1-1 10,-1 27 0,2-1-302,5-2 0,8-3 148,4-1 1,8-9 105,3-7 1,1-3 178,7-5 0,-2-2-53,1-5 0,3-4 132,-2 0 0,-2-6-85,1-2 0,-4-1 36,0-6 1,-5 4 268,-2-5 0,-4 5-541,4-4 1,-5 0 304,1-4 1,-2 0-445,-2 0 0,1 0-975,-1 0 1,-3 0 523,-1 0 1,-3-4-1431,4 0 2146,-6-5 0,8-2 0,-3-7 0</inkml:trace>
  <inkml:trace contextRef="#ctx0" brushRef="#br1" timeOffset="33">2558 13979 7914,'-11'-13'1364,"-1"-2"-938,-4 3 0,5-5-653,-1 6-9,6 4 1,6 1 1022,0 2 421,0 3 1,0-3-664,0 8 0,1 2-182,3 6 1,2 9 376,6 6 1,4 10-269,3 5 1,3 2-121,1 2 1,-1 3-12,1 1 0,4 3-143,0-4 1,-1 0-505,-3-8 0,0 3 269,0-6 0,-4-2-646,0-5 0,-1-4 394,1-8 0,-3-3-802,-5-4 274,1-1-1651,-1-5 1445,1-1 0,-6-6-127,-2-3 1,-4 2 1221,-4-6 0,-2-5 1,-6-4-1</inkml:trace>
  <inkml:trace contextRef="#ctx0" brushRef="#br1" timeOffset="34">2935 13956 7850,'-6'-23'1636,"-3"2"-1269,5 2 1,0 2 485,4 6 139,0 5-369,0 1 0,-5 11-133,-2 5 1,-5 12 7,-3 11 1,-4 12-325,-8 11 0,13-26 0,-1 0-238,-2 3 1,0 1 0,-1 0 0,0 0-71,-1 1 1,0 0-1,0-1 1,-1 0 119,-1 1 0,0 0 0,2-4 0,0 0-267,-11 25 0,-1-10-224,8-9 1,-1-9-490,9-6 1,5-6-1608,6-5 1290,3-6 1311,1-21 0,5 0 0,1-18 0</inkml:trace>
  <inkml:trace contextRef="#ctx0" brushRef="#br1" timeOffset="35">2421 13785 7870,'-6'-29'0,"1"1"1322,5 5 0,7 1-598,9 3 1,5 3-276,10 5 0,2-1-149,-3 1 0,3 1 274,1 2 1,4 3-181,1 5 0,2 0-225,-3 0 0,2 1-373,-2 3 0,-6-2-508,2 6 1,-7-4 206,-1 3 0,-7 1 505,-4 4 0,-7-1 0,-3 0 0</inkml:trace>
  <inkml:trace contextRef="#ctx0" brushRef="#br1" timeOffset="36">3415 14002 8480,'11'0'949,"1"0"-444,-1 0 1,6 0-117,2 0 0,3 0-41,5 0 0,2 0-88,6 0 1,-1 0 27,0 0 0,2 0-141,2 0 1,1-1 73,3-3 0,0 1-308,-8-4 0,-2 4 78,-9-1 1,-2-1-1900,-2 2 157,-2-1-234,-6 4 1985,-5 0 0,0 0 0,-6 0 0</inkml:trace>
  <inkml:trace contextRef="#ctx0" brushRef="#br1" timeOffset="37">3689 14242 7934,'0'-8'264,"0"1"560,0 4-92,0-2-265,0 5 1,0 5 106,0 3 0,0 7-156,0 4 1,0 8-121,0 3 0,0 3-78,0 1 0,0 1-72,0-1 0,0 0-51,0 0 0,0-1-218,0-2 0,0-3-15,0-5 1,0-2-369,0-2 0,0-2-1828,0-6 1080,0 0 1252,0-4 0,5 3 0,1-4 0</inkml:trace>
  <inkml:trace contextRef="#ctx0" brushRef="#br1" timeOffset="38">3518 14539 7887,'0'-7'923,"0"2"1,1 5-246,3 0 1,2 0-243,5 0 0,1-3 323,-1-1 1,6 0-300,2 4 0,4 0 203,3 0 1,-2-4-334,3 0 0,1-1-149,-1 1 0,-1 2-291,-3-6 1,0 6-467,0-2 1,0-1-3199,0 1 3774,-6-5 0,5 3 0,-4-6 0</inkml:trace>
  <inkml:trace contextRef="#ctx0" brushRef="#br1" timeOffset="39">6133 13933 7795,'0'-11'-80,"0"0"219,0-1 1,0 1 664,0-1 351,0 1-759,0 0 0,-5 3 113,-3 0 1,-2 6-102,-1-2 1,-6 3-205,-2 1 1,-4 6-6,-3 5 1,-3 2 26,-6 6 0,5-4-58,-1 4 0,1 0-92,-4 4 0,4 0-7,4 0 1,3-4-18,4 0 0,-1 0-49,4 4 1,2 0 32,7 0 1,2-1-140,5 1 1,0-4 197,0 0 1,9 0-10,2 4 1,9-4 35,3 0 0,4-5-48,3 1 1,3-2 5,-2-1 1,0-1 8,0 0 1,1 1-67,-6-1 0,-3 1 28,-4-1 0,-6 2-165,-2 2 1,-1-1 18,-6 5 1,-1-1-188,-7 1 0,-2 2-31,-6-2 0,-6 3 79,-4 1 0,-3-4 1,-5 0 1,0-4 57,-5 4 0,1-5-163,0 1 0,1-2-95,2-2 0,3-3-57,6 0 0,4-6 26,3 2 464,7-3 0,13-6 0,8-1 0</inkml:trace>
  <inkml:trace contextRef="#ctx0" brushRef="#br1" timeOffset="40">6361 14219 7973,'-11'-17'0,"1"4"465,2-7-196,-2 7 1556,4-4-454,-1 11-781,2 1 1,5 12-70,0 8 0,5 8 80,3 12 0,6 9-88,1 5 1,5 5-324,0-1 1,5 2 49,2-6 1,-1 4-17,-3-3 0,-4-4-230,0-5 1,-1-4-106,1 1 1,1-3-138,-5-5 1,1-6 140,-5-5 1,-1-5-334,-2 1 72,2-7 273,-9-3 1,4-6 180,-5-3 0,-5-7 132,-2-8 0,-3-8-409,-2-4 0,-1-7-89,-2-4 0,-3-7-246,-4-4 0,-1-3 76,0-1 0,11 26 0,1 0 206,-1-1 1,1-1-1,1-2 1,1-1 61,-1 0 1,1-1 0,4-1 0,1-1 44,0 1 0,1 0 0,1 0 0,1 1 125,0-1 0,2 0 1,3 3-1,2 0-40,1 1 0,1 0 1,4 0-1,2 2 36,16-26-864,-12 28 0,2 1 951,2 5 1,2 1 0,2-1-1,1 2 98,3 2 1,1 2 0,1 0 0,1 2-221,3 0 0,0 1 1,4 0-1,2 1 258,3 0 0,1 2 0,2 2 0,2 1-102,2-1 0,2 1 1,1 1-1,1 3-301,3 1 0,0 0 1,-3 1-1,1 1 169,2 2 1,0 0 0,-3 0 0,1 0-101,1 0 1,2 0-1,-3 1 1,0-1 179,-2 2 1,0 0-1,0-1 1,-1-1-43,0 2 0,-1 0 0,-1-1 0,0 0-8,1-1 0,1 0 1,-3 0-1,-1 0 126,-2 0 1,-1 0-1,-2-1 1,-1 0-136,-5-1 0,-2 0 0,-3 2 0,-1-1 278,25-3 1,-11 2-233,-9-2 1,-13 3 954,-6-3-978,-5 3-17,-8 1 0</inkml:trace>
  <inkml:trace contextRef="#ctx0" brushRef="#br1" timeOffset="41">6898 13933 7973,'0'-11'0,"0"0"-504,0-1 780,0 1 662,0 4-574,0 2 0,0 7 58,0 1 1,0 9 47,0 7 1,0 9-169,0 6 0,0 7 182,0 8 0,4-2-90,0 3 0,0-3-320,-4-2 1,0 0-183,0-3 0,0-3-278,0-5 1,1-1-137,3-2 0,-3-7-624,3-5 1,-2-5-932,2 1 2077,-3-7 0,10 2 0,-5-4 0</inkml:trace>
  <inkml:trace contextRef="#ctx0" brushRef="#br1" timeOffset="42">7583 13968 7973,'0'-7'361,"0"2"0,4 12-610,0 4 0,0 9 527,-4 7 1,0 0 715,0-4 1,-1 1-510,-3 2 1,3 3-201,-3 6 0,1-6-560,-1-2 1,3-3 209,-3-1 1,3-2-1711,1-2 1023,0-2 752,0-6 0,-5 0 0,-1 1 0</inkml:trace>
  <inkml:trace contextRef="#ctx0" brushRef="#br1" timeOffset="43">7332 14150 7973,'5'-7'-652,"3"-1"0,7 6 1218,4-2 0,3 3-133,1 1 1,3 0 214,1 0 1,6 0-321,1 0 0,2-4-297,6 0 0,-4-4-269,3 5 1,0-5-512,1 4 1,-3-5 748,-4 2 0,-11 2 0,-3 0 0</inkml:trace>
  <inkml:trace contextRef="#ctx0" brushRef="#br1" timeOffset="44">8440 13637 7973,'0'0'0</inkml:trace>
  <inkml:trace contextRef="#ctx0" brushRef="#br1" timeOffset="45">8417 13614 7973,'-5'-12'438,"4"6"1,-4 7 214,5 11 0,0 0-187,0 7 0,0 2-10,0 5 0,0 0-226,0 4 1,4 1-199,-1 3 1,2-4-398,-1 1 1,3-6-815,4 2 0,-3-3 1179,-1-1 0,-4-11 0,2-1 0</inkml:trace>
  <inkml:trace contextRef="#ctx0" brushRef="#br1" timeOffset="46">7995 14276 7973,'11'-6'0,"11"-4"0,4 2 0,7 3 0,5 1 0,-1-1 0,5 1 0,-1-5 0,0 2 0,4-2 0,-3 1 0,0-1 0,3 6 0,-2-5 0,7 4 0,-7 0 0,-1 4 0,-9-4 0,1 1 0,-8-1 0,-4 4 0,1 0 0,-15 5 0,2 1 0</inkml:trace>
  <inkml:trace contextRef="#ctx0" brushRef="#br1" timeOffset="47">8212 14482 7818,'-17'-5'426,"6"-2"54,-1-4 0,7 1-211,9 2 1,2-1 54,6 5 0,-5 1 281,1 3 0,-2 1-206,2 3 1,1 3 95,-5 8 1,3-1-154,-3 5 1,5 0-246,-1 4 1,-2 4 31,2 0 0,-5-5-92,5-2 0,-6-3-419,2 2 0,-1-2 162,1-6-583,-3 1 332,4-6 163,0-1 0,1-6 57,6-3 0,3-2 299,0-6 0,4-3 18,-3 0 0,4-4 39,-1 4 0,-3-5 175,0 5 0,0 1 9,-1 7 1,-3-2 533,-5 5-544,1 0 0,2 9 302,-2 3 1,1 7-172,-6 4 1,6-1-36,-1 1 1,1 3-383,-2 0 1,4 8-333,-4-8 1,3 4-548,2-3 1,-1-4 885,1 0 0,-1-10 0,0 1 0</inkml:trace>
  <inkml:trace contextRef="#ctx0" brushRef="#br1" timeOffset="48">9479 13225 7764,'-5'-21'0,"-2"2"0,-2-2 213,1 6 1,3 0 802,5 4 793,0 4-770,0 2-166,0 5 1,1 6-474,3 6 0,-1 9-87,4 10 0,1 8 190,3 7 0,2 10-470,-5-24 1,-1 1-1,0 1 1,-1 0 208,1 2 0,1 0 1,-1 0-1,0-1-131,1 3 1,-1 1 0,0-2 0,-1-1-77,2 0 0,-1 1 0,0 3 0,-1 1-82,0-3 1,-1 0-1,-1 1 1,0 1 65,0 0 0,0-1 0,-1-1 0,0-1-85,1 1 0,0 1 0,-1-1 0,-1 1 33,-2-5 0,0 0 1,-1 2-1,-1-1-166,-1 0 1,-2-1 0,-8 24-504,-14-4 0,-2-5-32,-6-7 0,1-1-407,0-15 1,5-4 530,2-7 1,3-7-490,1-4 1,5-3 499,3-1 0,8-3 599,3-4 0,2-6 0,2-10 0</inkml:trace>
  <inkml:trace contextRef="#ctx0" brushRef="#br1" timeOffset="49">10484 13888 7764,'-6'-12'0,"1"1"0,7 0 461,6-1 1,1 4-308,10 1 0,-5 4 614,1 0 0,2-4-184,-2 0 0,1 0 47,0 0 0,1 4-259,6-1 1,0-1-64,0 1 1,0 1-255,0 3 0,-1 0 90,1 0 1,0 0-740,0 0 1,-4 0 430,0 0 0,-5-2 163,1-2 0,-7 3 0,-3-4 0</inkml:trace>
  <inkml:trace contextRef="#ctx0" brushRef="#br1" timeOffset="50">10473 14150 9716,'16'-5'861,"5"-1"-276,9-5 0,6-1-162,9 1 1,1-1 292,0 1 1,-2 0-275,-2-1 1,1 2-251,-5 2 1,2-1-500,-2 6 1,-7-1-1480,4 4 1786,-9 0 0,-3-5 0,-6-2 0</inkml:trace>
  <inkml:trace contextRef="#ctx0" brushRef="#br1" timeOffset="51">12266 13499 7788,'-17'35'1002,"0"0"1,0 1-1,-1 1 1,2-2-1,-1 1-533,2 2 1,0 0 0,1-3-1,1 1-527,3 0 1,1 0 0,1-3-1,1-1 117,0 29 0,1-4-19,6-4 1,2-2-333,2-5 1,7-1 144,8 1 0,4-5 122,3-3 0,7-3 195,6-1 0,-1-3 215,-4-1 0,0-4 64,0 0 1,-4-3-2,-4-4 1,-2 2-161,-1-6 1,-5-1-36,-3-7 0,-2 2-108,-2-5 389,1 5-850,-6-8 1,0 4-307,-2-5-2216,-3 0 1,-4 0 2837,-9 0 0,-2 0 0,3 0 0</inkml:trace>
  <inkml:trace contextRef="#ctx0" brushRef="#br1" timeOffset="52">12837 13614 9132,'0'0'0</inkml:trace>
  <inkml:trace contextRef="#ctx0" brushRef="#br1" timeOffset="53">12837 13694 7788,'0'33'0,"0"5"0,4 6 4223,0 6-2788,5-3 0,-7 2-670,6-7 1,-4-1-503,3-3 0,-3-3-198,4 3 0,-5-6 38,5-2 0,-4-3-564,3 3 1,-3-4 460,4 0 0,-6-12 0,3-3 0</inkml:trace>
  <inkml:trace contextRef="#ctx0" brushRef="#br1" timeOffset="54">12928 14402 7788,'0'0'0</inkml:trace>
  <inkml:trace contextRef="#ctx0" brushRef="#br1" timeOffset="55">13088 13716 7788,'5'-16'0,"-2"-1"361,5-2 0,4-1 566,7 5 1,7 1-458,0 6 1,2-2 11,-1 3 0,-3 0 5,3 0 1,-2 0-162,2 0 0,-3-2 104,2 5 1,-1 0-65,-3 4 1,-3 0-172,0 0 0,-5 0-49,2 0 0,-4 4 26,0 0 0,-5 5-193,1-2 0,-6 8 91,2 5 0,-2 6-40,-2 5 1,-6 2 27,-1 1 1,-3 4-76,-2 0 1,1 5 51,-1-1 1,2 2-75,3 2 0,-3-5-21,2-3 0,3-3-174,1 0 1,-1-6 98,1-3 0,0-3-128,4-4 1,0-2-212,0-6 0,0 1-140,0-1-1801,0-5 1106,0 0 1309,0-6 0,0 5 0,0 1 0</inkml:trace>
  <inkml:trace contextRef="#ctx0" brushRef="#br1" timeOffset="56">14071 13762 7788,'0'-23'0,"1"-3"0,3-1 0,-2-3 1267,6 3 1,-6 4-395,2 4 0,-3 5-102,-1-1 0,-5 0-279,-2 3-492,-3-2 0,-2 8 0,1-6 0</inkml:trace>
  <inkml:trace contextRef="#ctx0" brushRef="#br1" timeOffset="57">13922 13511 7788,'-34'16'2076,"0"3"1,-1 3-1143,1 1 0,5 1-89,2 3 1,9-3-446,7 2 0,1 2-347,6-1 0,1 0-6,7-5 1,4-3-188,7 0 1,4-5-11,8 2 1,-2-5 107,6-3 1,-5 1-106,5-6 1,-6 0 16,2-7 0,-3 2 318,-1-6 1,0 0 11,-1-3 0,-4 0 17,-3-1 1,-3 1 366,-5-1-139,4 1-155,-10-1 1,4 5 283,-5-1-241,0 6 1,0 7-81,0 10 0,-1 5 136,-3 3 1,1 5-55,-4 2 1,4 3-86,-1 2 0,-1-1-135,1 0 1,1 1-109,3-1 0,0-1-769,0-3 1,0 2 463,0-5 0,3-2-364,1-6 0,1 1 274,-1-4 1,-1-5-1122,4-3 1,-4-5 275,1 5 1,-2-5-1063,2 0 2295,-3-1 0,9-2 0,-3 0 0</inkml:trace>
  <inkml:trace contextRef="#ctx0" brushRef="#br1" timeOffset="58">14367 14276 11966,'0'12'1302,"6"-1"0,-5-3-218,3-1 1,-3-3-218,-1 4 1,1-5 159,3 5-1503,-3-5 431,4 7 1,-5-8-1304,0 6 1,2-6-597,1 2 1944,-1-3 0,8-1 0,-4 0 0</inkml:trace>
  <inkml:trace contextRef="#ctx0" brushRef="#br1" timeOffset="59">14790 13659 7811,'-4'-17'606,"0"-6"0,1 0 752,3-4 0,8 8-844,4 4 1,7 2-126,0 2 1,-1 3 402,1 1 1,-4 4-287,4-1 1,-4 3 33,4 1 1,0 1-155,4 3 0,-1 8-249,-3 7 0,1 7 10,-5 5 0,1 2-110,-5 1 0,-5 5 57,-2 3 1,-8 6-203,-3 2 0,-9 1-140,-3-2 1,-2-2 148,-2 3 0,-4-1-43,1-3 0,0-3 17,7-9 1,0-5 295,8-2 0,-2-4 130,9-4 1,1-3 625,3-4-519,0-1 1,1-4 135,3-4 0,6-1-115,5-2 1,1-2-9,0-1 1,1 0-691,6-5 1,0 2 250,0-2 1,0 2-1429,0 2 0,-4 3 703,0-3 1,-9 3-2781,1 1 3523,-2 0 0,-2 5 0,-2 1 0</inkml:trace>
  <inkml:trace contextRef="#ctx0" brushRef="#br1" timeOffset="60">15886 13579 7812,'-3'-11'1053,"-1"0"-828,0-6 0,4 4 189,0-2 1,4 2 202,0 2-162,-1 5 0,-3-1 1004,0 4-1028,5 1 0,-3 2 70,2 8 1,-2 8-119,2 7 0,-2 10 8,6 9 0,-5 3-154,0 0 0,2 0-35,-1-4 0,0-1-97,-4-6 0,0-1-155,0-2 1,5-4-962,3-4 1,-2-5 546,2-3 0,-2-2 464,2-2 0,-3-4 0,-5-2 0</inkml:trace>
  <inkml:trace contextRef="#ctx0" brushRef="#br1" timeOffset="61">15658 13762 7812,'0'-11'442,"0"-2"55,0-2 0,3 6 345,4-3 1,1 9-333,7-1 1,3 1 515,1 0 0,4 0-471,3-5 1,5 6 95,7-2 1,-1-1-331,4 1 1,3 0-286,5 4 0,-3-3-313,-1-1 0,0 0-593,-7 4 0,-1 1-161,-7 3 1,-2-1 181,-5 4 849,-5 1 0,3 8 0,-3 2 0</inkml:trace>
  <inkml:trace contextRef="#ctx0" brushRef="#br1" timeOffset="62">15932 14185 7812,'8'-2'675,"-1"-1"1,1 1-135,3-1 1,5 1 430,-1 2 1,1-4 467,0 1 0,-1-5-722,8 4 1,-2-1 87,10 1 1,0 2-322,7-6 1,2 4 344,2-3 1,1 4-585,-5-1 0,-4 2-481,-3-2 0,-7 3-451,-1-3 1,-6 3-763,-5 1 0,-5 0 1448,1 0 0,0 0 0,3 0 0</inkml:trace>
  <inkml:trace contextRef="#ctx0" brushRef="#br1" timeOffset="68">19838 13088 7921,'0'-16'1200,"5"8"150,3 1 0,7 5-129,4 6 1,-1 1-568,1 3 1,-4 7 506,4 0 0,-1 7-539,1 4 0,6 10 600,-2 10 0,6 7-1062,-15-21 0,-1 1 1,2-1-1,-1 2 187,-2 3 0,-1 2 1,1-1-1,-1 0 3,-5 2 0,-1 0-311,3 0 1,-2 0-15,-4 2 1,-3 1 0,2-2 0,-3-1-81,-2 2 0,-3 0-778,-3-4 1,-2 0 914,1 2 1,-2-1-22,-3-6 1,-1-2-295,0 3 0,0 0 0,-1-6 0,0-1 208,0 1 0,-2-2 1,-20 19-2550,-2-6 1038,-3-4-204,-5-6 1740,3-1 0,-11-5 0,4-3 0,-2-4 0,2-6 0</inkml:trace>
  <inkml:trace contextRef="#ctx0" brushRef="#br1" timeOffset="69">10747 16240 7885,'-11'-11'356,"3"-4"1,2 0 180,1 1 0,1 5-381,4 1 1,0 4 75,0-3 1,0 3 209,0-4 1,0 4-127,0-3 1,4 3-39,-1-4 1,6 2-79,-1-2 1,3-2 27,5 3 1,1-3-196,6-2 1,0 2 97,0 2 1,3-2-162,1 3 1,4 2-92,-5 1 0,5 2-32,-5 2 0,1 3 71,-4 5 0,-5 1-93,-3 10 0,-2 0-5,-2 3 0,0 1-103,1 0 0,-1-1 180,1-3 0,0 1 38,4-5 1,1 0 98,6-3 1,-1-4-65,-3-1 1,1-4 100,-5 0 0,4-1-38,-3-2 1,3-4 131,-4 0 0,4-5-15,-4 2 1,5-7-70,-1-2 0,3-4 67,1 1 1,-2-2-77,-2-2 1,-2 4-411,-6 0 1,-1 5-715,-2-2-853,-3 9 1360,-5 2 0,-5 11-130,-3 6 0,-8 8 675,-7 6 0,-5 6 0,-6-3 0</inkml:trace>
  <inkml:trace contextRef="#ctx0" brushRef="#br1" timeOffset="70">10941 16560 7885,'-11'-11'0,"-1"-2"0,1-2 0,5 1 1082,2-5 0,4 1-357,4-1 1,2 1-164,5 3 0,6 6-211,2-2 1,2 3-107,2 1 1,0 2-196,0 5 1,4 0 100,-1 0 0,1 5-127,-4 2 0,0 5 98,-1 3 0,1-1-556,0 5 1,-1-4 120,-3 4 1,2-5-60,-2 1 0,3 1 97,1-5 0,1 2 120,3-10 1,-2 1 230,5-4 0,-3 0-97,3 0 1,-4-1 212,0-3 1,-3-2-36,-4-6 1,-2 1-39,-6 0 0,-1-1-252,-2 1 0,1 3-481,-5 1 97,0-1 0,-3-2-1255,3 2 1772,-3 3 0,4 5 0,-5 0 0</inkml:trace>
  <inkml:trace contextRef="#ctx0" brushRef="#br1" timeOffset="71">12563 15795 7923,'5'-18'183,"-4"-3"1,6 4 336,-4-2 0,0 3-250,5 4 0,-6 1 184,2-1 538,2 6-238,-4-4-355,3 9 1,-5 1-112,0 7 0,-9 10 39,-3 6 0,-12 10-89,-2 8 0,-4 12-380,13-24 0,0 2 1,2 1-1,0 1 245,-3 5 1,1 0 0,2 2-1,2 0 14,3 2 0,1 0 0,1 0 1,1 0-78,3-2 1,1 0 0,0 0 0,2 0 45,2 0 1,2 0 0,-1-5-1,2-1-326,1-1 0,1-1 0,11 24 178,2-3 0,2-5-233,2 2 0,4-4 290,0-5 0,-3-1 246,-1-6 1,-7-5-114,7-2 0,-4-4-43,0-4 0,1-3-96,-4-4 1,-1-2 99,-4-3 1,-1 0-1149,-2-3 75,2-3-1459,-4 4 2443,1-10 0,3-1 0,-4-6 0</inkml:trace>
  <inkml:trace contextRef="#ctx0" brushRef="#br1" timeOffset="78">15578 16674 13531,'17'6'-971,"-2"4"1215,0 5 1,-1 5 880,-10-1 0,3-1-665,-3 1 0,0 5-153,-4 7 0,-1 5-542,-3 2 0,-2 1 184,-6-5 0,-3-5-3361,0-2 3412,-6-3 0,-1-1 0,-8-1 0</inkml:trace>
  <inkml:trace contextRef="#ctx0" brushRef="#br1" timeOffset="85">19895 15452 7866,'-4'-19'790,"1"0"0,3 2 927,11 9 0,9 11-952,18 12 0,3 8 364,5 11 1,-2 12-818,-23-21 1,0 3-1,2 6 1,-2 3 39,1 4 0,-2 2 1,-2 3-1,-2 2 146,0 1 1,-1 1-1,-2-1 1,-2 2-235,-1 2 1,-1 0 0,-2-3-1,-3 1-149,-1 2 0,-2 0 1,-2-3-1,-2-1-124,1-3 0,-3 0 0,-4-3 0,-1-1-180,-1-2 0,-1 0 0,-5-2 1,-2-2-359,1 0 1,-2-3 0,-3-3-1,-2-2-1159,-1 0 1,-1-2 1705,-5-2 0,-2 0 0,3-3 0,-2 0 0,-4 0 0,-2 0 0,0 0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2238 14082 7840,'0'-6'0,"6"-5"0,0 5 0</inkml:trace>
  <inkml:trace contextRef="#ctx0" brushRef="#br0" timeOffset="1">2250 14059 7860,'0'-8'-62,"0"1"793,0 4 1092,0-2 769,0 5-2024,5 0-258,-4 5 1,8 5-83,-5 6 0,4 4-1,-5-1 1,1 3-76,-4 0 0,0 1 71,0 0 0,0 0-204,0 0 0,4 0 15,0 0 0,0-4-165,-4 0 1,0-5 122,0 1 0,0-3-95,0 0 0,0-5 75,0 1-120,0-5-158,0 2-1611,0-5 1,1-4-792,3 0 2708,-3-5 0,14 3 0,-2-6 0</inkml:trace>
  <inkml:trace contextRef="#ctx0" brushRef="#br0" timeOffset="2">5870 13968 7990,'0'-8'387,"0"0"-8,0 6-180,0-3 1,0 4 737,0-3-192,0 3-213,0-5-270,0 6 1,0 6-1,0 1 1,4 3 51,0 2 0,0 4-28,-4 3 0,4-1-66,-1 1 0,1 1 29,-4 7 0,1-5-104,3 4 0,-2-5 35,1 1 0,-1 0-70,-2-7 1,1 2-9,3-2 1,-3-6-209,3 2 1,-3-2-150,-1 3-631,0-6-163,0 4-752,0-9-64,0 4 1634,0-5 1,5 0-1,1 0 1</inkml:trace>
  <inkml:trace contextRef="#ctx0" brushRef="#br0" timeOffset="3">11147 13876 7068,'0'-6'3167,"0"-4"-2286,0 9-423,0-4 257,0 5 1,0 5-459,0 2 1,0 3-29,0 2 0,0 4 0,0 3 0,0-1 29,0 1 0,0 4-740,0 4 0,1-1 784,3-3 1,-2 0 275,6 0 0,-4-2-448,3-2 1,-3 2-63,4-6 0,-4 0-181,3-3 0,-4-1 11,1 0 0,-3-3-323,-1 0-197,5-6 152,-4 3 1,3-5-753,-8 0 0,2 0-193,-6 0-17,6 0 1432,-4-5 0,6-1 0,0-6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7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1667 6430 8089,'0'-11'0,"-1"3"0,-3 0 684,3 6 120,-4-8 78,5 8-529,0-3 535,0 5-387,0 5-225,0 2 1,0 5-42,0 4 1,1-4-122,3 4 0,-1 1 40,4 2 1,-4 3-169,1 1 0,-3 0-105,-1-1 1,0 1 122,0 0 1,0 0-270,0 0 0,0-2 135,0-2 0,0-2-191,0-6 141,0 1 34,0-1 173,0-5 122,0 0 1,0-8 41,0-2 0,0-2-107,0-5 1,1-2 82,3-2 1,2 0-53,6-8 0,0 1-158,4-8 1,0-1 53,3-3 1,4 4-5,0-1 1,0 6-7,3-2 0,-2 4-150,-1 4 1,-5 6 156,-3 6 0,2 4-27,-2 0 1,0 3 14,-3 3 0,-1 5-9,0 7 1,0 3-81,-4 5 0,2 1 86,-5 3 1,0 0-143,-4 4 0,0 2-5,0-3 0,0-2-116,0-1 0,0-4-55,0-4 1,0-3 70,0-4 0,0-1-975,0 1 776,0-6 1,5-1 452,2-5 0,9 0 0,1 0 0</inkml:trace>
  <inkml:trace contextRef="#ctx0" brushRef="#br0" timeOffset="1">2867 6419 8062,'-12'0'0,"1"0"314,-1 0 0,1 0-81,0 0 0,3 0 587,0 0-178,6 0 100,-3 0-183,5 0 1,5 0-270,2 0 1,4 0-1,0 0 1,5 0-162,3 0 1,3 0 102,1 0 1,4 0-178,-1 0 1,1-2 137,-4-2 1,0 2-545,-1-6 1,0 6 236,-3-2 1,1-1-744,-4 1 1,-5 0-821,-3 4 529,-6 0 1,2 0 1147,-8 0 0,-7 5 0,-7 2 0</inkml:trace>
  <inkml:trace contextRef="#ctx0" brushRef="#br0" timeOffset="2">2821 6658 8062,'0'7'0,"1"-2"0,3-5 0,4 0 0,7 0 0,0 0 0,8 0 0,-3 0 0,7 0 0,2-1 0,2-3 0,2 2 0,1-1 0,0-4 2847,0 0 0,1 0-2179,-1 0 1,-4-1-460,1-3 1,-7 3-800,-1 0 0,-6 6 274,-5-2 316,-1 3 0,1 1 0,-1 0 0</inkml:trace>
  <inkml:trace contextRef="#ctx0" brushRef="#br0" timeOffset="3">4363 6030 7957,'-7'-11'0,"2"3"620,5 1-80,0 4 526,0-7-268,0 9 76,0-4-493,-5 5 1,4 5-122,-3 2 0,2 5-35,-2 3 0,3 3 27,-3 4 0,3 1-166,1 0 1,0 4 137,0-1 0,0 1-249,0-4 1,0-4 61,0 0 0,0-4-426,0 4 305,0-5 0,3 3-84,1-6 0,0-3 22,-4-1 114,0-4 125,0 2-36,-5-5 0,2 0 293,-4 0-157,4 0 152,-2 0-63,5-5-310,0 4 72,0-4 0,6 5-114,6 0 0,-1 0 85,5 0 0,1 0-100,2 0 1,3 0 30,1 0 0,-3 1 48,3 3 0,-7 2-108,7 5 0,-4 1 93,0-1 1,-2 6-199,-6 2 1,-1 2 61,-2 2 0,-3 0-76,-5 0 1,-1 1 134,-3 3 0,-4-7-4,-7 3 0,-3-4 274,-4 0 1,-3-3-86,-1-4 0,-2-1 146,-3 1 0,-2-2-73,3-3 1,-2 2-133,2-5 0,-2 0-82,5-4 0,5 0-166,2 0 1,8-5-437,0-3 0,2-2 314,6-1 0,1-1-415,3 1 1,1-4-30,3-1 786,2-4 0,11 2 0,0-5 0</inkml:trace>
  <inkml:trace contextRef="#ctx0" brushRef="#br0" timeOffset="4">4351 6019 7980,'0'-18'280,"0"3"0,2 3 244,1 5-195,4-3 1,4 7 92,1-5 0,-5 6 214,1-2 0,3 3-92,4 1 0,6-4 72,-2 0 1,2 0 6,2 4 0,4-1-207,0-3 1,3 3-258,-3-3 0,3 3 27,-3 1 1,-2 0-405,-6 0 1,1-1 228,-4-3 0,-1 3-753,-4-3 615,-4 3 127,-2 1 0,-10 10 0,-2 2 0</inkml:trace>
  <inkml:trace contextRef="#ctx0" brushRef="#br0" timeOffset="5">4820 14310 8009,'-12'-5'0,"5"4"677,-1-3-38,5-2 89,-2 5 214,5-4-228,0-1-90,0 5-112,0-4-208,0 5 1,5 0-49,3 0 0,2-4 28,2 0 0,-1 1-74,0 3 1,6 0-1,2 0 0,3 0-64,0 0 0,1 0 81,0 0 1,4 0-173,-1 0 1,5 0 110,-5 0 0,2 0-227,-1 0 0,-7 0 51,3 0 1,-8 0-183,1 0-154,-4 5-43,-5-4 163,-2 9 223,-5-3 1,-7 4-120,-4 0 0,-2 2 65,-6 2 0,0-1-68,-4 5 0,1-4 46,-1 5 1,0-1-9,0 3 1,0 1-30,0 0 1,2 0-12,2 0 0,-2-4 10,6 0 0,0-4 29,4 4 1,3-5 113,0 1 1,5-2-74,-5-2 0,5-3 168,0 0 0,1-5 71,2 5 197,0-5-182,0 7 191,0-9-144,0 4 0,2-5-110,1 0 1,4 0 77,4 0 0,2 0-57,2 0 0,0 0 273,8 0 0,-1-1-29,8-3 1,-3 3-41,3-3 1,-1-1-215,2 1 0,1 0-115,-6 4 0,0-4-120,-7 1 0,1-1 70,-5 4 0,-3 0-89,-5 0 0,-3 0-65,4 0-546,-6 0 0,2 0-275,-8 0 0,-2 1-602,-6 3 0,-3-3 602,0 3 985,-5-3 0,2 4 0,-5 2 0</inkml:trace>
  <inkml:trace contextRef="#ctx0" brushRef="#br0" timeOffset="6">7225 11713 7974,'-12'0'0,"5"0"0,-1 0 466,6 0-18,-3 0 868,5 0-590,0-5-414,0 4 0,5-4 110,2 5 1,3 0-93,2 0 1,-1 0-93,1 0 0,0-4-132,4 0 1,-2 0 73,5 4 0,0 0-67,3 0 0,5-1-10,0-3 1,3 3-158,-3-3 1,1 3 38,-2 1 1,-5 0-189,2 0 3,-8 0 252,1 0 1,-8 0-191,0 0 126,-6 0-89,-2 5 1,-6 1 42,-6 6 1,5-5-137,-1 1 0,0 1 82,-3 6 0,0-2 64,-1 2 1,-3 3 32,0 1 1,-4 2-49,3 2 0,-4 0 61,1 0 0,-2-1-38,-2-3 0,1 1 55,3-5 0,-1 4 3,5-4 1,-2 1 3,2-5 1,6-3 14,-2-1 1,3-3 107,0 4 1,-1-4 191,6 3-244,-1-4 0,4 3 227,0-2-176,0-3-136,0 4 60,0 0-45,0-3 0,1 3 73,3-5 0,2 0 63,6 0 0,0 0 94,4 0 1,-2 0-53,5 0 0,3 0 117,5 0 0,5-2-42,-2-1 0,2 1-100,-2-2 1,2-1-38,-5 2 0,2-3-19,-6 3 1,1 1 23,-9-1 1,0 1 51,-3 2-339,-1 0 116,-4 0-836,-2 0 1,-5 2 422,0 1 0,-9-1-1575,-3 1 0,-3 3 2015,0-3 0,-8 6 0,-6-2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7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4397 11763 8007,'0'-11'98,"0"0"0,0-1 170,0 1 1,0 3 13,0 1 0,0-1 122,0-3 1,0-1-56,0 1 0,-4-1-86,0 1 0,-1 1 117,2 2 1,-4-2-134,-4 2 0,-1 3-97,1 1 1,-2-1 33,-2 2 0,-3-1 2,-5 4 0,3 4 9,-3-1 1,3 8-79,-7 0 0,4 2-96,4 6 0,-2 1 18,2 7 1,2-2-72,2 5 0,2 1 18,2 3 1,0 4-104,-1 0 0,6 2-52,2-2 0,3-7-38,1 4 1,0-9 97,0 1 1,9-4 27,2-4 0,9-3 90,3-4 0,4-2-65,3-2 1,3-3 225,-2-5 0,0 0-71,0 0 0,1-2 49,-6-1 1,1 0-190,-4-5 0,-5 2-277,-3-2 1,-3 0 50,0 4 1,-5-4-852,1 4-181,-5-5 864,2 3 1,-5-1 434,0-1 0,0 5 0,0-2 0</inkml:trace>
  <inkml:trace contextRef="#ctx0" brushRef="#br0" timeOffset="1">4740 12118 8010,'-7'0'1501,"2"-6"0,4 5-1046,-3-3 393,3 3-272,-9 1-564,8 5 1,-6-2-95,4 4-466,0-4-1226,4 7 982,0-9 64,0 9 0,1-8 728,3 2 0,2-3 0,6-1 0</inkml:trace>
  <inkml:trace contextRef="#ctx0" brushRef="#br0" timeOffset="2">4968 11672 8143,'-5'-11'0,"4"-6"0,-8 8 544,5-2 1,0 2-56,4-2 1,0 3 373,0 0 26,0 6-396,0-3 0,2 5 154,1 0-406,-1 0 0,3 9 174,-5 2 0,3 12-174,1 0 0,0 7-53,-4 1 1,1 2 82,3 1 0,-3 1-226,3 4 1,-3-3-86,-1 6 0,2-5-124,2 1 0,-3-4-195,3-3 1,-2-1 194,2-7 1,-3 1-84,3-9 0,1 1-5,-1-5-626,5 0 51,-8-4-167,9-2 370,-8-5 0,3-1-809,-5-3 1433,5-3 0,-4-4 0,4 0 0</inkml:trace>
  <inkml:trace contextRef="#ctx0" brushRef="#br0" timeOffset="3">5356 12152 8147,'-11'0'1612,"0"0"-443,4 0 76,2 0 1794,5 0-4159,5 0 854,-4 0-2502,5 5 2768,-1-4 0,1 9 0,5-3 0</inkml:trace>
  <inkml:trace contextRef="#ctx0" brushRef="#br0" timeOffset="4">6144 11432 8182,'0'-6'0,"0"0"1609,0 2-368,0 3-159,0-5-585,0 6-933,0 6 71,0 0 1,0 5 241,0 1 1,0-1-1862,0 1 1984,6-1 0,0 0 0,5 1 0</inkml:trace>
  <inkml:trace contextRef="#ctx0" brushRef="#br0" timeOffset="5">6202 11969 7998,'-2'6'1095,"-2"-2"-680,3 3 1,-4-5 448,5 6 0,0-4-352,0 3 0,0-3-33,0 4 1,0-5-160,0 5 0,0-4 169,0 3 0,1-3 263,3 4-505,-3-6 1,5 5-325,-6-3-663,5-3-2124,-4 4 1685,4-5 1179,-5 0 0,5-5 0,1-2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7.0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3609 8097 8305,'-11'-5'12,"3"0"1,2-4 223,1 2-97,1-1 1,4-3 345,0-1 0,0 1-100,0-1 0,0 1-93,0 0 1,1-1-31,3 1 0,3-1 32,9 1 0,-2 0-182,5-1 0,-4 4 161,4 1 0,-1 1-189,1-2 0,5-1 81,-5 5 1,4 0-67,-8 4 1,5 0-45,-1 0 0,-1 5-97,1 3 0,-5 2 44,1 2 1,-2 4-112,-2 3 0,-4 8 68,-3 3 0,-3 5 53,-1 3 1,-5-3-93,-3 3 1,-6 2 57,-1-2 1,-5 1-126,1-1 1,-2-4 78,2 1 0,-2-2 48,2-7 0,-2 2 45,2-1 1,-2-4-47,2-1 1,1 0 144,-1-7 1,5 3-84,-1-7 0,7 3 349,4-6-180,3-3-7,1 0 1,5-5-24,3 0 0,3 0 57,4 0 0,2 0 31,2 0 1,2 0 18,-2 0 1,3 0-16,1 0 1,1 0-86,3 0 0,-2 0-176,5 0 0,-3 0 155,4 0 0,-6 0-248,2 0 0,-5-4-86,-3 1 1,2-1-79,-6 4 0,0-2-434,-3-1 282,-1 1-1757,-5-3 756,5 5-1370,-10 0 2769,-1-5 0,-6-1 0,-6-6 0</inkml:trace>
  <inkml:trace contextRef="#ctx0" brushRef="#br0" timeOffset="1">4306 8246 8069,'0'-23'0,"0"9"0,0 3 0,0 2 1018,0-3-150,0 6 114,0 1-667,0 5 0,-4 1-137,0 3 0,-5 7 20,2 8 1,-4 4-159,0 4 1,5 2-71,2 5 0,3 1 82,1-1 1,1-4-145,3 1 54,7-1-2,7-1 1,5-2-312,0-8 0,1-2 141,2-6 0,3-5-3,6-2 0,3-4 328,0-4 0,4-6-104,-4-5 1,4-5 177,-4 1 0,0-3-118,-4-1 1,-1 0 127,-2 1 1,-5-5 118,-7 0 0,-2-4 114,-6 0 1,-5-2-170,-2-1 0,-5 3-85,-7 1 0,-11 2-293,-15 1 1,-12 3 97,-11 13 0,25 6 1,-2 1-262,-2 3 1,0 2 0,-2 1 0,1 1 201,2 0 1,2 2-1,0 1 1,1 3-366,-21 10 0,8 2 192,11 2 0,6 4-807,9 0 1056,2 4 0,9-4 0,1 5 0,6-1 0,6 0 0</inkml:trace>
  <inkml:trace contextRef="#ctx0" brushRef="#br0" timeOffset="2">5254 8588 8079,'-7'-7'0,"3"-1"411,3 6 357,1-8 549,0 8-422,-5-3 73,4 5-553,-4 0-228,5 0-1842,0 5 881,0 2 774,0 4 0,5 0 0,1 1 0</inkml:trace>
  <inkml:trace contextRef="#ctx0" brushRef="#br0" timeOffset="3">5436 7995 8183,'12'-23'-293,"-5"5"293,1 3 0,0 6 462,3 1 0,-3 4-82,-1-3 0,1 1 35,3-2 0,5 2-99,-1 2 1,5-1-50,-1-3 1,6-1-64,2 5 1,1-5-114,-1 2 1,1-2-92,2 1 1,2 2 147,-6 2 0,1 3-171,-4-3 1,4 3 29,-1 1 1,-3 0-96,-4 0 1,-4 0 96,4 0 0,-5 1-64,2 3 30,-4-3 1,-5 9 106,3-3 1,-10 4-48,0 1 1,-5 4 112,-7 3 1,0 4-99,-4 4 0,0 2 33,-3 5 1,-2 5-111,6 3 1,-4 3-353,4 0 1,-4 2 297,4 3 1,3-8-99,5 0 0,0-2-54,0-2 1,0-5 93,4-6 0,1-4 210,-2-4 0,3-3-125,1-4 1,0-5 162,0 1-148,0-6-124,0 3-190,0-5 1,0-5 0,0-1 0</inkml:trace>
  <inkml:trace contextRef="#ctx0" brushRef="#br0" timeOffset="4">6087 8017 8039,'13'-17'0,"-2"-4"323,-7 6 0,4 0-14,7 4 0,-2-1 48,2 1 1,1-1-128,0 1 1,3-1 166,-4 1 1,1 5-122,0 2 1,-2-1-10,5 1 0,-5 1-70,1 7 1,-2 4-152,-2 7 0,0 2-29,1 2 0,-5 7 87,1 1 1,-5 2-83,0 5 1,-3-2-17,-3 6 0,-5-2-183,-7-2 0,5 1-67,-6 4 1,6-4-30,-5 3 0,2-2 112,2-2 1,-1-5-9,1-2 0,0-3 257,-1-1 1,1-6-109,-1-1 0,2-4 611,3 0-201,-4-6-30,10 4 25,-4-8-79,5 3 0,1-5 33,3 0 0,3 0 29,4 0 1,4 0-278,0 0 1,2 0 119,-2 0 1,-1-2-275,5-1 0,0 1 69,4-2 1,0 3-41,0 1 0,-4-4-141,0 1 0,-5-1-273,1 4 1,-2 0-118,-2 0 0,-3-4-1359,-1 0-738,-4 0 2662,2 4 0,-5 0 0,0 0 0</inkml:trace>
  <inkml:trace contextRef="#ctx0" brushRef="#br0" timeOffset="5">6921 8017 8077,'6'-22'424,"-1"4"-219,-5-4 0,0 10 147,0-4 171,0-1-347,0 4 0,0-7 142,0 4 1,-1 0-30,-3 1 1,2 2-40,-6-2 1,1 2 29,-5 2 1,1 4-128,-1 3 81,-4 3 0,-2 1-313,0 0 164,-3 5 0,3 3 181,-5 7-440,-5 3 155,4 5 1,-4 3 185,5 1-494,6 0 261,-5 1 1,9-3-183,-2 5 19,7-4 1,3 2-3,5-5 0,5-1 37,3 1 0,5-9-108,6-2 238,0-4 1,9-1-69,-5-3 376,5-3-182,-4-1 0,7-1-113,-4-3 310,5-3-162,-8-4 1,4 0 270,-5-1-193,-1 1-55,-4-1 0,-1 5 261,-6-1-154,1 6 99,-6-3-184,-1 5 1,-5 2 25,0 6 438,-5 4-315,4 11 0,-10 4 189,4 0 65,-3 4-248,-2 4 0,5 0 105,-1 3 0,4-1-99,-3 1 1,3-5-306,-4 5 60,6-5-78,-8 6 1,7-4 2,-5-1 0,6-5 133,-2-2-1347,3-8 421,1 2 395,0-8-1923,0 4 2338,0-11 0,5 4 0,1-4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7.0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16937 11832 8209,'0'-18'402,"0"3"1,0 6 394,0 2-240,0-1 408,0-4-577,0 6 1,-1-3 127,-3 5-340,-2 1 0,-6 3-128,1 0 1,-2 0 160,-2 0 0,1 5-16,-5 2 1,4 3-114,-4 2 1,0 1 31,-4 2 1,0 3-98,0 4 1,0 1 133,0 0 0,1 5-193,-1 2 0,4 3 71,0 2 0,1 3 54,-1 0 1,2 4-123,6-4 0,5 0 112,2-4 0,3-1-90,1-2 0,1-3 51,3-6 0,6-3-120,5 0 1,5-5 100,-1 2 1,3-7 157,1-2 0,3-4-134,1 0 1,5-1 9,-2-2 0,2-4-42,-2 0 0,2-5 3,-5 2 0,-1-7-181,-3-2 0,-5 1 85,-3 4 0,-3-1-26,-5 1 0,-2 0 103,-5-1 1,-1 1 58,-3-1 0,-8-3-243,-11 0 0,-5 3-205,-6 5 1,-2 4-1,-2-1 1,-1 3 118,-3 1 0,2 5-371,6 3 0,1-2 174,3 2 1,3-1-1056,8 5 1533,3-1 0,4 6 0,1 1 0</inkml:trace>
  <inkml:trace contextRef="#ctx0" brushRef="#br0" timeOffset="1">17166 11980 8099,'0'-11'0,"1"-2"147,3-2 0,-2 2 309,6-2 0,-1 1-22,5-1 1,3 2-157,0-2 0,6-1 84,-2 0 1,2 1-55,2 4 0,-5 1-72,-3 2 0,2-1 0,-2 5 1,1 0-59,-1 4 1,-2 0-38,2 0 1,-2 0-153,-1 0 0,-1 4 45,0 0 0,1 4-226,-1-4 0,-3 4 27,-1 0 1,0 2 67,0 2 1,-2 3-101,-5 0 1,0 0 23,0-3 0,-6-1 45,-5 1 0,-1-1 137,-3 0 1,-1 1 132,0-1 1,-3-3 153,4-1 0,-4 0-85,4 0 1,3 0 265,5-3-46,4-3-184,-7 9-144,9-9 1,1 8 13,7-5 0,5 1 78,3-1 0,-1-2-9,5 6 0,4-5-89,4 0 0,-1 4 19,-3 0 0,0 0-128,0 0 0,0 1 141,-1 3 1,1 2 16,0 2 1,-5-2-89,-3 2 0,-4-1-129,-3 1 1,1-1-27,-5 5 1,0-1-69,-4 1 1,-7 3-60,-4-3 1,-2 1 119,-6-1 1,-4 3 138,-3-3 1,-5-3-102,5-1 0,-6-1 244,1 2 0,3-4-20,2 3 1,-1-6-91,4-1 0,-1-2-74,9 2 0,0 1 149,3-5-1176,1-1 477,5-3-1568,0 0 1508,6 0 1,6 0-633,1 0 1,5-1 1247,3-3 0,8-2 0,6-5 0</inkml:trace>
  <inkml:trace contextRef="#ctx0" brushRef="#br0" timeOffset="2">17919 12437 7980,'-6'0'3345,"1"0"-1517,5 0-1533,0 5 1,0-2-217,0 5 237,0-6-486,0 8 0,0-7 208,0 4-2186,0-4 1210,0 7 938,5-9 0,1 10 0,6-5 0</inkml:trace>
  <inkml:trace contextRef="#ctx0" brushRef="#br0" timeOffset="3">18445 12026 7999,'-7'-5'0,"2"3"200,5-6 571,-5 5-253,4-7 1,-5 9-117,2-3 0,1-1 627,-4 1-647,4 0 1,-7 4-44,2 0 1,2 0-86,-2 0 1,1 6-92,-5 1 1,1 3 41,-1 2 1,-3 4 49,0 3 0,-1 3-208,0 1 0,4 1 120,-4 2 0,4 0-230,0 4 0,6-4 24,2 0 0,3 0-41,1 0 1,1-5-109,3 1 0,2-6-89,6-1 1,0 0 107,4-3 0,1 0 119,6-8 0,4 0 164,0-4 0,4-1-158,0-3 1,0-3 1,0-4 1,2 0-10,-3-1 0,2-3 23,-1 0 0,-4-2 71,-4 2 0,0-3 97,0-5 0,-1 4-28,-3 0 0,-7-1 210,-4-7 0,-6 3-89,2-2 1,-8 0-104,-3 0 0,-10 2-73,-6-3 1,-2 4 76,-9 4 0,-3 4-613,-9 7 0,1 3 183,-1 5 0,0 10-33,1 5 0,0 3-563,3 5 0,8-3 892,7 7 0,-2 2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3:40:27.0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12483 14562 7941,'-11'-13'0,"3"-2"228,0 7 1,6 2 992,-2-2-354,3 6-93,-4-9-208,3 10 55,-3-4-535,5 5 0,2 0 355,1 0-234,-1 5 0,7 1-19,-6 6 1,5-1-1,-4 1 1,3 0-12,-3 4 1,4-2-52,-4 5 0,5-4 17,-2 4 1,-1 0 57,2 4 1,-5 3-128,0 1 0,-1 4 97,-2-5 1,0 6-115,0-2 1,0 3 5,0 2 1,0 3 27,0 0 0,0 0-27,0-4 0,0-3-132,0-1 1,1-3-75,3 3 1,-2-4 135,6 0 1,-4-7-93,3-4 0,0-2 26,0-1 187,3-1 1,-7-1-107,5-2 129,-6-3-96,3-5-5283,-5 0 2580,-5 0 2661,4 0 0,-4-5 0,5-2 0</inkml:trace>
  <inkml:trace contextRef="#ctx0" brushRef="#br0" timeOffset="1">13065 14642 7949,'0'-12'0,"0"5"0,0-1 43,0-1 0,4 3 178,0-2 1,1 0 107,-1-3 0,-3 3-35,3 1 1,-3 3 103,-1-4 1,0 5 407,0-5-223,0 5-41,0-2 183,0 5-569,5 5 1,-3 2-117,1 4 0,-1 2 145,-2 2 0,0 3-67,0 5 0,0 5-29,0 2 0,1 3-22,3 1 1,-3 1-59,3-1 0,-2 3 75,2-3 1,-3 3-162,3-7 0,-2 2 51,-2-2 0,3 2-98,1-5 1,1 3 53,-1-3 0,-3 3 41,3-3 0,-3 0-17,-1-5 0,0-4 0,0-3 0,0 2 202,0-2 1,0 0-45,0-3 99,0-1-172,5 1 0,-3-5-60,2 1 1,-2-6-214,2 2-459,-3-3 33,4-1-358,-5 0 0,-5 0 0,-1 0 1</inkml:trace>
  <inkml:trace contextRef="#ctx0" brushRef="#br0" timeOffset="2">13785 14653 7949,'0'-11'0,"0"-1"-93,0 1 0,0-1 189,0 1 0,0-1 184,0 1 0,-1 3-6,-3 1 0,1-1 0,-4-3 1,4 3 150,-1 1 0,-2 4-145,-2-1 1,-2 3-69,-1 1 1,-1 1-4,1 3 1,-4 7-114,0 8 0,-6 4 68,2 4 0,-1-2-99,1 6 1,1 3-55,3 4 0,6 1 26,-2 0 1,3-4-50,0 3 1,2-2 51,2-2 0,3 0-274,-3 0 0,3-4 5,1-4 1,4-2-21,-1-1 0,5-1 160,-4-3 0,4-3 20,-5-4 1,6-2 163,-1-2 1,-2-2-96,2-2 0,-1-3 91,5 3 1,3-3-52,0-1 1,1-1 174,-5-3 0,0-1 5,1-3 0,-1-2 72,1 2 1,-2-5-37,-3-3 0,2-3 13,-5 4 0,0-5-203,-4 1 0,-1-2 40,-3 2 1,-4-1-264,-7 5 1,-3 0 83,-5 3 1,-1 6-74,-2 2 1,0 3-130,-4 1 0,3 5-192,-3 2 0,6 5-313,1 3 1,1-2 283,7 2 0,5 2-613,6-2 0,4 4 88,4-4 1021,2 0 0,11 2 0,0 0 0</inkml:trace>
  <inkml:trace contextRef="#ctx0" brushRef="#br0" timeOffset="3">13991 15304 9133,'6'0'1324,"4"0"1,-9 1-939,3 3-384,-3-3-533,-1 4-1647,0 0 1343,0-3 835,0 3 0,0 0 0,0 1 0</inkml:trace>
  <inkml:trace contextRef="#ctx0" brushRef="#br0" timeOffset="4">14265 14676 7949,'0'-18'0,"0"2"403,0 4 146,0 1 1,3-1-70,1 1 1,4 3 46,-4 1 0,1 0-114,-1 0 0,2-2-121,5 5 1,2-4 9,2 5 1,-1-3-82,5 3 1,0 1-90,4-1 0,-4 6 6,0 5 0,-5 3-50,1 5 1,-3-1-17,-5 8 0,2-2 35,-5 10 1,0-1-152,-4 4 0,-1 2 121,-3 2 0,-3-2-113,-4 2 0,0 1 31,-1-1 1,-3 0-168,0-4 0,0-1 109,3-2 0,-3-2-103,0-2 1,1-7 213,6 3 1,-2-8 84,2 0 0,3-2 267,1-2-109,3-4-223,1-2 0,5-5 16,3 0 0,2 0 156,1 0 0,2 0-25,2 0 0,3 0 175,5 0 1,1-1-134,3-3 1,-3-1 41,2-3 1,-3 3-247,-4 5 1,2-4 363,-6 0-992,0 1 0,-7 3 363,-1 0 1,-5 3-769,-2 1 1,-5 5 979,-7-1 0,-4 7 0,-2 3 0</inkml:trace>
  <inkml:trace contextRef="#ctx0" brushRef="#br0" timeOffset="5">15715 14562 7395,'5'-7'-692,"-4"-3"0,5 4 1341,-6-6 1,3 5-110,1-1 0,5 0-225,-1-3 0,3 0-60,4-1 1,-2-2 0,2 3 0,3-3-51,1 6 0,-1-1 14,1 2 0,-1 0-26,1 4 1,2 1 27,-2-1 1,-1 3-88,1 3 0,-5 0 81,1 5 1,2-1-133,-2 5 1,0 0 41,-3 3 1,-5-1-8,1 5 0,-2 0 9,2 4 0,-3 5 3,-5 3 0,0 2-185,0 1 1,-9 1 105,-2 4 1,-8-3-302,-1 6 1,-1-5 140,-2 1 1,-1-4-164,-3-3 0,3 1 107,-2-6 1,1 1 56,3-4 1,0-4 28,3 0 1,2-5 103,6 1 0,0-2 53,-1-2 0,5-3-60,-1-1 240,5-4-184,-2 2 1,7-5 141,1 0 1,4 0-50,4 0 1,4 0 45,1 0 0,4 0 95,-1 0 0,3-4-42,0 0 0,0 0-84,-3 4 0,3-3-15,-3-1 0,-2 0-106,2 4 0,-3-4 53,3 0 1,-2 1-144,3 3 0,0 0 72,-5 0 0,0-4-132,-3 0 0,-1 0-113,1 4 0,-5 0-26,1 0-1057,-6 0 552,8 0-2023,-8 5 642,3 2 2114,-5 4 0,-5 0 0,-2 1 0</inkml:trace>
  <inkml:trace contextRef="#ctx0" brushRef="#br0" timeOffset="6">16617 14390 7949,'-5'-11'0,"4"-1"-609,-3 1-1,3 0 1,0 0 749,-3 4 380,3-3 1127,-4 8-1133,5-3 0,-2 12-89,-2 4 0,2 6-203,-6 5 0,2 6 125,-2 3 1,-1 1-110,6-2 1,-5 3-71,4-3 1,-3 0-53,3 0 1,0-5-130,4 2 0,0 1-295,0-1 1,0-2 200,0-6 0,0 1-88,0-4 1,4-1-33,0-4 124,4 1 0,-2-5 111,1 1 164,3-6 0,-3 4-95,4-6 0,-3 0 80,-1 0 0,1 0-243,3 0 0,1 0 103,-1 0 0,4 0-592,1 0 1,-5-2-74,-3-2-641,-1 3 35,5-4 158,-6 5 1096,-1 0 0,-5 0 0,-5 0 0,-1 0 0</inkml:trace>
  <inkml:trace contextRef="#ctx0" brushRef="#br0" timeOffset="7">16732 14744 7949,'0'-11'-720,"0"-1"586,0 1 1497,0 0-834,0 4 0,0 3 76,0 8 0,0 3-157,0 4 1,0 6-175,0 2 0,0 2-61,0 2 0,0-4-18,0 0 0,0 0-337,0 4 1,1 0 195,3 0 0,-3-4-609,3 0 1,-3-4 288,-1 4 1,0-5-754,0 1 0,0-6-633,0-1 339,0-1 1313,0 0 0,0 3 0,-5-9 0,-1 4 0</inkml:trace>
  <inkml:trace contextRef="#ctx0" brushRef="#br0" timeOffset="8">17166 14619 7949,'0'-18'0,"1"3"318,3 2-138,-3 2 1,9-1 54,-2 1 0,-2-1 100,2 1 1,-1-1 8,5 1 1,-5 3-110,1 1 1,0 1-8,3-2 1,4 2 6,0 2 1,1 2 7,-5-1 0,2 1-27,2 2 0,-2 5 14,2 3 0,-4 6-34,-3 1 1,2 6-96,-2-2 1,1 2-148,-2 2 1,-2 5 71,-5 2 0,0 0-278,0 0 1,-6 0 155,-6 5 1,-4 0-118,-7 3 0,0-2-43,0 2 1,1-6-57,-1-2 0,1-4 139,3 0 0,-2-2 96,2-1 1,2-4 173,2 0 0,3-5-30,5 1 105,-3-2 0,8-2 109,-1 1-162,1-6 0,2 1 61,0-4 0,2-1 80,1 1 1,4-1-52,4-2 0,4 0 183,1 0 0,4 0 117,-1 0 1,3-4-174,0 0 0,1-1 55,0 1 1,4 2-92,-1-6 1,0 4-246,-7-3 1,1 4 30,-5-1 0,-3 2 13,-5-2-483,1 3-950,-2-4-147,-1 5 1,-5 1 676,0 3 0,-1-2-873,-3 6 1,3-4 1676,-3 3 0,-2 1 0,0 3 0</inkml:trace>
  <inkml:trace contextRef="#ctx0" brushRef="#br0" timeOffset="9">17965 15178 7949,'-5'-6'1359,"-1"-4"-853,-6 9 0,5-5 31,-1 6 0,4 0-122,-3 0 0,3 0 260,-4 0-333,6 0-202,-4 0-413,6 0-549,6 0 571,0 0 1,2 0-1916,-1 0 375,-4 0 1791,2 0 0,-10 6 0,-2 0 0</inkml:trace>
  <inkml:trace contextRef="#ctx0" brushRef="#br0" timeOffset="10">18136 14596 7949,'0'-12'381,"0"1"1,2 0-32,1-1 1,4 1-43,4-1 0,-3 0-73,-1-4 1,2 4 234,7-3 0,-3 2-29,7 1 1,-5 1-36,4 0 0,0-1-160,4 1 1,-1 4 13,1 4 1,0-3 18,0 3 0,-4-1-58,0 4 1,-5 5-134,1 3 1,-2 6 97,-2 1 1,-4 9-63,-3-1 1,1 5 5,-2 2 1,0-1-195,-7 6 1,-2 3-13,-6-4 0,1 3-129,0-3 0,-1 3-190,1-3 0,-1-1 176,1-6 1,-4-3 26,-1 2 1,1-5 65,4-2 1,3-5 37,1 1 50,-1-2 427,-4-2 233,6 0-278,1-4 192,5-2-320,0 0 1,5-4 102,3 3 1,-2-3 231,2-1-179,-1 0 1,5 0 18,-1 0 0,2 0-49,2 0 1,-2 0-37,2 0 0,3 0 121,1 0 0,2 0-334,2 0 0,4-4 128,0 1 1,-1-5-295,-3 4 1,-4 0 99,0 4 1,-5-3-1473,1-1 1,-6 0 164,-1 4 0,-7 0 1280,-1 0 0,-10 0 0,-8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71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19884 1588 8155,'0'-12'-220,"0"4"1114,0 1-351,0 4 1,0-2 223,0 0-188,0 4-437,0 6 1,-2 0 42,-1 10 0,1-5 44,-1 6 0,1 1-179,2 2 0,0-1 92,0 1 0,0 0-233,0 4 0,2 0 97,1 0 1,0-2-80,5-2 0,-5 2 92,5-6 1,-2 0-507,2-3 300,2-1 0,-7-3 110,4-1 510,-4-4-296,7 2 0,-8-6 107,6-3 1,-4-1-37,3-3 1,-3-2 2,4 2 0,0-6-53,3-1 1,0-5-117,1 1 0,3-4 15,0-4 0,4 3-164,-4-2 1,5 1-76,-5 3 0,1 4 80,-1 3 1,-2 2-32,2 2 108,-2 4 101,-1 2 0,-1 8-92,0 4 1,-3 2 171,0 10 0,-5 0-40,5 4 1,-5 4 87,0-1 0,2 5-342,-1-5 1,0 5 70,-4-4 1,4-2-275,0-6 0,3 1 133,-3-5 0,1 1-428,-1-5 1,-3 1-187,3-1 74,2-5 1,1 3 747,4-5 0,1 0 0,-1-4 0</inkml:trace>
  <inkml:trace contextRef="#ctx0" brushRef="#br0" timeOffset="1">20626 1782 7940,'0'-12'1398,"0"5"-383,0-1-227,5 5-1051,2-2 0,4 4 97,0-3 1,1 3 615,-1-3 1,6 3-118,2 1 1,6 0-349,2 0 0,4 0 35,0 0 1,2 0-121,1 0 1,4 0 8,0 0 1,4 0-127,-4 0 1,-3-1 75,-5-3 0,-1 3 110,2-3 1,-2 1-127,-3-1 0,-3 3 99,0-3 1,0-1 74,-4 2 1,-1-5-81,1 4 1,-5-1 136,1 1 0,-6 3-60,-1-3 1,-5-1 233,5 1-73,-6 0-153,4 4 176,-6-5 1,0 3 120,0-6-110,-6 6-113,0-8 0,-1 7 25,-1-5 0,4 6 163,-4-2 257,6-2-155,-3 4-154,5-3-19,0 5 79,0-5-390,0 4 77,0-4-208,0 5 37,5 0 192,1 0 0,6 0 0,-1 0 0</inkml:trace>
  <inkml:trace contextRef="#ctx0" brushRef="#br0" timeOffset="2">21460 1656 8060,'0'11'3800,"0"1"-2972,0-1 0,-1-1-664,-3-2 0,1 1-248,-4-5 0,3 3-216,-4-3 1,1 4-658,-5-4 1,1 3 416,-1-3 1,5 5-222,-1-1 0,4-3-171,-3-2 20,4 4 391,-2-1 521,5 0 0,5 5 0,1-5 0</inkml:trace>
  <inkml:trace contextRef="#ctx0" brushRef="#br0" timeOffset="3">21505 1793 8010,'12'-5'42,"-1"-3"50,1 3 0,3-4 356,0 6-238,0-6 0,-3 6 338,-1-4-246,1 4 1,-1-2-219,1 5 0,-5 0 96,1 0 0,3 1-267,4 3 0,1-1 90,-5 4 1,2 1-100,2 3 0,-1 1 60,5-1 1,-4-3-13,4-1 1,0 1-106,4 3 1,0 1-75,0-1 1,0-3 2,-1-1 0,1-3 126,0 4 0,0-6 98,0 2 1,0 1-59,0-1 1,2 0 95,-2-4 0,2 0-94,-6 0 1,3 0 211,1 0 0,-4 0 91,0 0 0,-4-5-148,4-3 1,-4-1 379,4 2 0,-5-7-155,1 2 0,-2-2 288,-2 3 0,-3-1 238,0 1 385,-6 0-797,3-1 1,-6 2-335,-3 2 1,-3 0-204,-9 4 1,1 0 134,-8 4 0,-1 0-487,-6 0 1,-3 5 285,2 3 1,0 6-206,0 1 0,-2 5 90,3-1 0,0 1 8,0 0 0,1 4 123,-2-5 1,-2 5 158,3-5 0,-3 1 189,-1-1 0,3-2-104,1-6 0,4-1 246,0-2 0,-2-3-149,1-5 1,1 0 380,3 0 1,5-1-192,3-3 1,3 1-393,5-4 0,-2 3 125,5-4 0,0 4-1283,4-3 1,3-1 1167,4-3 0,6-6 0,10 0 0</inkml:trace>
  <inkml:trace contextRef="#ctx0" brushRef="#br0" timeOffset="4">1770 3540 7994,'0'-11'373,"0"0"0,0-1-135,0 1 0,0 3 175,0 1 382,0 4-85,0-7-51,0 9-207,0-4-333,0 15 0,0-1 121,0 10 1,2 5-116,1 6 0,-1 3 115,1 1 0,2 4-172,-1 1 0,0 2-221,-4-3 0,0-1-251,0-6 0,4 0-455,0-4 859,-1 0 0,-3-15 0,0-1 0</inkml:trace>
  <inkml:trace contextRef="#ctx0" brushRef="#br0" timeOffset="5">1804 4009 7874,'0'6'-962,"6"-1"962,-5-5 0,4 0 0,-5 0 0</inkml:trace>
  <inkml:trace contextRef="#ctx0" brushRef="#br0" timeOffset="6">1770 3849 8018,'0'-7'1072,"0"-3"0,5 9-434,3-3-638,2 3 0,-4-4 0,-1-1 0</inkml:trace>
  <inkml:trace contextRef="#ctx0" brushRef="#br0" timeOffset="7">2170 3746 7841,'18'-5'13,"-2"0"-725,-4-3 712,-1 3 0,0-5 0,1-3 0</inkml:trace>
  <inkml:trace contextRef="#ctx0" brushRef="#br0" timeOffset="8">1770 3552 7958,'0'-8'-42,"0"1"1,5-1 381,3-3 1,3-1-54,5 1 1,1 3 145,6 1 0,5 0-94,3 0 1,2-2-244,1 5 0,0-4 105,0 4 0,1 1-624,-1 3 1,-1 0-64,-3 0 0,1 0-909,-8 0 1395,2 0 0,-2 0 0,6 0 0</inkml:trace>
  <inkml:trace contextRef="#ctx0" brushRef="#br0" timeOffset="9">1804 3803 8052,'-11'0'456,"5"0"0,-1-4 346,4 1 302,1-1-539,-3-1 0,4 3 23,-3-1 1,3 0-589,-3-1 0,8 3 0,2-4 0</inkml:trace>
  <inkml:trace contextRef="#ctx0" brushRef="#br0" timeOffset="10">2341 3712 7980,'0'0'0</inkml:trace>
  <inkml:trace contextRef="#ctx0" brushRef="#br0" timeOffset="11">1873 3792 7990,'-11'0'0,"-1"0"0,1 0 46,-1 0 155,1 0 1,-1 0 318,1 0 609,5 0-305,-4 0 32,8-5-480,-3 3 0,5-4 43,0 2 1,2 2-76,1-6 1,5 6 121,7-2 0,3-1-119,5 1 1,5-1-112,2 1 1,3 3-36,1-3 1,2 1-94,2 0 1,-2 1-147,2-2 0,-4 3 111,-4 1 1,2 0-228,-5 0 1,-1 0 93,-3 0 0,-1 0-153,-3 0 0,1-1 36,-5-3 0,-3 3-269,-5-3 48,-4 3 208,2 1-218,-5 0 0,-5 0 130,-3 0 1,-2 0-1970,-1 0 901,-1 5-431,1-4 1777,5 4 0,0 0 0,6 2 0</inkml:trace>
  <inkml:trace contextRef="#ctx0" brushRef="#br0" timeOffset="12">2604 3506 8083,'-5'-11'904,"-1"-1"-227,-1 1-641,2 0 0,5 3 1349,0 0-422,0 6-189,0-3-525,5 5 1,0 1 72,3 3 1,2 3-88,-2 9 0,-2 1-7,2 6 1,-5 5-56,5 3 0,-5 2-129,0 1 0,0 4-355,1 0 0,-3 0 207,3-4 0,-3-1-146,-1-2 0,0-3 92,0-5 0,0-2-145,0-2 0,0-2 14,0-6 0,0-3-475,0-1-299,0-4-385,0 2 1006,0-5 1,0-5 0,0-2 0</inkml:trace>
  <inkml:trace contextRef="#ctx0" brushRef="#br0" timeOffset="13">3004 3438 8125,'-17'-12'1723,"6"1"-532,4-1-467,7 1 4,0 5 1,0 6-226,0 7 0,7 8-71,4 5 1,2 6-194,6 5 1,-4 3 41,4 4 0,0 1-474,4 3 1,-1 1 215,-3-5 0,1 0-378,-5-3 0,0-6 229,-3-2 1,-1-5-325,1-3 1,-1 2 128,1-6 0,-5 0-354,1-3 1,-4-6-230,3-2-636,-4 2 6,2-5 1534,-5 4 0,5-5 0,1 0 0</inkml:trace>
  <inkml:trace contextRef="#ctx0" brushRef="#br0" timeOffset="14">3358 3483 7968,'-12'-16'3400,"6"3"-2463,1-3 296,5 9-363,0 2 1,-4 7-527,0 1 0,-8 13-121,0 6 1,-7 14 44,0 2 0,-2 5-31,-2 3 1,-5 3-1014,-3 1 1,2-5 674,-1-3 1,6-9-1271,1 2 1,0-9-131,4 1 1501,2-8 0,-4 3 0,3-5 0</inkml:trace>
  <inkml:trace contextRef="#ctx0" brushRef="#br0" timeOffset="15">5288 3369 8003,'-8'-11'193,"1"-1"0,0 0 277,0-4 0,2 8-771,5-4 1,0 2 27,0-5 0,0 2 1197,0-2 1,0 1-419,0-1 1,-4 2-159,0-2 0,-5 2-34,1 2 1,-2 0-46,-1 4 1,-6 2-155,-2 5 1,-3 2-90,-5 6 0,2 1-223,-6 10 1,4 0 155,-3 4 1,5 5-157,-2 2 1,8 3 91,4 1 1,7-3-302,4-1 0,4-1 101,4 2 1,5-3-30,10-5 1,1-4 95,11 0 0,-1-9 78,4 1 1,-1-7 292,-2 0 1,1-4-121,-6-4 0,1-2 428,-4-6 0,-5 1-208,-3-1 1,-4 5 274,-3-1 1,-2 4 225,-2-3-17,-3 4 16,4-7-414,-5 9 0,0 1-323,0 7 0,0 5 78,0 3 1,0 4-80,0 8 1,0 3-119,0 8 1,0-2-184,0 2 1,0 1 38,0-1 1,0-3-134,0-5 0,4-3 137,0 3 0,0-8 72,-4 1 1,0-8-128,0 0 1,0-2-313,0-2-1375,0-5 1051,0 5 954,0-10 0,5 4 0,1-5 0</inkml:trace>
  <inkml:trace contextRef="#ctx0" brushRef="#br0" timeOffset="16">5585 3323 8135,'-4'-11'0,"0"0"0,0 3 1123,4 0 1,0 5 206,0-5-1071,0 5-45,0-2 1,2 8 121,1 5 1,0 0-310,5 11 0,-1 4 66,5 4 0,-5 5-128,1-2 0,-2-1 144,2 2 1,-3-7-481,-5-1 1,0-2 193,0-5 0,0 3-299,0-4 197,0 0 280,0-4 1,-1 0 340,-3-4-251,3-2 205,-5-5-206,6 0 44,0 5-59,0-3 0,2 3-86,2-5 1,2 3 48,5 1 0,1 1-17,-1-1 0,4-1 56,1 4 0,3 0 80,-4 0 0,5 6-184,-1-5 0,2 6 65,-2-3 1,1 0-229,-5 5 1,-3-4 74,-5 0 0,-4 3-18,0 0 0,-1 2 141,-2-2 0,-5-2-25,-3 2 1,-7 1-122,-4 0 0,-3 0 88,-1-1 1,-5-2-560,-2 2 1,-3-6 235,-1-1 1,5-6-479,2 2 0,3-3 48,1-1 803,5 0 0,-3-5 0,3-1 0</inkml:trace>
  <inkml:trace contextRef="#ctx0" brushRef="#br0" timeOffset="17">5653 3323 8028,'-6'-7'0,"2"-1"0,3 1 1152,1-5 1,5 5-454,3-1 0,7 2-301,4-2 1,-1-1-130,1 5 1,1-3-294,7 3 0,1-4-22,2 4 0,3 1 11,-3 3 1,2 0-892,-1 0 1,0 0 583,-4 0 0,1 5 342,-1 2 0,-3 4 0,4 0 0</inkml:trace>
  <inkml:trace contextRef="#ctx0" brushRef="#br0" timeOffset="18">6590 3289 8022,'0'-11'2219,"-5"4"-1757,3-3 106,-3 9 0,4-3-181,-3 8 0,-1 4-75,-2 7 0,-5 4-148,1 8 0,-2 7-199,-6 8 1,0 3-121,-4 5 1,0-2-386,1 5 1,2-1-114,1 2 1,4-7 341,-4-5 1,5-11 33,-1 0 0,2-7-292,2-5-190,-1-3 196,1-9 563,5-2 0,-4-5 0,3 0 0</inkml:trace>
  <inkml:trace contextRef="#ctx0" brushRef="#br0" timeOffset="19">6304 3301 8081,'-11'-7'2440,"5"2"-2266,0 0 1086,6 4-513,0-4-1398,0 5-224,0 5 408,6 1-658,-5 6 679,14-1 0,-6 6-1268,10 2 1714,-5 7 0,7-2 0,-3 4 0</inkml:trace>
  <inkml:trace contextRef="#ctx0" brushRef="#br0" timeOffset="20">6544 3849 11910,'-5'6'2310,"4"1"-1641,-3-4 0,1 0-461,0 4 104,1-4-2079,-8 7 903,9-9 394,-4 10-2710,5-10 3180,0 9 0,5-4 0,1 6 0</inkml:trace>
  <inkml:trace contextRef="#ctx0" brushRef="#br0" timeOffset="21">7424 3552 8021,'0'-18'-252,"0"2"175,0 4 0,0 5 500,0-1 0,0 4 1801,0-3-1666,-6 4 0,4-2-189,-6 5 0,5 0-180,-5 0 1,-1 1 39,-6 3 0,1 7-188,-5 8 0,0 4 104,-4 4 0,4-2-119,0 6 0,5-1-93,-1 5 1,6-5-185,1 0 0,7-4-170,1 0 0,5-5 204,6-2 0,6-5 84,2 1 0,3-4 61,0-3 1,1-3 111,0-5 0,-1 0-133,-3 0 1,2-1 285,-2-3 1,-1-1 64,1-3 0,-5-6 57,1 3 1,-3-3 266,-5 3-109,3-1 92,-3 1-261,-1-1-211,-1 6 240,-5 1-580,5 10 1,-2 5 82,4 5 1,1 4-61,3-3 1,2 4 32,2-1 1,3 1 111,5-1 1,4-2-235,-1-6 0,6-4 71,-2-4 0,0-1 124,0-2 0,-1 0 8,2 0 0,0-9 212,-4-3 0,0-2-2,-4 3 0,-2-4 138,-2-1 0,-4-4 162,-7 1 0,1 0-181,-5-4 0,-2 3-170,-6-7 1,-3-2 65,-8-1 1,-4 2-456,-8 1 1,-2 4 181,-5 4 1,-6 8-101,-2 7 1,-2 4-122,-2 4 1,7 6-180,5 5 0,6 7-58,9 1 0,3 3-225,9 5 1,3 4 840,8-4 0,7 4 0,7-6 0</inkml:trace>
  <inkml:trace contextRef="#ctx0" brushRef="#br0" timeOffset="22">9125 3529 7974,'-11'-11'0,"3"-1"855,1 1 0,4 3 279,-1 1-936,3 4-16,1-2 958,0 5-761,0 5 1,0 6-358,0 8 1,1 8 19,3 4 0,-3 3 163,3 4 0,1-1-162,-1 5 0,4-6 10,-5 2 0,3-6-480,-3-1 1,-1-10 194,1 2 0,-1-4-255,-2 0 0,3-6 54,1-6 0,0-3-663,-4 4-120,0-6-233,0 3 1449,0-5 0,-5-5 0,-1-1 0</inkml:trace>
  <inkml:trace contextRef="#ctx0" brushRef="#br0" timeOffset="23">9068 3815 10660,'15'-8'753,"1"0"0,0 6-398,-1-2 0,3-1-118,5 1 0,1-1-189,3 1 0,-3 3-641,2-3 1,-1 2 477,-3-2 0,0 3-2209,-3-3 2324,3-3 0,-5 1 0,6-5 0</inkml:trace>
  <inkml:trace contextRef="#ctx0" brushRef="#br0" timeOffset="24">9011 3552 7998,'0'-12'951,"1"1"217,3 0 1,4-1-849,7 1 1,7 1-81,4 2 1,2-1 208,-1 5 0,2-5-75,5 2 0,0 2-375,1 1 0,-1-1 82,0 1 1,-3 0-19,-1 4 0,-4-4 12,0 1 1,-3-1-86,-4 4 1,-2 0-58,-6 0 1,0 0 32,1 0 1,-2 1-23,-2 3 1,0-2 57,-4 6 1,5 1 226,-1 6 1,-2-1-114,2 5 0,-4 1 175,3 7 1,-4 2-32,1 6 1,1 0-93,-2 3 0,1-2-345,-4 2 0,0-4 136,0-4 1,0 1-255,0-8 1,0 1 150,0-9 0,0 0-445,0-3 1,0-1 244,0 1 0,0-5-989,0 1 1,0-4 1332,0 3 0,5-4 0,2 2 0</inkml:trace>
  <inkml:trace contextRef="#ctx0" brushRef="#br0" timeOffset="25">9959 3518 8036,'-5'-7'-297,"4"-3"0,-6 8-59,3-6 1376,3 5 0,-4-3 316,5 2-322,0 3-691,0 6 1,0 9-94,0 13 0,1-1-134,3 9 1,1-2 117,3 8 1,1-4-619,-5 1 1,3-3 307,-3-5 1,4 1-261,-5-9 0,1 2-650,-4-8-584,5-1-652,-3-4 1473,3-4 769,-5-2 0,5-10 0,1-2 0</inkml:trace>
  <inkml:trace contextRef="#ctx0" brushRef="#br0" timeOffset="26">9948 3461 8036,'5'-12'0,"-4"1"637,4-1 0,0 2-161,3 2 1,-2 2-29,2 2 1,-3 3-143,6-3 0,-1 3-39,9 1 1,0 0-147,4 0 0,5 4 109,3 0 0,0 8-385,0 0 1,0 3 199,-4 0 0,0 3-556,-4 5 1,-6 0 298,-1-1 1,-9 5-175,-3 0 1,-3 4 110,-1 0 0,-5 1 84,-2-2 1,-9-2 106,-3-5 0,-3 2-55,-5-2 0,3 1 147,-3-9 0,7 1-44,1-5 0,5-1-11,-1-2 1,2 1-59,1-5-794,6-1 437,-4-3 0,9-1 462,-3-3 0,8-7 0,2-7 0</inkml:trace>
  <inkml:trace contextRef="#ctx0" brushRef="#br0" timeOffset="27">10599 3563 7941,'-12'-11'1250,"1"-1"-799,4 1 1,1 5 494,2 2-315,3 3 535,-4 1-832,5 0 1,0 5-320,0 2 1,0 9 151,0 3 0,4 2 59,-1 2 0,3 5-108,-3 2 1,0 0 61,5 0 1,-5-3-446,5 3 0,0-5 149,3 2 1,0-7-293,1-1 0,-1-5 201,1 2 1,3-4 17,0 0 0,4-5 93,-4 1 0,6-5 24,-2 0 1,1-1-504,-1-2 0,1-5 233,-4-3 0,0-2-252,-1-2 1,-3 1-16,-1 0 609,1-1 0,-11-4 0,4-2 0</inkml:trace>
  <inkml:trace contextRef="#ctx0" brushRef="#br0" timeOffset="28">10541 3803 7994,'-6'0'2666,"2"-4"-2788,8 1 0,4-3 15,7 3 0,3 1 399,5-1 0,6-4-114,5 0 0,0 0-839,4 0 1,-6-1 320,-1-3 0,-7 3-614,-2 0 954,1 6 0,-5-8 0,5 3 0</inkml:trace>
  <inkml:trace contextRef="#ctx0" brushRef="#br0" timeOffset="29">10519 3598 7977,'-5'-12'1085,"3"1"-814,-2-1 0,8 1-33,4-1 1,7 1-134,4 0 1,7-1 412,0 1-224,6-1-110,2 6 0,3-4-113,5 2 50,-5-2 24,7 4 0,-8 1 152,2 5-170,-3-5-664,-1 3 660,-4-3-23,-2 5 1,-9 2-211,0 1 68,-5 4 44,2-1 109,-10 9-499,5-7 240,-10 13 252,4-3 1,-5 6 30,0 3 63,5 2-143,-4 5 0,4 1 130,-5-1 0,0 4-286,0 0-481,0-5 621,5 0 1,-3-9 33,1 3 1,-1-4 41,-2-4 1,1-3 252,3-4-40,-3-6-376,4-1-262,-5-5 78,0 0 1,0-5-589,0-3 0,0-6 1279,0-1 0,0-5 161,0 1 1,0-7 621,0 0 0,0-6-849,0 2 1,0 2-194,0 1 1,4 8-250,0 4 0,0 2-103,-4 2-68,0 4-432,0 2 1,5 15 352,2 6 0,7 8 112,1 2 0,6 7 63,-2 2 1,2-2-306,2 1 1,0-1 43,0-6 0,-2-5 196,-1-3 1,1-6 195,-2-1 0,-1-5 347,1-3 0,-5-3 378,1 3 0,-2-8-387,-2-3 1,1-5 86,-1-3 0,-3-3-124,-1-5 1,-4 1 205,1-1-87,-3-5-216,-6 4 94,-2-9-1076,-4 3 671,5 1-845,-4-4 0,5 5 240,-3-2 468,-2-3-478,8 9 1,-6-3-1805,4 8 1653,0 8-930,4 1 1796,5 8 0,6-3 0,7 5 0</inkml:trace>
  <inkml:trace contextRef="#ctx0" brushRef="#br0" timeOffset="30">12072 3518 8001,'-4'-19'0,"0"0"0,0 3 1254,4-3 1,0 5-690,0-1 0,-5 7 155,-2 5 0,-3 1-306,-2 2 1,1 0-419,-1 0 0,-4 5-54,-3 3 0,-3 9 115,-1 5 0,4 6-217,0 7 84,0 4-876,2-4 1040,0 10-469,11-4 0,-3 0-213,5 1 426,0-10-610,4 6 354,5-14 63,2 4 1,4-5 70,6-5 1,0-2-142,6-4 269,0-6-119,5-1 75,-4-5-245,9 0 1,-9-1-192,3-3 415,-3-2-306,-1-6 153,0-4-56,-1 3 436,1-9 0,-4 8 0,0-5 0,0 0 0</inkml:trace>
  <inkml:trace contextRef="#ctx0" brushRef="#br0" timeOffset="31">12277 3529 8001,'0'-11'3436,"0"3"-2883,0 0 0,-1 6-2,-3-2 0,3 4 79,-3 4 0,2 7-184,-2 8 0,3 4-166,-3 4 1,1 6-170,0 5 1,1 0 86,-2-4 0,3 0-465,1 1 0,0-2 261,0-3 0,0-2-467,0-5 0,5-1 25,3-3 0,2 1 202,1-5 0,1 0 150,-1-3 1,4-2 0,1-3 0,4-1 2,-1-6 0,3 0 16,0 0 1,1 0-193,0 0 1,4-4 93,-1 0 0,0-5-356,-7 1 1,2-2-45,-2-1 1,-2-1-998,-2 1 30,-2 0 1542,-7-1 0,4 1 0,-3-1 0</inkml:trace>
  <inkml:trace contextRef="#ctx0" brushRef="#br0" timeOffset="32">12220 3883 7883,'0'-11'2365,"0"4"-1102,5-3-524,2 9-495,4-9 0,2 7-160,2-4 0,3-1-460,5-3 228,0 4 173,4-3 0,-2 4-1470,1-6 762,-2 6 365,-1-4 190,0 9 128,0-5 0,0 1 0,0-1 0</inkml:trace>
  <inkml:trace contextRef="#ctx0" brushRef="#br0" timeOffset="33">12197 3540 7907,'-6'-11'5,"1"-5"1,11 2 1946,6-5 0,4 5-935,7-2 0,0 2 158,0-1 1,5 2-579,2-2 1,3 1-287,1-1 1,2 4-67,2-1 1,-6 2-792,2 6 0,-3 0 28,-1 4 0,-3 0-234,-8 0 1,1 7 751,-5 4 0,0 6 0,-3 6 0</inkml:trace>
  <inkml:trace contextRef="#ctx0" brushRef="#br0" timeOffset="34">1987 5733 8249,'-6'-11'-277,"1"-1"1,0 5 378,-3-1 1,2 4 641,-2-3 1,4 3-94,-3-4 1,-1 6-191,-3-2 0,-1-1-18,1 1 0,-1 0-139,1 4 1,0 0 40,-1 0 1,-1 0-64,-2 0 1,-3 2-52,-4 1 1,-2 5-16,-3 7 0,2 3 31,-6 5 0,2 1-200,-2 3 0,0 3 132,4 8 1,2-2-231,6 2 1,2-1 36,6 1 1,4-7-119,4 4 1,8-7 58,6 2 0,2-5-271,6 2 1,4-8 86,3-4 0,2 0-78,-1-3 1,-3 1 189,3-10 0,1 1 43,-2-4 0,1-1 124,-4-3 1,-4 2-67,0-6 0,-2 2 142,3-2 0,0-2-87,-5 2 0,0 2 82,-3-2 1,-5 4-52,1-3 1,-2 3 118,2-4 1,-2 6 227,-2-2-176,-3-2-175,4 5 28,-5-5 0,2 6-208,1 0 1,-1 2 119,2 2 1,1-2-14,-2 6 1,5-1-11,-4 5 1,5-1-145,-2 1 0,5-1 131,3 0 0,3-3 3,5 0 1,5-6 66,2 2 1,3-4-57,1-4 1,4-2 86,0-6 0,-1-3-71,-6 0 0,0-4 209,-4 4 1,0-6 23,-5 2 0,0 2 12,-3-2 1,-4-1 143,-7-2 0,1-1 14,-5 0 1,-2-1-273,-6-3 1,-5 3 82,-10-3 1,-1 8-291,-10 4 1,-6 8 108,-6 3 1,-10 9-463,-1 6 1,-4 6-39,7 6 1,6 5 76,6 2 0,7 2-2077,5-2 2495,12 3 0,0-2 0,10 7 0,0 2 0</inkml:trace>
  <inkml:trace contextRef="#ctx0" brushRef="#br0" timeOffset="35">2764 5847 7968,'0'-11'-619,"0"0"746,0-1 0,0 1 1480,0-1 11,0 1-566,0 0-212,0 4-562,-5 2 0,4 11 53,-3 6 0,2 9-103,2 10 0,4 7-63,0 4 1,1-2-67,-1 2 0,-2-1-225,6 1 1,-5-3-737,0-5 0,4-4 477,0-4 0,0-5-785,0-2 1,-3-9-153,4 1-630,-1-7 1952,5 1 0,-1-10 0,-4-6 0,-2-7 0</inkml:trace>
  <inkml:trace contextRef="#ctx0" brushRef="#br0" timeOffset="36">2787 5859 8014,'0'-18'656,"0"2"7,-5 4 71,3 6-264,-3 1 1,10 5 204,3 0 1,3 5-246,5 2 1,5 9 59,6 3 1,5 2-147,-2 2 0,3 1-323,1 3 1,1 1 25,-1 2 1,4 2-32,0-5 0,-5-1-335,-6-3 0,0-1 211,0-3 0,-4-4-194,-4-7 0,-5 0 105,1-4 1,-2 4-886,-2-4 368,-4 0-1270,-2-4 509,-5 0 1475,-5 0 0,-2-6 0,-4 0 0</inkml:trace>
  <inkml:trace contextRef="#ctx0" brushRef="#br0" timeOffset="37">3346 5779 8059,'-6'-18'0,"1"0"0,5 3 0,0 3 613,0-4 0,0 7 6,0 2 1,0 3 757,0-4-243,0 6-726,0-3 1,0 15-95,0 5 0,0 7-67,0 4 0,0 9 186,0 6 1,1 4-90,3 1 1,-3-5-547,3 1 1,-1-2-43,0-2 0,-1 0-283,1-8 0,0-3 28,1-4 0,-3-2-35,3-5-1864,-3-1 1191,4-4 1207,-3-4 0,3-2 0,-5-5 0</inkml:trace>
  <inkml:trace contextRef="#ctx0" brushRef="#br0" timeOffset="38">3563 5813 8193,'-6'-18'842,"2"3"1,3 6 369,1 2-386,0 4-334,0-2 221,0 15 0,0 4-248,0 13 1,0 2-175,0 5 0,4 2-439,0 2 0,4-1 182,0 5 0,-2-7-626,2-1 0,-2-1 382,2-6 0,2-2-182,-2-6 1,-3-2-181,-1-6-1908,2-4 1242,-5-2 1238,9-5 0,-8 0 0,3 0 0</inkml:trace>
  <inkml:trace contextRef="#ctx0" brushRef="#br0" timeOffset="39">3506 6053 8022,'5'-6'919,"-3"-4"0,8 7-490,-3-5 0,7 6-72,2-2 1,3 3-49,-4 1 0,9-1 132,-1-3 0,7 2-483,1-1 69,-3 1 0,5 2-499,-3 0 1,-2-3 359,-1-1 0,-7 0-1018,-1 4 1,-5 0 1129,1 0 0,-2-5 0,-2-1 0</inkml:trace>
  <inkml:trace contextRef="#ctx0" brushRef="#br0" timeOffset="40">3506 5813 8170,'1'-11'1141,"3"-1"-785,3 1 1,10 0 71,6-1 1036,0 1-870,5-1 1,-4 2-91,3 3 0,-2-2 10,6 5 0,-6-4 20,2 4-1365,-3-4 678,4 6 0,-6-3-2693,1 5 1411,0 0 1435,-5 0 0,0 10 0,-2 3 0</inkml:trace>
  <inkml:trace contextRef="#ctx0" brushRef="#br0" timeOffset="41">4214 5688 8163,'-7'-7'-281,"-1"3"1926,6 3-1052,-4 1 0,6 10-118,0 6 0,2 5-16,2 6 1,2 3 174,5 8 0,5 2-193,-1 2 0,1 1-146,-1-5 1,-3 2-337,-1-5 0,1 0 95,-5-8 1,-2-1-121,-1-3 1,1-5 9,-1-3 0,0-2-94,-4-2 0,0-3-953,0 0-115,0-1 0,-5 0-279,-3-4 0,2-1 207,-2-2 1290,6-5 0,-8-2 0,3-4 0</inkml:trace>
  <inkml:trace contextRef="#ctx0" brushRef="#br0" timeOffset="42">4568 5745 8170,'0'-12'474,"-5"1"-101,-2-1 0,2 5 938,1-1-910,3 6 1,1-2-120,0 8 0,0 3 435,0 9 1,0 4-253,0 10 1,1 1 43,3 7 0,1 2-162,2 2 1,3-1-570,-2 1 1,1-7 143,-1 0 1,2-4 14,-3-8 0,0 1-443,0-9 1,0 1 271,0-5 1,0-5-1748,-4-2 774,-1 3-705,3-6 1912,-5 4 0,0-10 0,0-1 0</inkml:trace>
  <inkml:trace contextRef="#ctx0" brushRef="#br0" timeOffset="43">4466 5756 8170,'6'-11'0,"0"-1"819,-2 1-563,2-1 0,7 6 434,2 2 0,2-1-246,2 1 0,4-1-184,0 2 1,6 1 143,9-2 1,-1 4 446,4 4 1,0 4-583,1 7 1,0-1-372,-8 5 1,2 1-316,-10 7 0,-4-3 346,-7 3 0,-6 2-118,-1 1 1,-8 0 28,-4 0 1,-5-1-224,-14 2 0,1 0 132,-8-4 0,0 0 192,-5-4 1,5-1-10,-1 1 0,6-5 173,-2-3 0,5-2-651,2-2 181,4-4-1153,5-2 1074,4-5 1,3-1-592,8-3 1035,3-3 0,14-4 0,3 0 0</inkml:trace>
  <inkml:trace contextRef="#ctx0" brushRef="#br0" timeOffset="44">5231 5836 8179,'-10'-11'1167,"2"-1"0,3 1 555,5-1-596,0 6 923,0 1-976,0 5-811,-5 0 1,4 2-178,-3 6 0,2 2-24,2 13 0,2 2-68,2 10 0,-3 3 131,3 0 1,2 1-584,2-1 1,-2-3 252,2-1 1,-1-5-298,5-6 1,-1 0 139,0 0 0,1-6 68,-1-1 1,5-5 93,-1-3 0,4 0 16,-4-4 0,4 0-108,-4-4 1,4 0 78,-3 0 1,3-5-570,-4-3 1,0-1 272,-4 2 1,-3-7 509,0 2 0,-6-1 0,3 1 0</inkml:trace>
  <inkml:trace contextRef="#ctx0" brushRef="#br0" timeOffset="45">5185 6099 7940,'0'-12'520,"0"1"1,6 3 729,6 1 0,6 3-1301,8-4 0,-5 2-63,1-2 0,-1-1 340,2 6 0,-1-5-100,1 4 1,0-3-783,0 3 0,-2-1-15,-1 1 1,0 1-961,-5-4 1631,-5 4 0,0-7 0,-3 4 0</inkml:trace>
  <inkml:trace contextRef="#ctx0" brushRef="#br0" timeOffset="46">5265 5802 8189,'0'-12'0,"0"1"0,5 0 1207,3-1 1,7 1-487,4-1 1,3 1-507,0-1 1,-1 5-44,2-1 0,-3 2-132,6-2 0,2-1-206,-1 6 0,4-1 191,-5 4 1,2 0-291,-1 0 1,-7 5 155,3 2 1,-8 2-137,0-1 1,-6 6 191,-1-3 1,-4 5 19,3-1 1,-4 4 140,1 7 1,1 0 251,-2 4 0,5-3-46,-4 3 1,0 1-84,-4 3 0,4-3-368,-1-1 0,2-5 101,-1 2 0,-3-4-100,3-4 0,1-3 131,-1-4 1,0-5-67,-4 1 433,0-5 60,0-8 0,0-3-193,0-7 0,0-3-82,0-1 1,0-3 170,0-1 1,-4-3-38,0-1 1,-1 1 87,1 3 1,3-4-21,-3 0 1,2 2 12,-2 6-237,3-3-390,-4 10-389,5 0 1,5 10 391,2 9 0,9 6-112,3 10 1,3 4 103,5-1 1,-1 2-150,4-1 1,-3-2 75,3 6 0,-3-7-26,3-1 0,-4-2 158,0-6 0,-2-1 95,-1-6 1,0-3 727,0-5 0,-2-3-357,-2-4 0,2-2 868,-6-10 1,-1 0-520,-6-4 1,0-4 370,-4 1 0,-1-6-356,-7 2 1,-2-3-383,-6-2 0,0 1-108,-4 0 0,4 3-126,-4 1 1,0 3-1119,1-3 0,-1 8 653,5-1 0,5 12-4078,2 0 4540,-2 7 0,9 9 0,-1 7 0</inkml:trace>
  <inkml:trace contextRef="#ctx0" brushRef="#br0" timeOffset="47">6773 5676 7991,'-12'-11'1200,"1"-1"-899,-1 1 16,6-1-180,-4 6 1,3 0 175,-4 2 1,-4 3-86,0-3 644,-6 3-492,4 1 0,-8 5 215,-1 2-175,-3 9-154,-6 6 1,2 8-50,3 4-277,2 5 0,3 1 128,2 1 0,7 3-34,13-6 0,3 0-235,3-4 0,14-1 138,10-3 0,11-3-25,7-8 0,6-2-192,6-6 0,0-5 194,0-2 0,1-8 156,-1-3 1,-9-5 6,-2-3 1,-8 1 168,0-5 0,-4 4-38,-4-4 0,-7 4 182,-7-4 0,-4 1-215,0-1 0,-6-3-41,-2 3 1,-3-1 34,-1 1 0,0-1 217,0 4 1,-5 2-182,-3 7 0,2-2 22,-2 5 1,1 0-393,-5 4 1,1 5 100,0 3 1,-1 8 161,1 7 1,-1 4-6,1 3 0,1 7 10,2-3 1,3 2-61,5-6 0,6 6-20,6-6 1,0 5-283,7-9 1,1 1-494,2-4 0,0-5-78,-3-3 1,3-6 1526,-3-2 1,1-4-836,-1 1 0,1-3-344,-5-1 1,4 0-416,-3 0 1,3-5 366,-4-3 0,0-2-194,-3-1 0,-2-1 10,-3 1 714,-2-1 0,-5-4 0,0-2 0</inkml:trace>
  <inkml:trace contextRef="#ctx0" brushRef="#br0" timeOffset="48">7012 6122 7908,'-6'-5'2461,"2"2"-1570,8-5 0,4 6-702,7-2 0,-1-1-78,5 1 1,0-3 294,4 3 0,3-5-91,1 1 0,4-4-958,-5 0 0,5-2-336,-5 7 1,0-4 284,-7 0 694,2 0 0,-8-1 0,3 1 0</inkml:trace>
  <inkml:trace contextRef="#ctx0" brushRef="#br0" timeOffset="49">7047 5779 7977,'0'-11'1777,"0"-1"0,15 5-829,8-1 0,7 2-423,4-2 0,1-2-237,-1 2 1,2-2 120,2-1 1,1-3-401,3 2 1,-3-2 46,-5 7 0,-4-2-1284,-4 1 0,-2 3 725,-1 5 1,-5 0-1345,-3 0 1847,-2 0 0,-2 5 0,1 1 0</inkml:trace>
  <inkml:trace contextRef="#ctx0" brushRef="#br0" timeOffset="50">1702 6681 8043,'-12'0'0,"5"0"0,-1 0 0,4 0-63,-3 0 0,3 0 16,-4 0 1,4 0 699,-3 0 0,3 0 163,-4 0 561,6 0-505,-3 0-152,5 0 0,9 0-489,2 0 0,9 0-1,3 0 1,5 0 29,6 0 0,7-1-311,5-3 1,3 3 108,4-3 0,5 3-572,-1 1 0,-3 1 272,7 3 0,-4-2-83,-25 2 1,1 0 0,-1 0-1,1 0 229,1 1 0,0 1 1,2-2-1,-1 0 53,3 0 0,0-1 0,4-1 1,1 0 126,5 2 1,0 0 0,2-3 0,0 0-317,-1 1 0,1 0 0,2-1 0,0-1 227,3 0 1,0 0-1,1 0 1,0-1-295,4-1 1,2 0 0,-19 0 0,1 0-1,0 0 427,1-2 0,1 0 0,0 0-675,-2 1 0,1-1 0,0 0 612,2 0 1,0 0 0,0 1 0,-3 0-1,0 0 1,0 1-1,1-1 1,1 1 0,0-1-1,-2 2 1,0 1 0,0-1-177,19-1 1,0 0-1,-2 1 1,-1 1 123,1 0 1,0 0 0,-2 0-1,-1 0 67,1 0 1,0 0 0,-1-2-1,1 0-44,0 0 0,0 0 1,-3 0-1,1 0 14,2 2 0,0 0 0,-3-1 1,-1-1 12,2 0 1,1 0 0,-1-2 0,0 0 5,-2 2 1,0 0 0,0-2-1,-1-1-14,1 2 1,1-1 0,1-1 0,0 0 5,2-1 0,0 0 1,0-1-1,-1-1-26,-3 0 1,0 1 0,-3-1 0,0 1-8,-2 0 1,-1 2 0,-4 1-1,0 1-55,1-1 0,0 0 65,-7 0 1,0 0-3,-2 1 0,0 0 0,-4-2 0,0 1 98,28 0 1,-5-1 178,-7 1 0,-7 3 2,-4-3 1,-9 3 455,-6 1 1,-1 0-683,-7 0 1,-4 0 1230,-3 0 0,-4 4-1350,3 0 631,-4-1-1068,2 3 341,-5-5-1579,0 4 1705,0 0 0,-15 1 0,-4 6 0</inkml:trace>
  <inkml:trace contextRef="#ctx0" brushRef="#br0" timeOffset="51">8828 5425 8074,'0'-6'2186,"0"0"-1326,0 6-536,0 6 1,2 6-32,1 11 1,-1 5 73,1 6 1,-1 9-134,-2 3 0,-4 7-282,0 1 1,-1-2 247,1 1 0,3-2-269,-3-2 1,3 1 106,1-8 1,0-3-368,0-1 0,0-6 134,0-2 0,0-6-4,0-1 1,1-1 39,3-7 1,-3 0 92,3-3 0,-3-5-161,-1 1 0,2-6 177,1 2-1065,-1-3 738,3-1 0,-5-5-1275,0-2 1652,0-3 0,-5-12 0,-2-2 0</inkml:trace>
  <inkml:trace contextRef="#ctx0" brushRef="#br0" timeOffset="52">8554 5562 8022,'5'-18'0,"-3"2"0,4 0 592,-2 1 0,3 0-91,9 4 0,-2-5 16,5 1 0,1-1-55,7 0 1,-1 4-174,8-4 0,-2 8-174,6 0 1,-1 4 65,1-3 1,-2 4-213,2-1 1,-4 3 131,-4 1 1,2 5-41,-5 3 1,-4 3-143,-4 4 1,-7-1-100,0 5 0,-2 0 14,-6 4 0,0 1 120,-4 3 1,-11-2 102,-4 6 0,-6-2-42,-6 1 1,-4 3-3,-7-2 1,-1-3 20,-3-2 1,7-5-218,4-2 1,6-5-157,-2 1 0,12-7-1068,4-5 934,7 4 473,-1-6 0,15-1 0,2-6 0</inkml:trace>
  <inkml:trace contextRef="#ctx0" brushRef="#br0" timeOffset="53">9822 5242 8091,'0'-13'0,"0"-2"0,0 8 1119,0 2-213,0-6-221,0 10 179,0-4-462,-5 5 1,2 0 186,-4 0 55,4 0-314,-7 0 0,4 3 351,-6 4-421,-4 1 0,2 15-10,-5 0 0,0 6 0,-4 9 0,1 2-138,3 6 1,-2 5-221,2 2 1,-2 3 174,2 1 1,-1 0-48,5 0 0,0 2-222,3 2 1,2-3-256,2 3 1,0-3 237,4-1 0,1-1-64,7-3 0,-1-3 107,4-8 1,1-3 113,3-5 0,4-1-87,1-2 0,0-4 351,-1-8 0,-2 1-115,2-5 1,2-1 88,-2-6 1,0 1 359,-3-6 1,-5 5-71,1-4-702,-1 0 301,5-4-726,-1 0 279,-4 0-2410,-2-5 2792,-5-2 0,0-4 0,0-1 0</inkml:trace>
  <inkml:trace contextRef="#ctx0" brushRef="#br0" timeOffset="54">10176 5573 8054,'-5'-6'51,"4"-4"-51,-3 2 0,3 2 2015,1-2-555,0 6-833,-6-3 1,5 6 12,-3 3 1,8 5-208,4 10 1,2 5-28,1 10 0,6 5-87,2 3 1,-1-1-228,1 1 1,-1 0 107,1 3 0,2-3-356,-2 0 1,-1-4-83,1 4 1,-1-10-292,1-2 0,-3-4-262,-4-4 0,-2-3-17,-3 0 82,4-5 1,-6 3-333,2-6-779,-2-4 1837,-5-2 0,5-5 0,2 0 0</inkml:trace>
  <inkml:trace contextRef="#ctx0" brushRef="#br0" timeOffset="55">10541 5573 7993,'-6'-11'1039,"1"0"-136,5 4-45,0 2-480,0 5 1,-5 1 4,-3 3 0,-2 9 165,-1 10 0,-6 6-132,-2 9-233,-2 3 1,-6 4-511,0 1 0,-3 3 367,3 1 0,1-1-583,3-3 0,4-5 369,0-3 1,5-8-938,-1-3 1,2-4 499,1-4 1,6-3-1020,2-4 1630,-2-6 0,5-1 0,-4-5 0</inkml:trace>
  <inkml:trace contextRef="#ctx0" brushRef="#br0" timeOffset="56">10165 5356 8125,'-7'-5'-445,"1"3"178,2-6 2482,3 6-1572,-4-9 1,5 9 1138,0-6-638,0 6-710,0-3 0,5 1-195,2 0 0,9 0 61,3 4 1,2 0-110,2 0 0,4 0 0,-1 0 0,5 0-366,-5 0 0,2 0 192,-1 0 0,-3 0-1048,3 0 1,-7 0 504,-1 0 0,-4 0-2390,4 0 2916,-5 0 0,8 5 0,-4 2 0</inkml:trace>
  <inkml:trace contextRef="#ctx0" brushRef="#br0" timeOffset="57">10861 5962 10703,'0'-7'1543,"0"2"1,5 5-965,3 0 0,3 0-109,5 0 0,-2 0-19,5 0 0,0-1 139,3-3 1,1 2-466,0-6 1,0 6-275,0-2 1,-5-1-2638,-3 1 2229,3 0 1,-6 4 556,3 0 0,-2-5 0,-1-1 0</inkml:trace>
  <inkml:trace contextRef="#ctx0" brushRef="#br0" timeOffset="58">14276 3495 8746,'5'-7'641,"3"4"0,-1-2-403,5 1 1,-3 0 182,6 4 1,3 0-110,1 0 1,0 0-122,4 0 1,-3 0-147,7 0 1,-3 0 158,-2 0 0,-2 0-131,-1 0 1,-2 0 224,2 0-449,3 0 0,-9 0 44,2 0-559,-8 0 441,-1 5 1,-6 1-61,0 6 0,-7 0 196,-4 4 1,-2 1 22,-6 6 0,0 1 16,-4 3 0,4-3-10,0 3 0,4-3-5,-4-1 1,9 0 33,-2-1 0,7-3 8,-2 1 1,4-7 40,-1 3 0,3-7 282,1-2-21,0 1 1,1 2-88,3-2 0,1-2 270,3-2 1,2-3-148,-2 3 1,3-3 83,4-1 1,-1 0-49,5 0 1,-1 0-82,1 0 1,1 0-258,-5 0 1,5 0-398,-5 0 0,0-1-975,-4-3 0,1 3 708,-1-3 0,-3-1 651,-1 1 0,1-5 0,3 3 0</inkml:trace>
  <inkml:trace contextRef="#ctx0" brushRef="#br0" timeOffset="59">15007 3655 7910,'0'-7'1175,"0"2"0,0 7-948,0 1 1,0 5 201,0 7 0,0 3-79,0 5 1,1 1-129,3 3 0,-3-3-145,3 2 1,-1-2 104,1-1 0,-3 0-360,3 0 0,-3-1 167,-1-3 0,0-3-549,0-5 0,4-3 290,-1 0 1,1-5-1643,-4 5 953,0-5 959,0 2 0,0-5 0</inkml:trace>
  <inkml:trace contextRef="#ctx0" brushRef="#br0" timeOffset="60">14836 3860 7939,'11'0'1488,"1"0"-812,-1 0 1,4 0 76,0 0 0,2 0-442,-2 0 1,3 0-284,5 0 0,0-1-720,-1-3 1,1 3 505,0-3 1,0-1-934,0 1 1119,-5-5 0,3 3 0,-3-5 0</inkml:trace>
  <inkml:trace contextRef="#ctx0" brushRef="#br0" timeOffset="61">15544 3540 7980,'0'-6'1459,"0"1"-1082,0 5 0,5 0 272,2 0 0,4 0-210,0 0 1,4-1-170,1-3 0,3 3-235,-4-3 1,5 3 58,-1 1 1,-1-2-554,1-1 1,-5 1 178,1-2-2044,-2 3 1202,-2-4 1122,1 4 0,-6-4 0,-1 5 0</inkml:trace>
  <inkml:trace contextRef="#ctx0" brushRef="#br0" timeOffset="62">15521 3757 8030,'-6'0'681,"1"0"1,6 0-191,3 0 1,-2 0 527,6 0 0,-1 0-250,5 0 1,0 0-10,4 0 1,0 0-386,3 0 0,2-3-159,-6-1 1,4 0-753,-4 4 1,4-4 414,-4 0 0,2 1-2447,-2 3 2568,-2 0 0,3 0 0,-4 0 0</inkml:trace>
  <inkml:trace contextRef="#ctx0" brushRef="#br0" timeOffset="63">15989 3609 7918,'0'-6'1376,"0"1"-885,0-1-101,5 5 0,3-4 172,7 5 1,-2-4-329,2 1 1,2-1-42,-2 4 1,0 0-627,-4 0 0,5 0 322,-1 0 0,4 0-1077,-4 0 1,2 0 1187,-2 0 0,-2 0 0,3 0 0</inkml:trace>
  <inkml:trace contextRef="#ctx0" brushRef="#br0" timeOffset="64">16503 3495 7977,'0'-12'-20,"0"5"20,0-1 0,0 4 675,0-3 0,1 4-152,3-1 0,-1 3-95,4 1 0,1-4-2,3 0 1,6 1-76,2 3 0,4 0-181,3 0 0,0-4 68,4 0 0,-1 0-177,2 4 1,1 0 56,-6 0 0,-4-4-202,-7 1 0,-2-1-8,-2 4 1,-3 0-134,-1 0 0,-4 1 63,1 3 0,-4 2 50,-4 6 1,-2-1 2,-6 1 1,-4 4 47,-3 3 1,-3 3-7,-1 0 1,0 4 29,1-3 0,3 6-155,-1-6 0,7 2 21,-3-2 1,4-1-99,0-3 0,2-2 199,2-1 1,2-8-121,2 4 367,3-3-150,-4 2 226,10-5 1,1 0-63,6-6 1,3 0 10,0 0 1,4 0-213,-4 0 0,6 0-331,-2 0 0,1-2-801,-1-2 0,-1 3 142,-3-3 1000,-2 3 0,3-4 0,-4-1 0</inkml:trace>
  <inkml:trace contextRef="#ctx0" brushRef="#br0" timeOffset="65">16960 3860 7937,'-6'0'917,"1"0"0,6 0-297,3 0 0,-2 0 89,6 0 1,-1 0-326,5 0 1,3 0-138,0 0 1,4-1-272,-3-3 0,4 3 97,-1-3 1,-1 3-157,1 1 1,-5-1-427,1-3 0,-2 2-618,-2-1 0,0-2 1127,1 1 0,-1-5 0,1 3 0</inkml:trace>
  <inkml:trace contextRef="#ctx0" brushRef="#br0" timeOffset="66">17497 3575 7939,'-7'-5'-176,"2"2"-44,5-4 1,2 4 472,1-1 0,0-1 1274,5 1-921,-1 0 0,5 3-163,-1-3 1,2 3-231,2-3 1,-1 3 6,5 1 1,-1-4-200,1 0 1,2 1-213,-2 3 0,-1 0-231,1 0 0,-4-4-725,4 0 692,-5 0 455,3 4 0,-6 0 0,1 0 0</inkml:trace>
  <inkml:trace contextRef="#ctx0" brushRef="#br0" timeOffset="67">17485 3780 7985,'0'-6'920,"7"-3"213,4 5 1,2 0-742,6 4 1,-1-3-154,1-1 0,3-1 181,1 1 0,0 3-64,4-3 0,-2-1-779,2 1 0,-2 0-234,6 4 0,-6-1-1530,2-3 2187,-3 3 0,-1-4 0,-1 5 0</inkml:trace>
  <inkml:trace contextRef="#ctx0" brushRef="#br0" timeOffset="68">18228 3529 7912,'0'-11'627,"0"-1"1,1 5-602,3-1 1,1 4-102,2-3 265,4 4 1,-5-6-62,5 5 1,1-1 616,-1 1 0,1 3-382,-1-3 1,4 3-237,1 1 1,0 0-79,-1 0 0,-1 0 64,5 0 1,-4 0 83,5 0 0,-7 0 125,3 0-248,1 0 0,-4 0 27,2 0 1,-7 1-119,-4 3 1,-3-1-48,-1 4 1,-1 1-301,-3 3 1,-2 2 135,-6 2 0,-4-1-27,-3 5 0,-7 0 163,0 4 1,-1 0-16,4 0 0,0 0 449,0 0 0,6-2-189,1-2 1,5 1 420,3-4 0,0-1-153,4-4 0,0 1 11,4-1 1,5-3 187,3-1 0,3-4-210,4 1 1,4 1 11,8-1 1,0-1-160,7-3 0,-1-3-274,9-1 0,-4-4 118,4 4 1,-5-5-803,1 2 0,-8 1 8,-3-2 0,-8 4-1141,-4-4 1827,-7 6 0,-3-3 0,-5 5 0</inkml:trace>
  <inkml:trace contextRef="#ctx0" brushRef="#br0" timeOffset="69">11535 5779 8007,'-6'-5'273,"1"4"1,5-6 1011,0 3-748,0 3 0,5-4-112,2 5 1,0 0-171,0 0 1,1-4 12,3 1 0,5-1-41,-1 4 1,5 0-33,-1 0 1,0 0 31,4 0 1,-3 0-188,7 0 1,-3-4 26,-1 0 0,0 0-157,0 4 0,-4 0-93,0 0 1,-4 0 107,4 0 0,-9 0-203,1 0 182,-2 0 1,-2 2-34,-3 1 0,-4 4 55,-4 4 1,-3 2 15,-4 2 1,-4-1-3,0 5 0,-6 0-2,2 4 0,-2 0-64,-2 0 0,4-1 75,0 1 0,5-1 23,-2-3 0,4 1-22,0-5 1,1 4 239,0-3-183,4-1 1,1-5 243,2-2 47,3 2 218,-4-9-196,10 4 0,5-4 60,5 3 1,4-2 112,-4 1 0,7-1-101,1-2 0,0 0 36,3 0 1,-2-4-142,-1 0 0,4-1-220,0 1 1,-5 3 35,-3-3 1,-5-1-75,2 1 0,-5-1-1349,-3 1 0,-2 3 694,-2-3 1,-4 3 625,0 1 0,-10 0 0,-8 0 0</inkml:trace>
  <inkml:trace contextRef="#ctx0" brushRef="#br0" timeOffset="70">12552 5459 8035,'0'-18'132,"0"2"1,1 4 759,3 1-812,-3 0 0,8-1 46,-5 1 1,-1 3 536,-3 1 0,0 3 225,0-4-612,0 6 1,-1-5-12,-3 3 1,-2 3-90,-5-3 0,-2 3-22,-2 1 0,-3 0-147,-5 0 0,4 5-166,0 3 0,-4-2 156,-4 2 0,5 3-173,3 4 1,5 1 84,-2-5 0,4 4-99,0 1 0,2 0 87,3-1 0,-2-1 68,5 5 1,0-4 19,4 5 1,0-7 1,0 3 1,9 0 118,2-1 1,10 2-75,1-2 0,1-2 169,4 2 1,1-1-106,-1 1 0,3-2 110,-3 2 1,-2-2-66,-6-2 1,-2 1-145,-6-1 0,-1 4 52,-2 1 1,-3 0-104,-5-1 0,-1 2-107,-3 2 1,-6 2 107,-6-2 1,-4-1-95,1 1 1,-3-4 56,0 4 1,-1-5-9,0 2 0,4-5 34,0-3 1,5 1-438,-1-6 1,3 2-725,5-1-569,2-2 564,5 3 1230,0-5 0,5-5 0,1-2 0</inkml:trace>
  <inkml:trace contextRef="#ctx0" brushRef="#br0" timeOffset="71">12746 5699 8092,'1'-10'1993,"3"2"-1362,-3 3 1,5 6-223,-2 3 1,-1 4 40,4 7 0,-3 3-114,4 5 1,-1 5-185,5 2 1,-1 3 83,1 1 0,-5-3-271,1-1 1,1-4 90,6 0 1,-6-3-326,2-4 1,-2 0 119,3-7 0,-5 0 139,1-8 0,-4 0 595,3-4-165,-4 0-74,2 0 0,-5-6-46,0-6 1,0-4-232,0-7 1,0-1-5,0-3 1,-5-2-205,-3-5 0,2-2 72,-2-2 1,2-3-261,-2-4 1,-1-5-206,6 1 1,-1-6 298,4 2 1,5 2-68,2 2 1,5 3 48,3 4 0,3 3 112,5 4 1,-3 6-4,3 3 1,2 7 224,9 3 0,2 4-75,2 0 1,1 6 72,3 2 0,1 3-7,-5 1 1,2 1-110,-2 3 1,-6 1 27,2 3 1,-9 0-6,-2-4 0,-1 4-1093,-7-4 152,0 5 625,-3-3 0,-5 2-1054,1-1 1382,-6 1 0,-7 8 0,-7 2 0</inkml:trace>
  <inkml:trace contextRef="#ctx0" brushRef="#br0" timeOffset="72">13168 5699 8087,'-6'0'1069,"1"0"-352,5 5-778,0 1 0,0 2 1527,0 0-459,0-1-687,5 5 1,-4-1 179,3 1-426,2-6 141,-4 4-470,3-4 123,0 1 28,-4-2-158,4-5 346,-5 0 1,4-1-79,0-3 1,5-3 250,-2-4 1,3-2-37,2-2 0,-1 1 86,1-5 1,3 5-110,0-1-26,0-3-124,-3 5 88,-1 2 1,-3 7-263,-1 8 1,0 4 48,0 7 0,3 4 87,-2 8 0,1-3 25,-1 2 1,2 2-140,-3-1 0,2 3-93,-1-3 1,1 0-290,-5-5 1,3-4-8,-3-3 1,4-2-143,-5-1-284,1-1 0,-3-5-238,3-2 1157,-2 2 0,3-4 0,-5 3 0</inkml:trace>
  <inkml:trace contextRef="#ctx0" brushRef="#br0" timeOffset="73">13796 6007 7948,'0'-11'0,"0"0"0,2 0-1113,1 4 1113,-1-3 0,3 8 0,-5-3 0</inkml:trace>
  <inkml:trace contextRef="#ctx0" brushRef="#br0" timeOffset="74">14116 5516 7982,'0'-11'0,"0"3"131,0 1 0,0 3 290,0-4 1,4 4 603,0-3-184,0 4-25,-4-2-54,0 5 1,-2 5-670,-1 3 0,-5 3 10,-7 5 1,1-3-96,-5 7 1,0-1 143,-4 3 0,0 0-335,0-3 0,-1 3 12,-3-3 0,3-2 66,-2 2 1,3-1-5,4 1 0,-2-2 69,6-6 1,0 4-33,4 1 0,3-2 22,0-7 0,6 3-50,-2-2 50,3 2 22,1 1 133,0 1 0,5-1-74,2 1 0,2-5 143,-1 1 1,2-4-99,-2 3 1,6-4 329,1 1 0,4 1-59,-4-1 1,5-1 35,-1-3 1,-1 0-303,1 0 0,-4 0 78,5 0 0,-5 0-1030,4 0 708,-5 0 1,2 0-2175,-4 0 1067,-6 0-273,-1 0 1543,-5 0 0,0 6 0,0 0 0</inkml:trace>
  <inkml:trace contextRef="#ctx0" brushRef="#br0" timeOffset="75">13716 6122 7974,'6'-7'1446,"-4"1"-926,6 2 0,3 3-160,4-3 1,2 3 422,-2 1 0,2 0-252,2 0 1,6 0-48,-2 0 0,2 0-138,-2 0 1,0 0-221,0 0 0,-4 0 98,0 0 0,-4 0-819,4 0 0,-5 0 187,1 0 1,-2 0-236,-2 0 0,-3 1-1080,0 3 0,-1-3 1723,5 3 0,-1-3 0,0-1 0</inkml:trace>
  <inkml:trace contextRef="#ctx0" brushRef="#br0" timeOffset="76">14413 6396 7686,'0'6'2960,"0"4"-1664,5-9-210,-4 5 330,5-6-961,-1 0 1,-4-2-43,3-2 1,-3-2-127,-1-5 0,4-2-4,0-2 0,-1-3-58,-3-5 0,4 0-203,0 0 0,1-4-49,-1-4 0,-2-2-61,6-1 1,-4-5-243,3-3 0,1-2 199,3 3 1,-3-4-97,0 3 1,-2 4 11,2 4 0,-2 5 135,-2 6 0,-3 4-8,3 0 0,-2 9 231,2-2 1,-2 7 136,1-2-189,-1 4-1230,-2-2 823,0 5 0,1 5-50,3 3 0,1 2 80,2 1 0,4 5 66,-4-1 0,5 0 68,3-4 0,-3 0-32,4-4 0,-4 2 333,0-5 0,-1 0-123,1-4 0,0 0 239,4 0 0,-4 0-127,3 0 1,-2-4 97,-1 0 0,-1-5-82,0 2 0,1-4 52,-1 0 1,1 3 62,-1 1 21,1-1-173,-1-3-27,0 4-185,-4 2 0,-2 8 54,-5 4 1,0 6 179,0 10 1,0 5-99,0 2 0,-1 0-192,-3 0 0,1 0 101,-4 5 1,3-5-353,-4 1 0,4-6-270,-3 2 1,4-5-533,-1-2 0,3 0 46,1-5 0,0-4 1158,0-3 0,10 0 0,3 3 0</inkml:trace>
  <inkml:trace contextRef="#ctx0" brushRef="#br0" timeOffset="77">15715 5528 8006,'-5'-12'1747,"4"1"-1354,-3-1 0,3 5 299,1-1-201,0 6 1055,0-3-513,0 5-905,-5 5 1,-2 2 12,-4 9 0,-7 1 61,-5 6 0,-1 1-35,-6 3 0,3-2 59,-3 6 1,0-6-317,0 2 0,2-7 136,5-1 0,0-5-156,0 1 0,2 2 32,2-2 1,4 0-66,7-3 0,3-1 139,5 0 1,0-3 1,0 0 0,1-2-441,3 2 0,7 1 185,8-6 1,-1 5-139,1-4 1,4 0 98,4-4 0,1 0-603,-2 0 0,-3 0-194,0 0 158,0 0 0,-10 0 936,2 0 0,-8 0 0,-2 0 0</inkml:trace>
  <inkml:trace contextRef="#ctx0" brushRef="#br0" timeOffset="78">15224 6087 7939,'8'0'1077,"-1"0"1,1 0-607,3 0 1,1 0-123,-1 0 0,2 0 705,2 0 0,-1 0-445,5 0 1,0 2-136,4 1 1,-2-1-389,-1 1 0,1-1-423,-2-2 0,-1 0-1375,1 0 1,-4 0 1711,4 0 0,0-5 0,4-2 0</inkml:trace>
  <inkml:trace contextRef="#ctx0" brushRef="#br0" timeOffset="79">16138 5562 7950,'6'-18'1296,"-1"2"1,-4 9-561,3 4-288,-3 1 0,6 9-91,-3 4 1,2 6 171,5 5 0,-2 6-140,3 3 1,-2 2-1,9 1 1,-4 0-84,4 1 0,-4-5-230,4 0 1,0 0 97,4 0 0,-4-2 76,0-5 1,-5 0-396,2 0 1,0-4 176,-1 0-1190,0-5 1,-3 1-59,-1-8 577,1 4-275,-1-10 1,-3 4-625,-1-5 1,-4-1 619,1-3 918,-3-3 0,4-4 0,1 0 0</inkml:trace>
  <inkml:trace contextRef="#ctx0" brushRef="#br0" timeOffset="80">16663 5642 7961,'0'-18'1150,"4"2"-724,0 4 1,-1 1 1,-3-1 0,0 5-160,0-1 0,-1 6 376,-3-2 1,-3 9-184,-8 6 1,-4 7 3,-8 9 1,-4 7-285,-7 8 0,2 2-384,-6 2 0,9-4 371,-2 0 1,9-5 68,-1 1 0,4-4-1665,4-4 1,7-2 656,4-5 1,5-5-1923,0-3 2693,1-2 0,2-7 0,0-1 0</inkml:trace>
  <inkml:trace contextRef="#ctx0" brushRef="#br0" timeOffset="81">16138 5231 8075,'1'-10'0,"3"2"0,2-2 0,7 7 601,2-4 0,7 4 854,4-1 1,2 3 191,-1 1-1170,2 0 1,9-4-39,0 0 1,1-1-143,0 2 0,-5 0-523,0-5 0,-1 6 222,-6-2 1,-1 2-1462,-3-2 1,-4 2 217,0-1 1247,-5 6 0,3 4 0,-6 4 0</inkml:trace>
  <inkml:trace contextRef="#ctx0" brushRef="#br0" timeOffset="82">17040 5665 8011,'0'-12'267,"0"5"152,0-1 1,0 0 383,0-3-238,0 5 1087,0-4-570,0 8-242,0-3-675,0 5 1,0 10-111,0 6 1,0 5 245,0 6 1,0 2-74,0 5 0,0-1-256,0-2 0,0 0 108,0-4 0,0 0-515,0-4 1,0-2 243,0-2 1,0-2-297,0-6 0,0 1-243,0-1 0,0-3-2006,0-1 2736,0-4 0,5 2 0,1-5 0</inkml:trace>
  <inkml:trace contextRef="#ctx0" brushRef="#br0" timeOffset="83">16709 5825 8011,'12'0'0,"4"0"0,-9 0 1217,3-5-737,2 3 0,4-3 158,3 5 1,-1-4 31,1 1 1,5-1-24,7 4-462,2-5 0,1 3-260,0-1 1,1 1-412,-1 2 1,-4-1-871,1-3 1,-5 3 1355,5-3 0,-6-2 0,3 0 0</inkml:trace>
  <inkml:trace contextRef="#ctx0" brushRef="#br0" timeOffset="84">17485 5733 8042,'-6'-11'0,"-3"3"1384,5 1-260,1 4-646,3-7 0,0 7-189,0-4 1,1 4 484,3-1 0,2-1-286,5 2 1,2-5-292,2 4 1,3-3 61,5 3 1,4-4-29,-1 4 0,5 0-117,-5 4 0,1 0-146,-4 0 0,-5 0 11,-3 0 0,-3 0-208,0 0 0,-6 6 1,-2 1 1,-4 8 79,-4 4 0,-2 3-29,-6 1 0,-4 4 79,-3-1 1,0 6-102,-4-2 1,7 0 8,-7 0 0,4-5-204,0 2 0,2 1 189,6-1 1,1-5 36,2-3 1,-1-5 163,5 2 0,0-7-107,4-2 0,0-3 327,0 4 1,2-6 3,2 2 5,2-3 1,5-1-113,1 0 1,3 0-238,0 0 1,4-5-520,-4-3 0,6 0-118,-2 0 0,-1-2 761,1 2 0,5-2 0,5-1 0</inkml:trace>
  <inkml:trace contextRef="#ctx0" brushRef="#br0" timeOffset="85">18251 5539 7965,'0'-23'1017,"0"0"1,0 6-422,0 1 0,1 4-1201,3 0 230,-3 1 1383,4-1-568,-5 1 0,0 3 33,0 1 1,-5 4-196,-3-1 1,2 3-169,-2 1 1,-1 5-81,-6 3 1,3 2 110,-4 1 1,0 2-117,1 2 1,-4-2 77,3 2 0,5 2-170,3-2 1,2 0 52,-2-3 0,3 3 61,5 0 0,1 0-89,3-3 1,3-1 66,4 1 1,6-1 144,2 0 0,-2 1-119,2-1 1,0 1 118,4-1 0,0-1-95,0-2 1,-1 2-100,-3-2 0,-3 2 65,-5 1 1,0 1-91,-4-1 1,-2 1-284,-5-1 0,-1 4 148,-3 0 1,-3 4-70,-9-3 0,-1 0 97,-6-1 1,-5 2-115,-3 2 0,2-1 64,-1-3 0,4-2-193,0 2 0,2-2-260,1-2 0,5 0-250,3 1 0,6-6-380,1-2 1289,6 2 0,-3 1 0,5 4 0</inkml:trace>
  <inkml:trace contextRef="#ctx0" brushRef="#br0" timeOffset="86">12791 5082 8068,'0'-11'0,"0"3"383,0 1 0,0 3 386,0-4 130,0 6 753,0-8-578,0 8-590,0-3 1,2 5-173,1 0 1,-1 7 58,2 4 0,-3 5-97,-1 7 0,0 6-32,0 6 1,-5 0-107,-3 7 1,-2 5-183,-1 6 0,-5 4-227,1 4 1,-5-1 349,10-28 0,1 1 0,-12 26-319,2 2 0,-1-2 129,5-2 1,0-1-142,3-3 1,1-2 93,-1-6 1,5 0 237,-1-3 0,2-3 30,-2-5 0,-1-5 119,5-2 1,1-4-62,3-4 1,-2 1-116,-1-4 1,1-1-164,-1-4 1,1-3 795,2-1-2294,0 1 746,0-2-2203,0-1 3067,0-5 0,5 0 0,2 0 0</inkml:trace>
  <inkml:trace contextRef="#ctx0" brushRef="#br0" timeOffset="87">18639 5139 8075,'6'-11'0,"-1"0"577,-5-1 1,2 6 292,1 2-283,-1-2 1,3 6-160,-5 0 0,0 10 61,0 9 1,4 9-88,-1 6 0,0 10-72,-7 10 1,-4 3-494,-7 4 1,3-2 225,4-26 0,0-1 1,0 0-1,-1 0-93,-1 0 0,0 0 1,-6 30 87,1-4 0,1-6 190,-1-3 1,6-7-101,-3-4 1,5-4-1407,-1-3 0,-1 0 566,5-4 0,-3-4 161,3-4 0,0-4-901,4 4 471,-5-5 661,4 3-418,-4-11 718,5-1 0,5-5 0,1 0 0</inkml:trace>
  <inkml:trace contextRef="#ctx0" brushRef="#br0" timeOffset="88">18719 5745 8023,'6'-23'634,"-1"4"161,-5 0 0,0 5-296,0-1 1,4 2-187,0 1 1,3 5 1005,-3-1-882,0 6 0,1-2-327,3 8 1,2 8 74,1 11 0,2 5-39,2 6 0,-2 1 97,2-1 0,-2-1-360,-2-3 1,1 2-59,-1-5 1,1 3-234,-1-3 1,0-2 56,1-6 1,-1-2-82,1-6 471,-6 1-190,4-1 47,-9-5 0,4-2 217,-5-8 0,-1 1 501,-3-9 0,2 3-323,-6-6 0,4-4 29,-3-4 1,3-2-383,-4-9 0,6 1 74,-2-9 1,3 0-197,1-4 1,1-5-177,3-2 0,3-2 241,9 2 1,3 2 69,7 6 0,0 5-239,4 6 1,6 1 74,6 7 0,2 0 115,2 7 0,-1 1 155,1 3 0,0 6-78,-1-2 0,-3 7 123,0 0 0,-9 3-91,1 1 0,-8 0-424,-3 0 1,-6 0 148,-5 0 0,-1 1-238,1 3 1,-6-1-555,-2 4 1,-3 1 1174,-1 3 0,-15 1 0,-4-1 0</inkml:trace>
  <inkml:trace contextRef="#ctx0" brushRef="#br0" timeOffset="89">19221 5710 8034,'-11'0'0,"3"0"0,1 0 1601,4 0-399,-2 0-675,5 0-326,0 6 1,0-4 495,0 6 0,0 1-234,0 6 1,0-3-94,0 4 0,0 0-140,0-1 0,1 4-245,3-3 0,-3-1-103,3-4-87,3 6 215,-6-4-139,9 3-580,-9-10 474,4-1 1,-3-5 73,1 0 0,0-1 16,5-3 0,-5-1 523,5-2 1,-2-7-38,2 2 0,2-7 110,-2 0 0,2 1-120,1-1 1,-3 4 319,-1-4-463,1 5 1,2 2 76,-2 4 1,-2 5-271,-2 0 0,-1 6 53,4 5 0,-3 3-122,4 5 1,-5 1 25,5 6 1,-4 1-40,3 3 0,-4-3-109,1 3 0,1-2-230,-1 2 1,-1-3-263,-3 3 1,4-5 301,0-3 1,0-1-1123,-4-3 1,4-6 157,0 3 1350,4-3 0,-1-3 0,4-1 0</inkml:trace>
  <inkml:trace contextRef="#ctx0" brushRef="#br0" timeOffset="90">19758 4888 7960,'0'-18'27,"0"-2"419,0 5 0,0 3 1710,0 5-1626,0 4 0,5-2-148,3 5 1,2 9 384,1 2 0,6 14-268,2 1 1,8 12 137,3 8 0,0 7-592,-12-21 1,-1 1 0,-2-1-1,1 1 249,3 3 1,1 0-1,-3 1 1,0 1-113,-1 0 1,-2 0 0,-1-1-1,-2 1-68,0 0 0,-3 0 0,-1-1 1,-1 0-135,0-1 0,-1 0 1,-1 0-1,-1-1-30,-3 26 0,0 0 73,0-4 0,-5-6 136,-3-6 1,-2 1-167,-1-4 1,-2-6-272,-2-2 1,1-4-165,-5 1 0,3-5-700,-3-7 0,0-2-83,-3-6 1,-1-1-1346,0-2 2570,5-3 0,2-5 0,4 0 0</inkml:trace>
  <inkml:trace contextRef="#ctx0" brushRef="#br0" timeOffset="111">2524 7800 8286,'0'-11'102,"0"0"1,0 3 595,0 0-214,0 6 0,0-5 340,0 4 197,0 1-171,0-3-703,0 5 0,4 2 93,0 1 1,1 4 16,-1 4 0,-2 6-224,6 2 0,-5 2 143,5 2 0,-4 0-205,4 0 1,-5-2 41,5-2 0,-6 6-185,2-6 1,1 3 69,-1-6 147,0 4 1,-3-7-65,3 2-37,-3-2-21,4-7-18,-5-1-16,0-5 67,5-5 1,-3-1 353,2-6 1,-2-4-110,2-3 1,-2 1-181,6-1 0,0-2 16,3-5 1,2 2 9,2-3 0,-1 7-188,5 1 1,-5 5 56,1-1 1,-2 7-157,-2 4 210,1 3 1,-1 1-115,1 0 1,-5 1 79,1 3 0,-2 2 16,2 6 0,2 4 49,-3 3 0,0 3 3,0 1 1,0 1 50,0 2 0,4 0-103,-4 4 1,3-4 74,2 0 0,-2-3-50,-2-4 1,2-1-483,-3-3 1,-2-6-805,-1 2-775,-3-2 2084,-1 3 0,0-6 0,0-1 0</inkml:trace>
  <inkml:trace contextRef="#ctx0" brushRef="#br0" timeOffset="112">3392 7960 8016,'-6'-5'274,"2"-2"0,3 0 341,1 0 1,1 4-411,3-1 1,-2-1-206,6 1 0,-1 1 1062,5 3 0,4-4-446,3 0 1,8-4-191,3 5 0,9-5-184,2 4 1,8-1-259,0 1 1,2 3 111,-2-3 1,-2 2 145,3-2 1,-7 3-651,-1-3 1,-7-1 152,0 1 0,-4 0 84,-8 4 0,5-1 62,-9-3 1,1 3 68,-4-3 0,-7 3 17,2 1 0,-3-2-585,-1-1-11,-2 1 294,-5-3 0,-1 4 27,-3-3 0,2 2 99,-6-6 1,-1 4 2,-6-3 0,2 4-36,-2-1 0,-1-1 462,0 1 0,-3-3-143,4 3 1,-5 0 112,1 4 0,2 0 584,2 0 529,2 0 4,2 0-897,5 0 1,2 0-118,8 0 1,7 1-64,8 3 0,6-2 2,2 1 1,5 0-1,-2 1 1,3-3-364,1 3 0,-1 1 17,-2-1 1,-3 1-158,-5-1 0,-2-3-120,-2 3 271,-2 2 1,-11-4 101,-2 6 0,-4-2-49,-4 2 1,-9 3-130,-9 1 1,-6 1 96,-7 6 0,-4 0-658,-3 4 1,3-4 144,1 0 0,5-4-47,6 4 1,6-5-1549,9 1 2197,6-2 0,1-2 0,5 1 0</inkml:trace>
  <inkml:trace contextRef="#ctx0" brushRef="#br0" timeOffset="113">4557 7789 8043,'-5'-18'1131,"5"-2"241,0 5 1,5 0-252,6 3-740,1 6 1,-5 1-119,1 5 0,0 0-32,3 0 0,4 5-190,0 2 0,6 4 36,-2 0 137,2 5-475,2-3-180,5 9 263,-4-5 1,9 2-472,-2 1 553,-3-7 37,5 9 0,-9-9-2,2 2 0,2-2-23,-1-2 1,0-1-68,-5-2 0,1 1-356,0-5 0,-4 3 105,0-3 1,-4 0 571,4-4 1,-5 0 194,2 0 0,-2-4-144,1 0 0,-2-5 152,2 2 1,-4-3-148,-3-2 0,2 1 35,-2-1 0,-3 1-155,-2-1 1,-1 5 230,-2-1 1,0 1-41,0-5 0,-5 2 74,-3 2 1,-2 2-108,-2 2 1,0 3-75,-3-3 1,-5 3-306,-6 1 1,-3 1 123,-6 3 1,0 2-48,-3 6 1,-3 4 86,-5 3 0,2 3-267,2 1 0,-1 0 34,5-1 0,1 1 18,7 0 1,2-5 138,5-3 1,5-2-25,3-2-709,2-5 497,2 0 1,5-8-1208,2-2 1,2-2 1469,2-5 0,6-1 0,0 1 0</inkml:trace>
  <inkml:trace contextRef="#ctx0" brushRef="#br1" timeOffset="128">11649 6510 8146,'-14'-18'0,"3"3"0,2 3 973,-2 5 23,4-3-37,-3 8-247,9-3-213,-4 5-541,5 0 130,0 11 0,10-3 10,5 11 0,7 0 24,4 4 1,9 0-182,6 0 1,5-1 49,4-3 0,-2-3-217,5-4 1,-5-6 120,2-2 1,6-3-204,1-1 1,4-1 390,0-3 0,2-1-72,-29 1 0,1 0 1,-2-1-1,1 0 21,-2 1 0,1 0 0,0 0 0,0-2-15,28-5 0,-2 1-179,-6 2 0,-2-2 162,-5 2 1,-2 2-3,-2-2 1,-6 6 46,-6-2 0,-4-1-16,0 1 1,-5 0 112,-2 4 0,-6 0-130,3 0 1,-4 0 435,0 0 0,-1 0-362,1 0 1,3-1 398,0-3 1,5 2-229,-1-6 1,3 4-91,1-3 0,0 3-101,0-4 1,3 1 55,1-5 0,0 5-87,-5-1 1,-4 4 74,-3-3 1,1 3 160,-5-4-153,3 6-192,-13-3 0,3 5-424,-8 0 0,-7 1-1736,-8 3 2234,-8 7 0,-2 7 0,-5 5 0</inkml:trace>
  <inkml:trace contextRef="#ctx0" brushRef="#br1" timeOffset="129">17474 6407 8043,'-11'-6'-230,"-6"1"0,8 1 338,-2 0 1,3-1 1320,0 1-353,-2 3-553,9-4 0,-5 5 316,2 0-245,3-5 64,-4 3-178,5-3-345,0 5 0,1 4-190,3 0 0,2 5 147,5-1 0,2-2-133,2 1 0,4 1 104,8 4 0,3-5 34,9 1 1,2-6-38,9 2 1,11 1-261,-27-3 1,0 0 0,4 0 0,0 0 154,0-2 1,1 0 0,3 0-1,1 0 17,2 0 0,1 0 1,0 0-1,1 0-119,2 0 0,1 0 0,-4 1 0,0 2-8,0-2 0,0 1 0,-2 1 1,-1-2 50,-1-1 1,0 0-1,-4 1 1,0-1 46,0 2 1,0 0 0,-4-1 0,-1 0-124,0 0 0,-1 1 0,25 0 207,4-2 1,-9 0-72,5 0 1,-7-2 69,-1-1 1,-2 0-62,-1-5 1,-7 1 224,-4-5 0,-2 1 387,-7 0 0,0-1-263,-7 1 0,-3-1 329,-4 1 0,-2 3 274,-3 1 1,0 3-638,-4-4 0,-1 4 648,2-3-532,-3 4 1,-1-3 74,0 2 1,0 3-207,-5-4 0,-2 5 88,-4 0-353,-6 0 0,0 5 0,-6 1 0</inkml:trace>
  <inkml:trace contextRef="#ctx0" brushRef="#br1" timeOffset="130">12609 6944 8011,'-7'-12'0,"1"1"137,2 0 1,2-1 347,-6 1 356,5-1 647,-7 1-552,9 0 172,-4 4-331,5-3-588,0 9 32,0 11 0,0 9 16,0 15 0,0 2-93,0 2 1,4 6-113,0 6 0,1-1-354,-2-3 1,0-2 151,5-2 1,-1 3-378,5-4 1,-2-5 236,-3-2 0,4-3-95,-4-1 0,-2-6-215,-1-5 22,2-5 46,-4 3 362,3-11 1,-7-1 43,-1-5 0,-4-1-171,-4-3 0,-1 2 47,1-6 1,0 0 65,-1-3 1,1 0 254,-1-1 1,2 1-118,3-1 1,2 1 236,5-1 1,-4 5 165,0-1-62,0 6 184,4-3-62,0 10 0,0 1 246,0 5 1,0 5-225,0-1 1,1 1-29,3 0 0,-1-2-64,4 5 0,-2-4-228,7 4 0,-3-5-23,6 1 0,-1-2 180,1-2 1,-1-1 95,5-2 0,-5 1-123,1-5 0,-2-1 297,-2-3 0,-3-1-132,0-3 0,-6-2 36,2-5 1,-3-1-46,-1 1 1,0-2-350,0-2 0,-4 1-358,1-5 0,-1 0-436,4-4 0,0 4-1511,0 0 1284,0 5 985,5 2 0,1 7 0,6 5 0</inkml:trace>
  <inkml:trace contextRef="#ctx0" brushRef="#br1" timeOffset="131">12609 8109 8080,'0'-12'-662,"0"1"1973,0 0-314,0-1 457,-5 6-1014,3-4 0,-7 10-133,6 0 0,-6 6-31,1 9 1,-2 3-1,-1 5 1,3 5-75,0 2 0,6-1 29,-2 2 1,3-2-254,1 1 1,1 2 102,3-5 0,6-1-264,5-3 1,7-5 83,1-3 0,4-3-94,8-5 1,-1-2 139,0-5 1,1-5 127,-1-2 0,0-8 339,0-5 0,-4-1-132,-4-2 1,-6 0 42,-1 0 0,-6-1-30,-1-2 0,-6 0 62,-6-4 0,-1-1-133,-3-3 1,-9 1-630,-10 3 1,-6-6-54,-9 6 0,-5 4-671,-10 11 0,-1 9-225,-7 6 0,8 10 600,4 9 1,8 8 753,7 3 0,5 0 0,6 5 0,0 1 0</inkml:trace>
  <inkml:trace contextRef="#ctx0" brushRef="#br1" timeOffset="132">18056 6807 8136,'0'-18'0,"0"2"0,0 4 563,0 6-232,0-4 0,4 3 110,0-4 312,0 5-366,-4-5 1,1 10 131,3-3 1,-3 3-200,4 1 1,-5 1 137,0 3-248,0 8 1,0 10 8,0 9 0,-1 8 0,-3 7 1,3 0-255,-3 3 1,3-2 91,1-1 0,0-2-402,0-2 1,0 1 175,0-5 1,4-4-215,-1-3 0,2-6 179,-1 2 1,-1-4 276,4-4 0,-3-4-184,4-7 235,-6 2 591,3-9-498,-5 4 1,-3-10-72,-1-3 0,-9 0-5,2 0 0,-4-6-279,-1 3 1,4-3 161,-4 2 0,5 1-92,3-1 0,-2 1-11,3 0 0,2 3 0,1 0-104,-3 6 140,6-3 1,-4 14 8,5 2 0,1 7 14,3-3 0,2 5 228,6-1 0,3 3-18,0 1 0,6-2-15,-2-2 0,2 2 2,2-6 1,-4-1 212,0-7 0,-4 2 61,4-5 0,-5 0-133,2-4 0,-4-1 265,0-3 0,-5-2-94,1-6 0,-6-3 39,2 0 0,-2-6-147,-2 2 0,0 2-363,0-3 0,0 1-259,0-3 1,1 4-285,3 3 0,-3 2-522,3 2 0,-2 4 503,2 3 0,-1 3-3861,4 1 4405,1 10 0,3 3 0,1 10 0</inkml:trace>
  <inkml:trace contextRef="#ctx0" brushRef="#br1" timeOffset="133">18102 7926 8080,'-6'-18'0,"-3"2"-82,5 4 0,0 5-171,4-1 1,-1 4 990,-3-3 1349,3 4-782,-9-2-882,8 5 1,-3 5 143,5 3 0,-3 3-127,-1 4 0,0 3-7,4 5 1,-4 0-84,0 0 1,1 0-120,3-1 0,1 3-220,3 1 0,-2-2 104,6 3 0,3 1-221,4-1 1,2-1 108,-2-3 1,2-1-243,2-3 1,1-3 62,-5-4 1,6-6 346,-2-2 1,-2-3 20,2-1 1,2-5 177,5-3 0,-2-7 383,3-4 1,1-3-257,-1 0 1,-1-5 36,-3 0 1,-1-8-159,-3 1 0,-4-5-379,-7 1 1,-3 2 99,-5-6 1,-7 4-451,-4-4 0,-11 5-159,-8-1 1,-8 10-461,-4 9 1,-6 4 296,-2 11 1,2 5-66,6 7 1,4 7-2306,8 4 3045,7 8 0,5-1 0,3 9 0,-3 1 0</inkml:trace>
  <inkml:trace contextRef="#ctx0" brushRef="#br0" timeOffset="134">1622 11980 8015,'0'-11'615,"0"5"87,-5-4-474,3 8 1,-4-7 1127,2 6-393,3-1-638,-4 4 0,6 5-97,3 2 0,-1 9 241,4 3 1,-3 4-109,4 3 0,-1 1-128,5 7 1,-2-1-104,-3 9 1,2 1 97,-5 7 0,1-5-553,-1 1 1,-3 0 340,3-4 1,-1-4-668,0-4 0,-1-1 321,1-6 0,-1-2-244,-2-6 1,0-3-331,0-4 433,5-1 0,-4-3-629,3 0 813,-3-6 0,-1 2-1062,0-8 593,0-2 756,0-6 0,5-4 0,2-2 0</inkml:trace>
  <inkml:trace contextRef="#ctx0" brushRef="#br0" timeOffset="135">1530 12038 8045,'0'-12'502,"2"-1"179,1-2 0,4 3-174,4-4 0,2 4-149,2 0 1,3 1 114,5-1 1,1 1-92,3 0 0,3-1-36,8 1 0,-1-1-165,5 1 0,-5 5-1,1 2 1,-4 2-70,-4 2 1,1 6-165,-8 1 0,-3 3-96,-9 2 0,-4 4 79,-4 3 0,-8 4-13,-6 4 0,-7 1 124,-8 2 0,-12 7-36,-8-3 1,-2 3-220,2-3 0,-2-1 196,2-2 1,0-3-135,12-6 1,4-4-247,11-3 1,7-6-1095,8-1 1,8-2 1491,3-4 0,4-2 0</inkml:trace>
  <inkml:trace contextRef="#ctx0" brushRef="#br0" timeOffset="136">2238 11878 7919,'0'-12'5,"0"5"359,0-1 1,2 6-23,2-2 0,-2 2 89,6 2 1,-4 3-99,3 5 1,-3 6 139,4 12 1,-5 8-27,5 8 0,-4 4-82,3 4 1,-4 0-462,1 4 0,1 0 73,-1-4 0,5-2-5,-2-6 0,-1-4 133,2-8 0,-4 1-271,4-8 0,-5 1 68,5-9 1,-4-1-1007,3-7 508,-4 4-1208,2-10 1242,-5 4 1,-1-9-267,-3 0 1,-1-5 827,-3 2 0,-7-8 0,2-3 0</inkml:trace>
  <inkml:trace contextRef="#ctx0" brushRef="#br0" timeOffset="137">2238 12049 7955,'0'-18'0,"6"-2"488,1 5 1,3-4-91,2 3 1,4-4 31,3 1 0,-1 1 67,1-1 1,5 4 32,7-4 1,-2 4-254,1-4 1,1 6-35,3 2 0,-4 1-164,1 6 1,-4 0 94,3 4 1,-8 6-45,0 6 0,-10 2 92,-1 8 0,-7 0-225,0 9 1,-9-1-89,-7 4 0,-8 4-33,-7 0 0,-6 4-224,-1-4 0,1 3 211,-1-7 0,1 7-26,6-7 0,2-2 92,6-6 1,4-1-113,7-3 1,3 0 79,5-3 1,5 1 73,3-4 0,7-1-54,4-4 0,2 1 127,2-1 1,4-1-7,0-2 1,-1 1 87,-3-6 1,4 1-301,-1-4 0,-3 0 94,-4 0 0,-3 0-1080,3 0 0,-5 0 99,1 0 1061,-3 0 0,5-5 0,1-1 0</inkml:trace>
  <inkml:trace contextRef="#ctx0" brushRef="#br0" timeOffset="138">3015 11992 8009,'-5'-15'0,"-3"-1"1256,3 1 0,2 5 176,6 2-876,-1 3 0,4 5-99,-2 0 0,-3 5-51,3 3 1,-3 12-124,-1 7 0,4 6 82,0 5 1,0 8-363,-4 7 1,0-6 103,0-1 1,1-4-495,3-1 1,-2-1 272,6-6 1,-1-5-254,5-2 1,-1-4 157,1-4 1,4-3 116,3-4 1,-1-5 101,1 1 1,0-6-125,4 2 1,0-2-144,0-2 0,-1-4 99,1 0 0,-1-5-654,-3 1 0,1-2 365,-5-1 1,1-1-577,-5 1 1,-5 0 78,-2-1 944,-3 1 0,-6-6 0,-1-1 0</inkml:trace>
  <inkml:trace contextRef="#ctx0" brushRef="#br0" timeOffset="139">2969 12346 7970,'3'-10'1495,"5"2"1,0-1-1072,11 5 0,2-1-137,5 2 0,0 1 160,4-1 1,1-3-90,3 3 0,0-5-403,1 4 1,-5-5-350,0 2 1,-4 0-436,0 0 1,-6 3 566,-5-4 262,-3 6 0,0-8 0,-1 3 0</inkml:trace>
  <inkml:trace contextRef="#ctx0" brushRef="#br0" timeOffset="140">2947 12003 7979,'2'-15'0,"6"0"0,15-5 1653,15 1 1,5 1-782,2-1 1,-3 5-442,0-1 1,-5 2-325,1 1 0,-1 2-321,1 3 1,-6-2-1022,2 5 1,-4 0 184,1 4 1050,-8 5 0,-2 7 0,-3 5 0</inkml:trace>
  <inkml:trace contextRef="#ctx0" brushRef="#br0" timeOffset="141">3780 11946 7903,'-6'-18'688,"1"6"1017,5 4-1198,0 6-271,5-3 1,-3 6 477,6 3 0,-4 7-233,4 8 1,-5 8 50,5 3 0,-2 8-152,2 4 1,1 6-136,-5 2 1,1-1-70,-2-3 1,-1-4-131,2 0 0,1-9-324,-2 1 1,3-7 255,-3-1 1,0-7-723,4-3 1,-3-8-869,4 0-703,-6-5 1507,9 2 1,-10-10-756,3-3 1563,-3-2 0,-6-2 0,-1 1 0</inkml:trace>
  <inkml:trace contextRef="#ctx0" brushRef="#br0" timeOffset="142">3712 11935 7940,'7'-19'297,"1"0"1,-3 4-120,7-5 1,-2 5 692,9-4 0,0 9-53,4-1 1,3 3 51,1 0 0,1 3-419,-2 5 1,4 0 12,4 0 1,1 2-377,3 1 1,-2 9 26,2 7 1,-7 8-93,-5 3 1,-3 7 62,-4 1 0,-4 9-631,-7-2 1,-4 5 132,-8-1 1,-5-5-317,-10 1 0,-1-3 329,-11 0 1,-3-3-45,-4-4 0,-1-2 321,0-3 0,4-2-52,-3-5 1,7-5 168,5-3 0,3-4-50,4-3-423,2 2 99,6-9 0,5-1-325,2-7 1,8-3 86,3-2 705,3 1 1,12-6 0,2-1 0</inkml:trace>
  <inkml:trace contextRef="#ctx0" brushRef="#br0" timeOffset="143">4511 11855 7971,'-5'-23'0,"3"1"2346,-6 3-955,5 3-828,-2 10 1,5 2 184,0 8 0,0 3-261,0 8 0,0 4-20,0 8 0,0 11-136,0 8 1,4 7-103,0 0 1,4-1-215,-5 2 1,3-2-409,-3 1 1,0-3 159,4-9 1,-3-2-81,4-9 0,-4-2-777,3-5 0,-3-5 447,4-3 1,-6-3-804,2 0 1,-1-5 1445,0 1 0,-1-5 0,3 2 0</inkml:trace>
  <inkml:trace contextRef="#ctx0" brushRef="#br0" timeOffset="144">5185 12060 7972,'0'-11'0,"0"0"0,0-1 403,0 1 1,4-1-39,0 1 1,3-2 39,-3-2 1,0 2 17,-4-2 0,0 1 134,0-1 1,-1 2-148,-3-2 1,-4 4-46,-7 3 0,1-1-224,-5 5 0,-4 0 111,-3 4 0,-7 11-158,-2 4 1,1 10 85,-4 6 1,0 7-264,4 4 0,-2 3 219,9 5 0,6 1-133,6 2 1,7 1-86,4-4 1,5-1-155,7-3 0,6-5-135,13-3 1,2-8 83,5-3 0,5-8 75,3-4 1,-1-3 61,1-5 1,-9-2-61,1-5 1,-3-1 40,-1-3 0,-2 2-627,-5-6 1,-5 0 64,-3-3 0,-3 1 731,0 2 0,4-7 0,2 2 0</inkml:trace>
  <inkml:trace contextRef="#ctx0" brushRef="#br0" timeOffset="145">5528 11992 8018,'0'-18'1725,"0"-2"-1337,0 5 0,1 4 786,3 8-596,2-4 1,4 11 136,-2 0 0,-2 10-217,-2 5 1,-3 11-136,3 5 1,-3 12-67,-1 2 0,4 2-54,0 2 0,1-8-780,-1 0 0,1-7 414,3 0 1,0-11-1210,-4-4 1,1-8 167,-1 0 0,-3-6-1697,3-1 2861,-3-6 0,-6 3 0,-1-5 0</inkml:trace>
  <inkml:trace contextRef="#ctx0" brushRef="#br0" timeOffset="146">5322 11935 7950,'0'-18'0,"0"3"0,5 2 1089,3 2 0,7 1-342,4 2 0,3 3-160,0 5 1,5 0-171,0 0 1,8 0-2,0 0 0,5 0-348,-2 0 1,0 4 110,-3-1 1,1 3-106,-1-3 1,0-1 125,-8 1 0,-4 0-118,-4 1 0,-5-2 43,1 6 1,-2 1-136,-2 6 1,-1 0 204,-2 8 1,1 0 185,-6 11 0,1 0-226,-4 12 1,-1-5 34,-3 8 1,2-4-716,-6 4 1,6-3 385,-2-4 1,2-3-266,2-5 1,0-6 227,0-5 0,4-5-1391,0-7 44,5 1 599,-3-1 1,2-5-340,-1-2 0,-4-4 399,1-4 864,-3 3 0,-1-14 0,0 2 0</inkml:trace>
  <inkml:trace contextRef="#ctx0" brushRef="#br0" timeOffset="147">6247 12026 7896,'-18'0'0,"3"-1"2043,8-3-1308,2 3 0,5 1 92,0 7 0,0 9-136,0 3 1,0 4-286,0 3 1,0 5-339,0 7 1,1-3 63,3 3 1,2-2-445,5-2 1,5-1 137,-1-2 1,5-5 1,-1-7 0,7-2-5,0-6 1,2-4-160,-1-4 1,-3-1 198,3-2 1,0-5-3,0-3 0,0-4 595,-4-3 0,-2-4-225,-2-7 1,1 0 250,-4-4 0,-2-5-249,-7-3 0,-2-6-115,-5-2 1,-2 1-3,-6-5 0,-10 4-288,-12 5 1,-8 2-218,-4 9 0,-7 8-76,-5 11 1,-2 6-62,-1 9 1,10 7 165,5 8 0,8 8-439,8 3 0,5 2-131,14-1 1,3 5 929,8-1 0,1 0 0,2-4 0,-2-4 0</inkml:trace>
  <inkml:trace contextRef="#ctx0" brushRef="#br0" timeOffset="148">6875 11992 7927,'-6'-17'0,"1"5"362,5 0 1,2 3 1006,6 6-1157,-5-1-215,7 4 1098,-10 5-572,5 1-299,-4 11 441,4 0-313,-5 11-205,0 2 0,4 5 659,0 3-354,0 3-1105,-4 4 928,0 1-375,0-5 0,0 2-336,0-5-178,0-5 197,0 0 367,5-14 0,-4 8-490,4-15 286,0 5 894,-4-11-595,10-1 164,-10-5 1,5-1-417,-2-3 617,-3-2-358,4-11 0,-5 3-159,0-5 362,0-5-136,0 0 0,0-9 699,0 3-547,0 2 0,-1-9 69,-3 3 0,3-3 17,-3 3 1,3 4-199,1 4 0,0 7 208,0 4-537,0 2 193,0 7-115,5 21 1,6 0-90,8 15 0,4 0-143,4-4 1,-2 5 37,6-5 0,-1 2-75,4-1 1,1-7-166,-1 3 0,-5-8 162,-2 1 1,1-9 655,-2-3 1,1-4-191,-4-4 0,-2-7 438,-2-8 0,2-4 163,-6-4 0,-1 1 517,-6-9 1,0 2-605,-4-9 1,-1 4 87,-7-4 0,-1 2-777,-3-2 1,-2-2 119,3 2 1,-2 2-1417,1 2 1,-1 12 753,5 3 0,-3 11-1839,3 1 1,-4 10 2453,5 4 0,-11 9 0,1 11 0</inkml:trace>
  <inkml:trace contextRef="#ctx0" brushRef="#br0" timeOffset="149">1359 13088 7978,'-11'-10'355,"-1"3"1,6-10 404,2 6 0,8 3-576,4 0-323,2 1 26,1 0 0,1 2 1228,-1 5 1,5-3-479,3-1 1,8 0-26,4 4 1,7 0-115,4 0 1,12 4 187,7 0-1516,-28-3 1,0 1 819,3 1 0,2-1 0,-1-1 0,2 0 95,2 0 1,1 2 0,0-1-1,-1 1-243,2-1 0,2-1 107,3 1 0,1 0-985,0 1 0,1-1 1055,4-1 0,0 0-59,2 1 0,1 1 27,5-3 1,2 0 2,-19 0 0,1 0 0,1 0 1,2-2-1,1 1 0,-1-1-95,1-1 0,-1 0 0,1 1-568,1 0 1,0 1 0,0-1 603,-1-1 0,0-1 0,0 1-543,4 0 0,1 2 0,0-2 554,-1 0 0,-1-1 0,1 0 0,2 0 0,0 0 0,0 1 48,-1-1 0,1 0 0,0 0 0,0-1 0,0 0 0,0 0 13,1 0 1,0 0-1,0 0 1,-1-1-1,0 1 1,-1-1 62,1 1 0,0 0 1,0 0-1,0 0 1,-1 1-1,1-1-26,1-1 0,1-1 0,-1 1 0,0 1 0,0 0 0,0 0 30,0-1 0,0-1 1,0 1-1,-1 0 0,-1 0 1,1 0-15,-2 0 0,1-1 1,-1 1-1,0 0 1,-1 0-1,0 1 62,0 1 1,-1 1-1,-1-1 1,-1-1-1,-2 1 1,0-1-35,-3 1 1,-1 1 0,0-1 0,0-1-1,-1 0 1,0 1 105,16-1 0,0 2 1,-3 0-1,0 0-36,-4-1 1,-2 0-1,-3 3 1,-2-1 286,-5 1 0,0-1 0,-4 1 0,0 0-39,25 1 0,-7 0 797,-12 0 1,-5 0-996,-10 0 0,-6 0 2283,-9 0-2184,-6 0 1631,-1 0-2090,-5 0-399,-5 0 1,-1 0 127,-6 0 1,1 0-1921,0 0 0,-5 0 247,1 0 2100,-5 0 0,2 11 0,-5 1 0</inkml:trace>
  <inkml:trace contextRef="#ctx0" brushRef="#br0" timeOffset="150">8634 11809 7863,'-5'-11'1278,"4"4"-393,-4 2 43,5 5-78,0 0-304,0 5 1,4 3-130,-1 7 0,2 4 137,-1 8 0,-1 3-135,4 8 1,-4 3-137,1 5 0,1-1-194,-1 1 0,1 4-354,-1-1 0,-3 1 212,3-5 0,-3 1-283,-1 0 1,4-4-16,-1-1 0,1-8 172,-4 2 1,4-9-307,0 1 0,1-4 107,-1-4 1,-3-6-335,3-6 179,-3 1 48,-1-2 0,0-2-34,0-8 0,0 2-842,0-6 1361,-5 0 0,-1-8 0,-6-2 0</inkml:trace>
  <inkml:trace contextRef="#ctx0" brushRef="#br0" timeOffset="151">8520 11889 7892,'-6'-23'0,"-1"6"283,3 1 1,3 0 1175,-3 1-895,8-1 0,3 5-13,4-1 0,5 5-99,3-1 0,-1 2-88,1-2 0,4 2-32,4 2 0,5 3-75,-2-3 1,3 3-115,1 1 1,-3 1 41,-1 3 0,-4 0-230,0 7 0,-2 3-80,-1 9 1,-5 1 11,-3 3 1,-3-2-76,-5 6 1,-2-1 74,-5 4 0,-10 0 1,-5 1 0,-11 3 61,-4 0 1,-3-4 84,-1-3 1,-6-6-190,-1 2 0,-3-5 368,3-2 0,-1-1-37,7-8 0,1 2-106,11-10 1,3 1-269,9-4-109,-1 0 1,6-1-1208,2-3 1,12-2 707,3-6 1,9 1 805,3 0 0,10-6 0,8-1 0</inkml:trace>
  <inkml:trace contextRef="#ctx0" brushRef="#br0" timeOffset="152">9685 11592 7938,'-12'-11'1876,"1"-6"-1319,0 5 0,3 0-144,0 8 1,5 3 112,-5 1 0,0 0 349,-3 0 0,0 5-293,-1 3 0,-3 7-184,0 4 1,-1 4-58,5 4 1,-4 7-108,0 8 0,-1 2-61,5 2 1,-1 8-338,1 3 1,0 3 174,-1-3 1,6-25-1,1 1 59,-1-1 1,0 1 0,2 3 0,1 1-58,-1-2 1,0-1-1,2 1 1,0 0-166,-2-3 0,1 0 1,0 29 32,-1-8 1,4 1-151,4-9 1,3 1 122,4-12 0,4-2 59,0-9 0,4 0 88,-3 0 1,3-6 148,-4-1 1,4-4-130,-4 0 1,4-2 121,-4-2 1,2-2 216,-2-2 0,-2-3-250,2 3-275,-2-3 0,-2-1 22,1 0-2856,-6 0 2999,-1 0 0,-5 0 0,0 0 0</inkml:trace>
  <inkml:trace contextRef="#ctx0" brushRef="#br0" timeOffset="153">9959 12163 7854,'-4'-14'498,"0"3"0,-3 6 292,3-3-343,0 6 0,4-5 116,0 3 794,0 3-398,0-4-572,0 15 0,1 0-39,3 13 0,3-1 94,4 8 1,0 2-190,1 6 1,3 1-26,0 3 0,2 1-240,-2-4 1,2 2 81,2-3 1,1 1-38,-5-5 0,2-4-221,-2 1 0,-1-6-342,5 2 1,-5-7-598,1-1-1035,-2-5 921,-2 3 0,-3-7-64,-1-3 1305,-4-2 0,-3-5 0,-6 0 0</inkml:trace>
  <inkml:trace contextRef="#ctx0" brushRef="#br0" timeOffset="154">10267 12243 7822,'0'-11'627,"0"-1"145,0 1 1,0 3 829,0 1-1095,-5 4 0,3 1 72,-6 9 1,1 3-181,-5 13 0,-1 4-23,-2 11 1,-3 3-118,-4 4 1,-1 5-429,0-1 1,-4-1 132,1-6 0,3-2-247,4-6 1,1-5-791,-1-2 0,2-4-47,6-4-346,0-3 1,3-10 1465,0-2 0,1-2 0,-5-2 0</inkml:trace>
  <inkml:trace contextRef="#ctx0" brushRef="#br0" timeOffset="155">9902 11980 7967,'0'-11'0,"0"0"2044,0-1-1449,5 6 1,1-3 166,6 5 1,3 0-132,0 4 1,9 0 42,-1 0 1,8 0-139,-1 0 1,7-1-151,1-3 1,1 2-215,-1-6 0,-3 4 65,-1-3 1,-5 4-592,-6-1 1,0-1-372,0 2 0,-6-1-769,-1 4 1,-4 0 690,0 0 803,-6 0 0,4 5 0,-3 1 0</inkml:trace>
  <inkml:trace contextRef="#ctx0" brushRef="#br0" timeOffset="156">10679 12403 7876,'-11'-8'1059,"4"1"-625,-3 4-41,8-2 0,-3 4 194,5-3 180,0 3-155,0-4-217,0 5-113,5 0 0,5 0 26,6 0 0,4 1-134,-1 3 1,1-3 44,-1 3 0,3-3-341,-3-1 0,-1 0 127,1 0 1,-5 0-362,1 0 1,-2 0 183,-2 0 1,-3 0-1113,-1 0 1,0 1 1283,0 3 0,3-2 0,-3 3 0</inkml:trace>
  <inkml:trace contextRef="#ctx0" brushRef="#br0" timeOffset="157">11272 12346 7873,'0'-11'443,"-5"4"14,4-3 424,-4 9-536,5-4 1,1 5 86,3 0 0,2 0-100,6 0 1,1-2 31,2-1 1,1 1-117,3-1 1,4 1 2,0 2 1,0 0-136,3 0 0,-1 0 119,-3 0 0,-3 0-185,0 0 1,-1 0 105,1 0 1,-2 0-264,-6 0 13,1 5 0,-6 5-129,-2 6 1,-4 4 101,-4-1 1,-4 3 19,-7 0 1,-4 5-192,-8 0 1,2 3 84,-5-3 1,4 3-49,0-3 1,1 3 96,3-3 1,4-4 149,3-4 1,2-5-20,1 1 1,5-2 142,-1-2 1,6-3 94,-2-1 299,3-4-321,1 2 1,5-5 44,2 0 1,9 0 277,3 0 0,3-1-177,5-3 1,-2 1 2,6-4 0,-6 4-59,2 0 0,-3-3-236,-1 3 1,-4-1-539,0 4 1,-9 0 337,2 0 0,-5 1-979,1 3 524,-3-3-2161,-5 9 2773,0-3 0,-5 4 0,-2 1 0</inkml:trace>
  <inkml:trace contextRef="#ctx0" brushRef="#br0" timeOffset="158">12255 12095 7862,'5'-23'82,"0"5"1,4 3 437,-2 2-302,1 2 66,3-1-122,1 1 1,-5-1 158,1 1 1,-6 3 89,2 1 0,-2 3-147,-2-4 1,-2 6-13,-2-2 1,-2 3 74,-5 1-198,-6 0 35,5 0 1,-10 1 12,3 3-115,-3-3 0,-1 9 64,1-2 1,-1 3-152,0 5 0,-4-4-48,1 3 0,0 2 129,7-2 1,-1 4-76,5-4 0,1 5 78,6-5 0,3 0-164,5-4 0,0 1 64,0-1 0,5 1-64,3-1 0,3 0 121,4 1 0,-1-1-5,5 1 1,0-1 89,4 1 0,1-1-84,3 0-12,-3 1 304,9-6-282,-9 4 1,4-3 28,-5 4 0,-5 1 35,-3-1 0,-2 0-162,-2 1 119,-5-1 0,0 6-60,-6 2 0,-3-1-133,-5 1 1,-2 0-75,-13 3 0,2 1 78,-10 0 0,1 0-88,-4 0 0,3-4 40,1 0 1,4-5-43,0 1 0,7-4-53,3-3 0,8-3-641,0-5 333,5 0 0,0 0 592,6 0 0,9-5 0,6-1 0</inkml:trace>
  <inkml:trace contextRef="#ctx0" brushRef="#br0" timeOffset="159">12552 12300 7905,'-6'-11'0,"4"-1"2110,-6 1-905,6 5-822,-3 1 1,5 10 315,0 2 0,0 5-229,0 3 1,5 9-46,2 10 0,4 2-154,0 6 0,0 3-158,1 5 0,4 1 104,3-2 1,-1-2-254,1 3 1,-1-7-14,1-1 1,1-7-62,-5-1 1,4-4 102,-3-8 1,-1 0 60,-4-3 1,1-8 479,-1-7-319,-4 3-43,3-6 1,-9-5-58,3-7 1,-3-8-108,-1 0 0,-5-8-230,-3-4 1,-2-3-184,-1-4 1,-4-4 159,-1-7 0,-3 1-354,4-6 0,0-3 305,3-4 1,7 28 0,-1 0 117,0 1 0,1 0 0,1-3 0,1 0 27,1 1 1,0-1 0,2-3 0,-1 0 26,1 2 0,0 0 0,1 0 0,-1-1 85,2 1 1,0 0 0,1 3-1,2 1-172,10-29 379,3 3-153,5 6 1,5 3 164,2 7 0,9 2-116,7 6 1,10 5-61,-24 15 0,1 1 0,0 1 0,1 1-22,0 1 0,0 1 0,2 1 0,1 0 94,-1 2 1,0 0 0,3 3 0,-1 0-259,1 1 0,-1 0 0,1 1 0,0 1 304,1 0 1,0 0-1,0 0 1,0 0-1,0 0 1,0 0 0,1 0-1,1 0 11,-2 0 1,0 0 0,0 0 0,1 0-64,-5 0 0,0 0 0,-2 0 0,-1 0-104,28 0 0,0 0-8,-4 0 0,-2 0 109,-9 0 1,-7 1-20,-5 3 1,-5-3 37,-6 3 0,-1 1 302,-3-1-625,-3 0 565,-4 1-823,-6-4 0,-2 8-202,-8-5 1,-6 0-1989,-5-4 2683,-11 5 0,-3 1 0,-12 6 0</inkml:trace>
  <inkml:trace contextRef="#ctx0" brushRef="#br0" timeOffset="160">12963 12060 8006,'0'-11'0,"0"5"496,0 1 56,0 0 55,0 3-437,0-3 1,1 5 392,3 0 1,-3 1-153,3 3 1,-2 6 56,2 6 0,-3 5-68,3 2 0,-2 5-82,-2 6 1,0 0-92,0 1 0,0-1-119,0 0 0,0-3 7,0-1 1,0-1-77,0 2 1,1-3-338,3-5 0,-3-6 149,3-1 0,1-4-1338,-1 0 681,4-1-1613,-6-5 462,3 0 1957,-5-6 0,0 0 0,0 0 0</inkml:trace>
  <inkml:trace contextRef="#ctx0" brushRef="#br0" timeOffset="161">13328 12186 7863,'12'-24'0,"-6"1"3,-2 8 1912,2 2-492,0-3-828,1 9 1,-1 2-195,-2 5 0,-3 5 3,3 3 1,-1 7-78,0 4 1,-1 4-113,1 4 1,-1 1-146,-2 2 0,1 6 106,3-6 0,-2 4-445,6-7 0,-4 0-125,3-5 1,-3-4-434,4-3 1,-4-2 205,3-1 0,-4-5-1376,1 1-207,2-6 2204,-5 3 0,-6-10 0,-8-1 0</inkml:trace>
  <inkml:trace contextRef="#ctx0" brushRef="#br0" timeOffset="162">13168 12289 7872,'7'-6'426,"4"2"1,0 2 609,5 2 1,1 0-450,2 0 1,4 0 75,4 0 1,1 0-522,2 0 1,7 0 26,-3 0 1,-1 0-806,-2 0 0,-2 0 449,1 0 1,-2 0 186,-5 0 0,0 0 0,0 0 0</inkml:trace>
  <inkml:trace contextRef="#ctx0" brushRef="#br0" timeOffset="163">14059 11809 7921,'0'-11'0,"-1"-1"317,-3 1 687,3 5-57,-4-5-606,5 10 0,0-1 179,0 9 0,0 2-137,0 10 1,3 1 20,1 7 1,0 2-133,-4 6 0,0-5-267,0 0 0,0 0-162,0 0 0,0-3-370,0-8 1,0 1-289,0-5 0,0 1 376,0-5 1,0 0-2009,0 1 2447,0-6 0,0 4 0,0-3 0</inkml:trace>
  <inkml:trace contextRef="#ctx0" brushRef="#br0" timeOffset="164">13831 12266 7945,'1'-6'558,"3"2"1,2 3 13,6 1 1,-1 3-150,0 1 1,2 0 111,2-4 0,4 0-134,8 0 1,2 0 179,5 0 0,4 0-173,1 0 0,0 0-453,-1 0 1,-3-4-218,4 0 1,-8-1-215,0 2 0,-7 1-524,-1-2 0,-2 3-763,-6 1 1763,-4 0 0,-1 5 0,-4 2 0</inkml:trace>
  <inkml:trace contextRef="#ctx0" brushRef="#br0" timeOffset="165">13956 12574 8667,'8'0'2341,"0"0"-2110,-6 0 0,4 0 786,-2 0-249,-3 0-707,10 5 0,-10 2 42,3 4 1,-3-3-90,-1-1 0,0 1-19,0 3 1,0-3-370,0 0 0,0-4-659,0 3 523,0-4 118,0 7 26,0-9 599,0 4-195,5-5 1,1-5 82,6-3 0,3 2 84,0-1 0,4-1 137,-3-4 1,3 1-28,-4 0 0,4-1-67,-4 1 0,0 4 21,-3 4 1,-1-2-62,1 1 1,-1 0 84,0 4 1,2 5-127,2 3 1,-2 6-46,2 1 0,-2 4 9,-2-4 0,-1 5-30,-2-1 1,2 2-256,-2-2 0,-3 1 104,-1-5 1,1 2-934,-1-2 0,-1-2 470,-3 2 1,0-6 512,0-2 0,0 1 0,0 3 0</inkml:trace>
  <inkml:trace contextRef="#ctx0" brushRef="#br0" timeOffset="166">15487 11866 7834,'-5'-11'10,"3"3"389,-1 1 670,1 4-40,2-2-258,0 5-198,-5 0 0,3 0-165,-6 0 1,-1 5-85,-6 3 0,1 6-164,-5 1 1,-4 5-96,-4-1 0,1-1-90,3 1 0,0-1 88,0 1 0,0 1-117,1-5 1,4 1 17,3-5 0,6 0-112,1 1 0,6-1-66,-2 1 129,2-1 1,4 1 106,2-1 1,3-3 173,8-1 0,3-3-12,5 4 0,5-6 130,2 2 1,2-3-242,-1-1 0,0 0 48,-4 0 1,0 0-821,-5 0 1,-4 0 78,-3 0-1809,-2 0 1543,-1 0 1,-7 0 122,-5 0 1,-5 4 762,-7 0 0,-9 5 0,-4-3 0</inkml:trace>
  <inkml:trace contextRef="#ctx0" brushRef="#br0" timeOffset="167">15133 12323 7886,'6'6'580,"5"-2"1,2-1 187,6 1 0,0-3-249,4 3 0,4-3 400,-1-1 0,2 4-393,-1 0 1,-3-1-131,3-3 1,-3 0-371,-1 0 1,-6 0-237,-1 0 1,-4 0-2386,0 0 2595,-1 0 0,1 5 0,-1 2 0</inkml:trace>
  <inkml:trace contextRef="#ctx0" brushRef="#br0" timeOffset="168">16355 11775 7854,'0'-23'16,"-2"4"395,-1 0 0,1 5-42,-1-1 1,1-2 233,2 2 1,0 4-177,0 3 1,0 4 684,0-3-611,0 4 0,0 1-51,0 9 1,4 11 197,0 12 0,6 6-222,1 6 1,1 0-113,3 7 0,-1-2-264,1-1 0,-1-1-56,5 1 0,0-5 96,4-3 0,-1 1-560,-3-1 0,2-5 134,-2-6 1,-2-3-86,-2-1 0,2-2-151,-2-2 0,-4-3-1477,-3-9-383,-1 3 1177,0-8-30,-2 3 1285,-5-5 0,-10 0 0,-3 0 0</inkml:trace>
  <inkml:trace contextRef="#ctx0" brushRef="#br0" timeOffset="169">16777 11695 7866,'4'-23'1150,"0"0"0,0 2 183,-4 2-473,5 2-416,-4 11 174,4 1 0,-7 12-156,-6 9 1,-5 8-188,-10 14 0,-6 4-193,-5 7 0,16-21 1,0 0-90,-2 2 1,-1 1 0,2-2 0,-1-1-96,0-1 1,-1-1 0,0 1 0,1 0 105,-1 1 0,0 1 0,-1-3 0,1 0-964,-17 23 1,4-6 443,3-1 0,7-9-461,1 1 1,3-8 168,9-3 0,-2-6-632,9-5 799,0-1 1,5-4-35,3-4 675,-2-1 0,13-7 0,-3-2 0</inkml:trace>
  <inkml:trace contextRef="#ctx0" brushRef="#br0" timeOffset="170">16709 12346 7907,'6'-8'434,"-2"1"1,2 4 664,2-1 1,-2 3 281,2 1-975,-6 0 0,5 5 14,-4 3 0,-1 2-121,2 1 0,1 6 52,-2 2 1,1-1-213,-4 1 0,2-2-186,1 3 0,-1-3-221,1-1 0,2-4 227,-1 3-338,0-2 90,1-1-71,-4-6 57,5-1 283,-1-5 0,-3-1 8,6-3 1,-4-1 174,3-3 0,-3-2 71,4 2 1,-1-4-41,5 0 1,-5-2-35,1 7 0,-4-2 10,3 1 9,-4-2-80,7 9 1,-8-4-102,6 5 0,-5 1 10,0 3 1,0 3-156,1 9 1,-3-4-41,3 4 0,1 0-167,-1-1 0,1 2-699,-1-2 0,-2-2 452,6 2 1,-2-2-726,2-2 0,1 0 1326,-6 1 0,11-6 0,-1-1 0</inkml:trace>
  <inkml:trace contextRef="#ctx0" brushRef="#br0" timeOffset="171">17234 12312 7807,'-5'-12'2429,"4"6"-1731,-4 1 1,5 10 5,0 3-237,0 7-311,0 3 1,0 4 193,0 1 1,0 4-210,0 0 1,-4 0-135,0 0 1,0-3-317,4 3 0,0-4 264,0-4 0,0 1-1059,0-5 1,0-3-131,0-5-1085,0-4 2319,0 2 0,-5-5 0,-1 0 0</inkml:trace>
  <inkml:trace contextRef="#ctx0" brushRef="#br0" timeOffset="172">17108 12472 7822,'0'-7'1800,"2"2"-1259,2 5 1,3 0-198,8 0 1,3 0-279,5 0 1,5 0 40,2 0 1,0 0-1118,0 0 482,-5 0 309,8 0 132,-9 0 87,4 0 0,-5 0 0,0 0 0</inkml:trace>
  <inkml:trace contextRef="#ctx0" brushRef="#br0" timeOffset="173">17600 12346 7814,'-12'0'500,"1"0"1,4 2 709,4 6 0,-3 4-459,3 7 0,-6 3 117,1 1 1,-1 0-94,2 4-410,-3 2 53,8-5-208,-3 9-239,5-9 1,0 4 238,5-5-1,-3 0-947,8 0 1,-8-4 315,6 0-2956,-6-5 3378,9 2 0,-10-4 0,4-1 0</inkml:trace>
  <inkml:trace contextRef="#ctx0" brushRef="#br0" timeOffset="174">18342 11866 7831,'10'-17'155,"-2"1"0,1 4-100,-6 0 0,2 2 1202,-1 2-656,-2 3 0,6 4 689,-4-3-874,0 3 0,-9-3-71,-3 8 0,-3 2-50,-4 6 1,-4 0-65,-8 4 1,2 0-169,-6 3 1,1 3 97,-5-3 1,5 1-204,0-1 1,0 1-38,0-4 1,2 0-89,5-1 0,2-2 33,2 2 0,-2-2-59,6-2 0,5 1-6,6-1 1,3 1 112,1-1 0,1 1-97,3-1 1,3 0 94,9 1 0,3-1 23,7 1 1,2-5-76,3 1 0,0-6-4,-4 2 1,4-3-137,-5-1 1,1 0-262,-4 0 1,-2 0 252,-2 0 1,-2 0 59,-6 0 228,-4 0 0,-2 0 0,-5 0 0</inkml:trace>
  <inkml:trace contextRef="#ctx0" brushRef="#br0" timeOffset="175">17896 12335 7894,'3'-7'384,"5"3"1,4 3 575,11 1 1,0 0 234,0 0 0,1-1-588,3-3 0,-2 3-76,5-3 0,1 3-125,3 1 0,-1 0-930,-2 0 0,0 0 406,-4 0 1,0 0-600,-5 0 1,1 0 716,0 0 0,5 0 0,1 0 0</inkml:trace>
  <inkml:trace contextRef="#ctx0" brushRef="#br0" timeOffset="176">19073 11729 7870,'0'-29'21,"-4"1"1002,0 5 1,5 6-606,7 1 1,2 9 50,2 3-283,-6 3 648,-1 1 1,-1 6-333,0 5 1,3 11 239,-3 8 1,5 5-270,-1 3 1,-2-1-189,2 4 1,-1 0 17,5 1 1,-1-2-28,0-1 0,2-4-341,2 3 0,-2-7 140,2-5 1,2-2-824,-2-1 1,4-1 418,-4-3 1,4-3-1071,-3-4 1,-1-2 254,-4-2 1,-3 0-1096,-1-4 1458,-4 0 781,2-4 0,0 0 0,1 0 0</inkml:trace>
  <inkml:trace contextRef="#ctx0" brushRef="#br0" timeOffset="177">19404 11832 7834,'-11'-18'1349,"-1"3"-147,6-3-348,1 6 0,4 0-286,-3 8 0,1 3 96,-4 1 0,-1 10-279,-3 5 0,-6 11-122,-2 4 0,-8 8-236,-3 4 0,-3 3-33,-1 0 1,-1 0 233,1-3 1,1 5-749,3-6 0,-2 5-1032,5-8 0,1-5 597,3-6 1,6-4-377,6-4 1,1-3 1330,6-4 0,0-6 0,4-1 0</inkml:trace>
  <inkml:trace contextRef="#ctx0" brushRef="#br0" timeOffset="178">18981 11409 7899,'-6'-17'14,"2"-2"1634,8 7 1,13 0-917,9 8 1,6 0 157,2 4 0,1 0-335,-1 0 0,0 0-165,0 0 1,6-4-142,2 0 1,-2 0 28,2 4 0,-5 0-676,1 0 0,-4 0-828,-3 0 0,-9 2 1226,-6 2 0,-4 2 0,0 5 0</inkml:trace>
  <inkml:trace contextRef="#ctx0" brushRef="#br0" timeOffset="179">19724 11843 8019,'0'-11'71,"0"0"0,0 3 183,0 0 1,1 5 1090,3-5-650,-3 5 0,6 3-273,-4 8 1,-1 7 208,1 4 0,2 8-179,-1 3 1,0 7-95,-4 1 1,0 0-352,0-3 0,0-5-295,0 1 0,-4-6-73,0 2 0,-1-5-406,2-3 1,1 2-141,-1-6 1,1-4 55,2-3 851,0-5 0,-5 7 0,-1-4 0</inkml:trace>
  <inkml:trace contextRef="#ctx0" brushRef="#br0" timeOffset="180">19575 11980 7874,'5'-10'1323,"3"3"0,6 2-836,1 5 0,6 0 27,-2 0 0,2 0-416,2 0 1,9 0 3,2 0 0,-1 0-356,-3 0 0,1 0 183,3 0 71,0-5 0,1 3 0,-1-3 0</inkml:trace>
  <inkml:trace contextRef="#ctx0" brushRef="#br0" timeOffset="181">20329 11889 8024,'-11'-5'1344,"4"-1"1,9-4-588,9 2 0,0 3-180,5 5 0,-4 0-169,0 0 0,-1 0 10,1 0 0,-1 0 43,1 0 0,3 0-6,0 0 0,1 0-265,0 0 1,-4 5-142,4 3 1,-8-2-401,0 2 1,-5-1 310,0 5 0,-1-4-429,-2 4 0,-3-3 219,-4 6 0,-2 1-72,-10 0 0,1 4 19,-1-1 1,-7-1 81,4 1 1,-4 0 215,3 4 0,2-2-135,2-2 1,2 3 160,6-3 1,1-1-86,2 1 0,3-5 120,5 1 0,0-2-125,0-2 1,1-1 171,3-2 1,6-2-140,5-2 0,5-3-42,-5 3 0,5-3-655,-1-1 0,3-1 289,1-3 0,-1 2-1615,1-6 2059,0 6 0,-10-9 0,-3 5 0</inkml:trace>
  <inkml:trace contextRef="#ctx0" brushRef="#br0" timeOffset="182">21151 11752 7882,'0'-18'10,"0"-3"494,0 2 0,2 3-387,2 5 0,-3 3 208,3 5-304,-3 1 1,-2-7 674,-3 6 0,1-1-300,-4 4 0,-2 0-267,-6 0 1,-2 5-51,-2 3 0,-3 2 9,3 1 0,-6 4-83,-2 1 0,1 0 134,3-1 1,0-1-70,0 5 1,5-5-29,3 1 1,4-1 40,3 2 0,3-4-19,5 4 0,0-4 5,0 0 1,9-1 130,2 1 0,8-1-104,0 0 0,4 5 49,4-1 0,-2 0-40,6-4 0,-5 5 118,5-1 1,-6 0-132,2-3 1,-7-1-22,-1 0 1,-5 1-18,1-1 1,-6 1-135,-1-1 0,-6 1-37,2-1 1,-4 3-219,-4-3 1,-7 6-163,-8-10 0,-4 6 224,-3-5 1,0 2-317,-4 1 0,2-3 191,-6 0 0,6-5-776,-7 5 1,10-5 1173,2 0 0,0 4 0,5-1 0</inkml:trace>
  <inkml:trace contextRef="#ctx0" brushRef="#br0" timeOffset="183">21346 11809 7887,'0'-11'932,"1"1"211,3 2 0,-1 4-509,9 8 1,-3 0-246,6 7 0,-1 1 190,1 10 1,-1 4-156,5 8 1,0 3 163,4 5 1,-4-3-385,0 11 0,-5-10 31,1 6 0,2-7-62,-2 3 1,0 0-84,-3 4 0,-1-4-6,1-1 1,-2-5-48,-3-2 1,3-2-78,-2-9 0,-3 1 86,-1-9 0,1 0 185,-1-3-185,0-6-73,-4-1 1,0-7 258,0-6 1,-5-1-121,-3-10 0,2-4-984,-2-3 0,0-10 439,-3 2 0,3-12-283,1 0 0,0-6 43,0 3 1,-2-7 252,5-1 0,-4-1 102,6 26 0,1-1 0,-2 1 1,1-1 287,-1-1 0,2 0 1,0-1-1,1 0-14,-3-1 1,2 0 0,4 1 0,1 0 96,1-2 1,2 1 0,2 4-1,2 0 36,0 1 0,1 1 0,20-23 25,6 3 1,6 4 87,2 4 1,1 9-70,6 11 1,2 4 138,5 6 1,-26 7-1,1 0-129,3 1 0,0 1 0,1 0 0,1 1-53,0 1 0,0 2 0,2-1 0,1 1 22,1 1 1,-1 0 0,0-1-1,-1 0-66,1 3 0,-2 0 1,-2-2-1,-2 0 10,0 2 1,-1-1-1,26 0 60,-1 1 0,-16 1-33,1-2 0,-10 1 17,-10-4 1,0 0-643,-11 0-494,-5 0-614,-5 0 812,-15 0 1,-3 0-117,-10 0 0,1 5 954,-1 3 0,-5 7 0,-1 3 0</inkml:trace>
  <inkml:trace contextRef="#ctx0" brushRef="#br0" timeOffset="184">21837 11718 7984,'5'-12'0,"1"1"222,6 0-89,-1 4 0,-3-2 486,-1 6 771,-4-1-61,2 4-901,-5 0 1,0 6 169,0 5 0,0 7-34,0 9 0,0 1-215,0 2 0,-1 7-124,-3-3 0,1 3-243,-4-3 1,4 3 0,-1-3 1,4 3-347,4-6 0,-1 0 88,4 0 0,0-4-236,0-8 1,3 1-132,-2-5 0,-2-3-520,2-5 1,-6-3-1342,2 4 2503,3-6 0,-6 3 0,4-5 0</inkml:trace>
  <inkml:trace contextRef="#ctx0" brushRef="#br0" timeOffset="185">22294 11752 7839,'0'-23'0,"0"5"0,0 3 0,1 4 2972,3 3-2201,-3 3 0,8 10-438,-5 3 0,-1 7-160,-3 4 1,0 8 669,0 3 1,0 4-493,0 5 1,0-4-472,0 3 0,0-2-2,0-2 1,0-4-166,0 1 0,0-10-1203,0 2 0,0-8-86,0 1-605,0-9 2181,0 3 0,0-8 0,0 3 0</inkml:trace>
  <inkml:trace contextRef="#ctx0" brushRef="#br0" timeOffset="186">22122 11958 9111,'10'-7'1943,"6"3"1,3 3-1839,0 1 0,6 0-19,-2 0 0,4 0 85,-1 0 0,3-4-445,6 1 1,-5-2 230,1 1 0,-6 2-2111,2-1 2154,-3-4 0,-7 1 0,0-5 0</inkml:trace>
  <inkml:trace contextRef="#ctx0" brushRef="#br0" timeOffset="187">22807 11535 7932,'-10'-19'0,"3"0"0,2 5 1203,5-1 0,5 7-118,2 4-536,-2 3 0,0 6-55,-5 3 1,0 7 156,0 4 1,0 9-209,0 6 0,0 4-14,0 4 1,0 3-1050,0-4 0,0-1 460,0-2 1,0-4-1415,0-3 1,0-5 776,0-7 1,0 2-354,0-6 0,0-4 1150,0-3 0,0-6 0,0 3 0</inkml:trace>
  <inkml:trace contextRef="#ctx0" brushRef="#br0" timeOffset="188">22522 12140 7892,'11'-6'1326,"1"2"1,3 3-988,0 1 1,0-4 9,-3 0 0,4 1 77,3 3 0,3 0-175,1 0 0,0 0-47,0 0 0,3 0-68,1 0 1,1 0 92,-2 0 0,-2 3-728,3 1 1,-3 1 331,-1-1 0,-1-3 154,-3 3 1,-3 1-8,-4-1 20,-6 5 0,-1-3 0,-5 6 0</inkml:trace>
  <inkml:trace contextRef="#ctx0" brushRef="#br0" timeOffset="189">22682 12323 7902,'0'-11'4894,"5"4"-3818,-4 2-310,4 5 0,-5 2-309,0 1 1,4 4-184,0 4 0,0 2-243,-4 2 0,0-1 58,0 5 0,0-4-121,0 4 0,0-3 126,0 3 1,0-5-673,0 1 0,0-6 234,0-2 1,1 0-993,3 0 988,-3-2 0,9-5 185,-2 0 0,2 0-86,1 0 1,2-5 9,2-2 0,-1-4 837,5 0 1,-1 0-301,1-1 1,-1 1 264,-3-1 1,-2 1-224,2-1 0,-6 5 631,-2-1-746,-4 6 1,3-3-254,-2 5 1,-3 1 44,3 3 1,-2 2-297,-2 5 1,0 1-731,0-1 1,0 5 495,0-1 1,0 1-367,0 0 1,0-4 878,0 3 0,-6 3 0,0 0 0</inkml:trace>
  <inkml:trace contextRef="#ctx0" brushRef="#br0" timeOffset="190">23230 11101 7831,'5'-21'0,"3"1"1,3 8-1,4 4 0,-1 7 0,5 1 0,-5 5 1935,2 6 0,0 6-850,-1 2 1,6 8-493,-2 3 1,-2 13 44,2 7 1,-7-19 0,-1 1-595,2 2 1,1 1 0,1 2 0,0 1 389,-1-2 0,-1 0 0,2 0 0,0-1-170,-1-3 0,-1 1 0,0 0 0,0 0-481,6 28 0,-11-29 0,0 0 275,3 29 0,-3 1-255,0-1 1,-6-1 160,1-28 0,-2 1 1,-6 28 2,0-29 0,-1 0 1,-6 28-145,-3 1 1,-7-5-252,-1-7 0,-3-1-1572,-1-10 1,-2-3 871,-5-5 1,-1-4-2254,1 0 3381,5-7 0,-7 0 0,6-5 0,2 0 0,3 1 0</inkml:trace>
  <inkml:trace contextRef="#ctx0" brushRef="#br0" timeOffset="191">1827 14779 8043,'-1'-12'0,"-3"1"540,-2-1 0,0 5 303,2-1-264,2 6 85,2-9 233,0 10-461,0-4 0,2 6-206,2 3 1,2 2 123,5 6 1,-3 6-96,0 5 1,-2 1-154,2 6 0,-2-1-43,-2 2 0,-3 0-120,3-4 1,-3-2 1,-1-5 0,0-4-606,0-5 205,0 1 0,1-2 231,3-2 1,2-5-52,6-6 0,-1-1-14,1-8 1,0 2-14,4-9 0,0 0 171,3-4 1,3 0 19,-3 1 0,2-1 68,2 0 1,-5-2 170,-3 2 0,2-1 293,-2 8 0,-4 2 3,-3 7-354,0 2 1,2 11 186,-3 6 1,0 5 347,-4 10 1,-1 2-238,2 5 0,-3 2-120,-1 2 1,0-2-280,0 2 1,0-7-418,0 0 1,4-10-499,-1 2 1,6-8 462,-1 1 0,3-5 484,5-3 0,1 2 0,6-4 0</inkml:trace>
  <inkml:trace contextRef="#ctx0" brushRef="#br0" timeOffset="192">2741 14927 7977,'-18'-5'2495,"3"-3"-1826,2-2 0,12 4-460,5 2 1,5-1 101,2 1 0,4-3 109,1 3 1,4-1-160,-1 1 0,4 3-23,3-3 0,2-1 0,3 1 1,6 0-15,-3 4 1,6-4 165,-1 1 1,-1-1-411,-4 4 1,3-4-476,-3 0 1,3-4 214,-7 5 1,-2-2-219,-1 1 1,-4 1 258,-4-4 0,-3 3-111,-4-4 0,-2 4-306,-3-3 1,-2-1 232,-5-3 0,0 3 40,0 1 0,-2 0 70,-6 0 0,-1-2 115,-10 5 1,2-1 153,-2 1 1,-2 3 252,6-3 1,-4 3 255,4 1 534,0 5-151,3-4-573,6 4 1,1-4 259,5 3 0,5-3-127,2 3 1,9 1 47,3-1 0,3 0-197,5-4 0,1 1-148,3 3 0,0-3 113,-4 3 1,3-1 13,-3 0 0,-4 0-345,-4 5 0,-5-5 3,1 5-67,-2 0 0,-7 3-103,-2 0 1,-9 1-109,-7-1 1,-8 1 195,-7-1 1,-4 2 101,0 2 0,-4-2-802,0 2 0,4 1 886,8 0 0,5-1 0,2-4 0</inkml:trace>
  <inkml:trace contextRef="#ctx0" brushRef="#br0" timeOffset="193">4191 14904 7947,'-12'-11'145,"-3"-1"0,6-3 300,-3 0 1,8 0-297,1 3 1,1 5-236,2-1 400,0 0 128,0-3 421,0 5-300,0 1-417,0 5 272,0 5-173,0-4 395,0 4-63,5-5 107,-3 0-463,3 0 1,-4 0 182,3 0-99,-3-5-153,4-1 1,-5-2 273,0 0-225,0 6 164,0-3-60,0 5-744,0-5 1,5 3 219,3-1 1,7-4 48,4 0 0,3 0 101,1 0 0,-1-1 33,1-3 1,-4 4 67,0 3 1,-3 3 19,3 1 0,-4 1 141,4 3 0,-4 4-29,4 7 1,0-1-20,4 5 0,5 0-58,2 4 0,5-4-293,3 0 1,-2-4-21,6 4 1,-5-3-225,1 3 0,0-5 154,-3 1 1,5-6-56,-6-2 1,2-4 53,-6 1 0,2-3 48,-5-1 0,3-1 233,-3-3 0,0-3-112,-5-4 0,-4 0 268,-3-1 1,1-3 27,-5 0 0,2-2-12,-9 2 0,-1 1-95,-3-5 0,-1 4 85,-3-4 1,-3 5-85,-9-1 1,2 3 10,-5 5 0,-5 1-33,-6 6 1,-4 2-9,-4 2 1,-3 3 136,-5 8 0,-5-1-352,-2 5 1,-1-3 349,0 3 0,0-2-169,4 2 1,-3 2-6,3-6 0,5 0-19,3-3 1,10-2-153,2-3 1,6 2 152,5-5 1,2 0 14,6-4 0,4-1-395,4-3 1,4-6-350,6-6 0,2-3 754,10 4 0,0-5 0,4 2 0</inkml:trace>
  <inkml:trace contextRef="#ctx0" brushRef="#br1" timeOffset="194">13716 12917 7771,'-11'-11'652,"5"-1"0,1 1-173,5-1 1,0-3-62,0 0 0,2-7-95,6-1 1,1-1-121,10-6 1,5-6-127,6-6 0,5-2-155,3-2 0,-18 21 1,1 0 100,4-2 0,0 0 0,1-1 0,0-1-183,2-1 1,1-1 0,0 2-1,-1 0 194,1-1 1,-1-1 0,0 2 0,-1 0-24,2 0 1,-1 1 0,-3 3 0,-1 1-166,3 1 1,0 1 0,20-19 145,-5 3 1,-3 1-86,-5 11 1,-5-1-216,-2 4 0,-8 5 397,-4 3 0,-2 4-1142,-2 3 1355,-4-2-1053,-2 9 645,-5-5 0,-1 6-438,-3 0 368,-3 6 1,-4-4-6,0 6 0,-5-6 187,1 2 1,0 1-75,3-1 0,1 0 210,0-4-127,-1 0 1,1 0 324,-1 0-38,1-5-82,-1 3 0,5-6 384,-1 4-94,6 0 0,-3 3-241,5-3 0,5 3-16,2-3 1,5 1 830,3-1 0,8 2-457,7-6 1,3 4-224,2-3 0,-1 0-148,0 0 0,-3-2-67,-1 5 0,-10 0-19,-1 4 1,-5 0-121,-2 0 1,-6 5-571,-2 3 1,-9 7 310,-7 4 1,-5 4-1469,-10 4 0,-1 2 1677,-2 5 0,2-5 0,5-1 0</inkml:trace>
  <inkml:trace contextRef="#ctx0" brushRef="#br1" timeOffset="195">22568 12426 7689,'-8'6'1180,"0"-2"-266,6-3-576,-8 4 1,7-3 553,-4 1-269,4-1 1,-2-4-238,5-1 1,0 0 175,0-4 0,0-1-184,0-4 0,5-4-16,3-3 0,6-3-152,1 0 0,9-6-241,-1-3 1,7-6-98,1-1 1,5-6-305,3-2 1,2-1 358,-21 21 0,-1-1 0,1 1 0,1 0 43,-2-1 1,0 1 0,2-2 0,0 1-378,17-22 0,0-1-34,-3 4 0,-6 6 219,-2 2 0,-5 3 28,-3 5 0,-2 3 159,-6 8 1,-4 3-299,-3 4 16,2 1 334,-5 5 1,3 1-266,-8 5 0,2 1-468,-6 3 1,0 2 181,-3 5 1,3 1-146,1-1 1,0 4 248,0 1 1,-2-1-92,5-4 521,0 1 0,4-1 0,0 1 0</inkml:trace>
  <inkml:trace contextRef="#ctx0" brushRef="#br1" timeOffset="196">23116 11558 7773,'-1'-10'-439,"-3"2"0,2-2-1,-1 2 2431,1-2-427,2-1-183,0-1-938,0 1 1,2 5-23,1 2 0,0-1 186,5 1 0,-1 0-223,5 4 0,3 0-27,0 0 0,4 1-102,-4 3 0,1-1-250,-5 4 1,-3 1 91,-1 3 0,-4 2 121,1 2 0,-9 4-2175,-7 8 0,-2-3 929,-9 3 0,4 1-508,-4-2 1,2 1 1535,6-4 0,-6 5 0,4 1 0</inkml:trace>
  <inkml:trace contextRef="#ctx0" brushRef="#br1" timeOffset="197">24007 10541 7799,'5'-11'0,"-4"0"-265,3-1 0,-2 2 599,2 2 1324,-3-2-977,4 9 1,-6-4-116,-3 5 0,-3 10-109,-8 5 0,1 6-117,-5 1 1,0 6-122,-4 3 0,1 2-5,3 1 1,3-1 0,4-2 0,6 0-261,2-4 0,4 0-428,4-5 0,7 1 77,8 0 0,8-6 171,3-6 0,0-1 342,0-6 0,4 0-86,4-4 1,2-5 587,-2-3 1,-5-6-283,5-1 1,-10-5-101,2 1 0,-6-8 213,-5-4 1,-2 1 111,-6-4 1,-4 1-379,-4-9 1,-6 4-279,-5-4 1,-12 4-817,-7-4 0,-10 12 213,-5 3 0,-13 9-571,22 13 1,1 2-1,-30 5 1269,29 3 0,1 1 0,-1 2 0,1 1 0,0 2 0,-1 1 0,0-1 0,-1 0 0</inkml:trace>
  <inkml:trace contextRef="#ctx0" brushRef="#br1" timeOffset="198">15270 10918 7930,'0'-11'678,"0"0"-409,0-1 0,0 1 824,0-1-207,0 6 462,0 1-901,-5 5 0,-6 10 16,-4 5 1,-1 7-121,1 4 1,3 5 76,1 7 1,4-4-301,7 0 0,2 1 57,1-5 1,13-3-262,6-4 1,10-2 148,2-6 0,2-4-219,6-8 0,0-3 136,3-3 0,1-8 103,0-4 0,-4-6-49,0-2 0,-7-1 320,-1-7 0,-6 5-89,-9-5 0,-3 1-92,-9-5 1,-3 1-225,-8 0 1,-7-4 113,-8 0 0,-8-3-814,-3 7 0,-10 2 235,-5 9 1,-6 11-582,-6 4 1,24 11-1,1 4 1095,-1 3 0,1 3 0,-1 1 0,0 1 0,3 5 0,-1 2 0,-1 0 0,0-1 0,-2 1 0,0 1 0</inkml:trace>
  <inkml:trace contextRef="#ctx0" brushRef="#br0" timeOffset="199">8463 15293 7832,'0'-11'-572,"0"0"1,0 3 971,0 0 1,0 1-55,0-5 0,4 1-36,-1 0 0,2 3 287,-1 0 204,-2 1-137,3 0 212,-5-3-489,5 9 0,-4 5-172,3 7 1,-3 9 134,-1 3 1,4 10-101,0 9 1,-1 6-40,-3 2 0,0 4-165,0 0 0,2-2 126,2 1 1,-3-5-58,3 2 0,1-8-146,-2-4 1,6-4-266,-1-4 0,1-2 186,-2-5 0,4-4-13,-4 0 0,3-6-403,2-2-447,-6 1 279,4-11-1,-8 4 56,3-5 1,-10-5 638,-3-3 0,-2-2 0,-2-1 0</inkml:trace>
  <inkml:trace contextRef="#ctx0" brushRef="#br0" timeOffset="200">8314 15339 7938,'0'-23'0,"0"0"99,0 1 0,2-1 136,1 0 0,0 1-15,5 3 0,3-2 265,4 2 0,2 1 243,-2-1 1,3 5-246,4-1 0,3 2-33,1 2 0,3 0-174,6 4 0,-2-2-181,-3 5 1,6 0-12,-6 4 0,4 0-125,-7 0 0,4 5 34,-5 3 0,0 7-230,-7 4 1,-4 8 18,-8 3 0,-2 3 38,-5 2 1,-5 7-126,-2-1 1,-14 6 52,-5-5 0,-10-1-164,-2 1 0,-4-9 154,4 1 0,0-9 14,4-2 1,4-1 4,-1-7 1,11-5-529,1-6-325,5-3 1096,2-1 0</inkml:trace>
  <inkml:trace contextRef="#ctx0" brushRef="#br0" timeOffset="201">9354 14917 7955,'0'-12'0,"0"1"0,0-1 27,0 1 1,0-1 26,0 1 468,5 5 765,-4-4-697,4 8 1,-6-3-156,-3 5 0,1 7-48,-4 4 0,-1 2-71,-3 6 1,-4 4 51,-1 3 0,-3 10-61,4-2 1,-5 9 91,1 3 1,-2 1-253,2 6 1,-1-2 235,5 6 1,-4-6-361,4 6 1,-1-3 159,5 3 1,1-5-503,2-2 1,3 1 182,5-2 0,1-1 31,3-6 1,4 1 69,7-4 1,-1-3 109,5-5 1,0-3-111,4-5 1,-2-6 63,-2-1 1,3-4-59,-3 0 1,-1-2 86,1-3 0,-5 2-37,1-5 0,-2 0-271,-2-4 1,1 0-745,-1 0 555,-5 0 0,1 0-985,-4 0 1424,-1-5 0,-2-1 0,-7-6 0</inkml:trace>
  <inkml:trace contextRef="#ctx0" brushRef="#br0" timeOffset="202">17051 15156 7827,'0'-11'0,"0"3"473,0 1 774,0 4-13,0-2-723,0 5 1,5 1 33,3 3 1,2 8-122,2 7 1,4 7 22,3 5 1,-1 3-87,1 4 0,-1 3 127,1 4 1,2 0-346,-2-3 0,-1 2-121,1-2 0,0 1-118,4-1 0,-4-3 127,0-4 0,-5-6-394,1-3 1,0-3-212,-3-4 0,2-2-431,-7-6 0,-2-3 1005,-1-1 0,3-4 0,-1 2 0</inkml:trace>
  <inkml:trace contextRef="#ctx0" brushRef="#br0" timeOffset="203">17451 15853 7780,'-11'-10'0,"-1"-3"0</inkml:trace>
  <inkml:trace contextRef="#ctx0" brushRef="#br0" timeOffset="204">17371 15168 7784,'-5'-24'1,"2"-2"905,-4 11 1330,4 0-1653,-2 9 1,5 3-219,0 11 1,-5 6 264,-3 12 1,-3 8-227,-4 8 1,-3 3-153,-5 0 0,-1 1-321,-3 0 0,3 0-97,-2-1 0,2 1-127,1 0 0,5-2-388,3-2 0,6-7-132,1-4 0,2-3 312,-2-2 1,3 0-733,5-11 1,0 0 1232,0-3 0,5-1 0,2 1 0</inkml:trace>
  <inkml:trace contextRef="#ctx0" brushRef="#br0" timeOffset="205">17497 15659 7761,'5'-11'1823,"-4"-1"-733,3 1-377,-3 4-458,4 2 1,-2 7 291,4 1 0,-4 0-84,1 4 0,-3 5-81,-1 3 0,4 2-388,0-2 1,-1-1 108,-3 5 0,2-5-723,1 1 560,-1 3 0,7-6-502,-6 4 0,6-9 260,-1-3 0,-2 1-503,2-1 442,-1 0 1,5-5 47,-1-3 1,-3-1 143,0-3 1,-5-1 273,5 5 1,-2-5 293,2 2 0,2-3-228,-2-2 0,-2 5 333,2-1 1,-5 6-112,5-2 0,-4 2 29,3 2 0,-3 2-76,4 2 0,-6 3-105,2 8 1,1 2-50,-1 2 1,4 1-155,-4-5 0,-1 6-426,-3-2 0,0-3 248,0 0 1,0-4-1180,0 0 1,0-1 114,0 0 1206,0 1 0,0-1 0,0 1 0</inkml:trace>
  <inkml:trace contextRef="#ctx0" brushRef="#br0" timeOffset="206">18091 15568 7785,'-7'-12'3449,"2"7"-2975,5 5 0,1 6-59,3 10 0,-3-2-127,3 5 0,1 0 77,-1 4 0,4 1-207,-4 2 0,1-2 59,-2 3 1,-1-3-822,2-1 1,-3-1 186,-1-3 417,0-3 0,0 1 0,0 0 0</inkml:trace>
  <inkml:trace contextRef="#ctx0" brushRef="#br0" timeOffset="207">18125 15887 7785,'-12'12'0</inkml:trace>
  <inkml:trace contextRef="#ctx0" brushRef="#br0" timeOffset="208">17942 15750 7752,'5'-10'1700,"3"3"1,3 0-1415,4 3 1,3 3-207,5-3 0,5 3-158,2 1 0,1-4 258,3 0-180,-2-4 0,-8 6 0,-9-3 0</inkml:trace>
  <inkml:trace contextRef="#ctx0" brushRef="#br0" timeOffset="209">18296 15682 7789,'0'0'0</inkml:trace>
  <inkml:trace contextRef="#ctx0" brushRef="#br0" timeOffset="210">18422 15682 7732,'0'-12'4,"0"1"1039,0 5 1526,0 1-2029,0 5 1,0 5-78,0 2 1,4 8-322,-1 4 0,1 4-248,-4 4 1,0 1 105,0 2 0,-5 8 0,-1-2 0</inkml:trace>
  <inkml:trace contextRef="#ctx0" brushRef="#br0" timeOffset="211">18422 15899 7738,'-12'40'0,"1"0"0</inkml:trace>
  <inkml:trace contextRef="#ctx0" brushRef="#br0" timeOffset="212">16206 15236 7795,'0'-11'-11,"4"0"481,0-1 0,5 2-75,-2 2 0,3-1 122,2 6 1,-5-5 279,1 4 475,-5 0-838,2 4 0,-7 9 171,-1 3 0,-10 7-224,-10 0 1,-6 4-49,-9 3 1,1 0-147,-5 4 0,0-3-204,-3 3 1,3-4-42,0 0 0,5-2 110,-1-1 1,2-1-619,2-3 0,6 2 145,5-2 0,2 2-18,6-2 1,4-3 161,8-4 0,1-1-40,2 1 1,7-1 99,4 0 1,7 0 56,8-4 160,-1-2 0,13 0 0,-3 2 0</inkml:trace>
  <inkml:trace contextRef="#ctx0" brushRef="#br0" timeOffset="213">15943 15716 7799,'35'0'0,"-6"0"207,-2 0 1,-5 0 185,-3 0 1,-2 1-1047,-6 3-683,-4-3 1336,-2 4 0,-15 1 0,-3 0 0</inkml:trace>
  <inkml:trace contextRef="#ctx0" brushRef="#br0" timeOffset="214">15726 15796 7799,'-5'6'0,"4"1"1508,-3-4 1,9 0-705,7 5 0,4-5-95,7 5 0,1-5-84,3 0 1,2-1 72,5-2 0,4 1-414,0 3 0,4-3-268,-4 3 0,2-3-725,-2-1 0,-3 0-752,3 0 1461,-2 0 0,-17 0 0,-4 0 0</inkml:trace>
  <inkml:trace contextRef="#ctx0" brushRef="#br0" timeOffset="215">19347 15111 7800,'-12'0'0</inkml:trace>
  <inkml:trace contextRef="#ctx0" brushRef="#br0" timeOffset="216">19255 15111 7783,'-11'5'2064,"-2"1"331,-2 6 1,1 0-1606,-5 3 1,-1 3-402,-7 5 1,2 0-216,-6 0 1,6 3 29,-2 1 1,2 0-172,-2-4 1,7-1 14,-3 1 1,9-1-10,3-3 1,1 1 36,6-5 0,1 4-166,7-3 1,6-1-6,5-4 0,10 1 156,-3-1 0,9-1-135,-1-2 1,5 1 61,3-5 0,-4 3-337,0-3 1,-1 0-109,-6-4 1,-2 0-286,-6 0 1,-2 0 741,-6 0 0,1 5 0,-1 1 0</inkml:trace>
  <inkml:trace contextRef="#ctx0" brushRef="#br0" timeOffset="217">19290 15613 7716,'-28'5'0,"-1"2"0</inkml:trace>
  <inkml:trace contextRef="#ctx0" brushRef="#br0" timeOffset="218">18844 15762 7716,'-11'0'0</inkml:trace>
  <inkml:trace contextRef="#ctx0" brushRef="#br0" timeOffset="219">18810 15785 7775,'17'5'0,"0"-3"858,6 6 0,1-6 1162,3 2 0,2 1-982,5-1 0,4 1 118,1-1 1,4-3-564,-1 3 0,1 1 29,-1-1 0,-1 1-808,-6-1 0,-4-3 166,-8 3 1,-5-3-1212,-3-1 1231,-7 0 0,-8 5 0,-6 2 0</inkml:trace>
  <inkml:trace contextRef="#ctx0" brushRef="#br0" timeOffset="220">19381 15865 7775,'-34'0'0</inkml:trace>
  <inkml:trace contextRef="#ctx0" brushRef="#br0" timeOffset="221">11124 15499 7878,'0'0'0</inkml:trace>
  <inkml:trace contextRef="#ctx0" brushRef="#br0" timeOffset="222">11067 15499 7900,'0'0'0</inkml:trace>
  <inkml:trace contextRef="#ctx0" brushRef="#br0" timeOffset="223">11101 15499 7905,'18'0'2230,"5"0"1,6-1-1096,9-3 1,2 1-418,6-4 1,-1 4-262,-4-1 1,3-1-187,-6 2 0,-2-1-146,-5 4 0,-3 0-111,-5 0 1,-6 0-69,-1 0 0,-4 0 54,0 0 0,-6 0 0,-1 0 0</inkml:trace>
  <inkml:trace contextRef="#ctx0" brushRef="#br0" timeOffset="224">11649 15465 7905,'-11'5'0,"-1"1"0</inkml:trace>
  <inkml:trace contextRef="#ctx0" brushRef="#br0" timeOffset="225">11626 15476 7905,'-17'0'0,"0"0"0</inkml:trace>
  <inkml:trace contextRef="#ctx0" brushRef="#br0" timeOffset="226">12243 15385 7851,'-8'-1'486,"1"-3"0,3 2-156,-4-1 1,6 0 372,-2-1 298,3 3-419,1-4-343,0 5 0,5 0 54,2 0 1,5-4-27,3 0 0,7 1 5,4 3 0,2 0-34,-1 0 1,-2 0-150,6 0 1,-5 0 8,5 0 1,-6 0-67,2 0 1,-3 0-11,-1 0-180,-5 5 0,-3 1 94,-8 5 0,-1 1-106,-6-1 1,-3 2-114,-5 2 0,-1 4 64,-10 8 1,-1-2 26,-6 6 1,-2-5 31,-3 5 1,-1-6-82,6 2 0,-1-3 166,4-1 1,2-4 4,2 0 0,2-5 102,6 1 0,3-6-107,1-1 1035,4-6-725,-2 8 1,10-9 294,3 3 0,2-2-73,1-2 0,6 0 103,2 0 0,4 0-131,3 0-1,3 0-29,6 0 0,0 0-189,3 0 0,-2-4-26,2 0 0,-4 0-169,-3 4 1,0-1 103,-4-3 1,-4 3-1117,-4-3 0,-5 3-1410,1 1-894,-2-5 3301,-2 3 0,-5-8 0,0 4 0</inkml:trace>
  <inkml:trace contextRef="#ctx0" brushRef="#br0" timeOffset="227">21106 15214 7737,'-4'-8'3273,"0"0"-2840,0 6 0,4 2-106,0 7 0,0 9 85,0 3 1,-1 3 139,-3 5 1,-1 0-182,-3 7 0,0-2-104,4 6 0,0-4-42,4-3 1,0 0-372,0-4 0,4 0-198,0-5 1,4-4-434,0-3 1,-3-2-19,-1-1 0,1-5-2292,-1 1 3087,0-6 0,-4 3 0,0-5 0</inkml:trace>
  <inkml:trace contextRef="#ctx0" brushRef="#br0" timeOffset="228">20877 15476 9800,'5'-6'658,"3"2"1,2 3-358,1 1 1,5 0 460,-1 0 0,9-1-702,-1-3 1,7 2-3,1-1 0,2 1-357,1 2 1,-3 0 201,-1 0 0,-1-1-2190,2-3 2287,2 3 0,-9-9 0,4 4 0</inkml:trace>
  <inkml:trace contextRef="#ctx0" brushRef="#br0" timeOffset="229">21597 15362 7748,'-8'-3'1145,"1"-4"1,4-1-490,-1-7 0,4 4-619,4 3 1,-1 2 382,4 2 103,-4 3 0,7-5-137,-3 6 1,4 0 135,0 0 0,2 0-121,2 0 1,1 0-159,3 0 1,3 0-198,-3 0 1,5 4 66,-1 0 1,2 1-45,-6-1 0,2-1 4,-2 4 0,-3-3-252,-4 4 54,-1-1 0,-5 5-67,-2-1 1,-2 0-37,-2 1 0,-6 1 72,-1 2 1,-8 3-12,-4 4 1,-7-3 68,0 0 0,-5 4 136,4 4 1,-3 0-41,3-5 0,2 1 14,6 0 1,2-5 0,6-3 1,1 2 131,2-2 1,-1-4 19,6-3 0,0-2 208,7 2 0,2-3 217,6-5 0,4 0-210,3 0 0,4 0-305,4 0 0,2 0-22,5 0 0,0-1-198,1-3 1,-2 1-252,-3-4 0,-3 3-726,-8-4 1,-3 4 1121,-4-3 0,-1 4 0,0-2 0</inkml:trace>
  <inkml:trace contextRef="#ctx0" brushRef="#br0" timeOffset="230">22990 14483 7871,'-11'-8'194,"-1"0"0,5 6 1021,-1-2-337,5 3 69,-2 1-94,5 0 1,5 0-247,3 0 1,4 5-191,3 2 1,6 9 176,6 3 1,9 9-107,-2 6 1,3 3-362,-3 8 1,4 7 61,-19-22 1,0 1-1,-1 0 1,-2 0 67,0 0 0,-1-1 0,-2 1 0,-1-1-91,2 4 1,-1 1 0,-1-2 0,-1 0-28,-1 3 0,-1 0 1,-1-1-1,0 0-3,-2-1 1,0 0-1,-1 1 1,0 0-32,-1 2 0,-1-1 0,0-3 0,-2 0-190,-2 1 0,-2 0 1,1-1-1,-2-1-117,-1 0 1,-1 1-1,-11 29-316,-2-5 0,-4-4-135,-4 0 0,-3-4-653,-8 0 0,1-7-1170,-5-4 2476,5-7 0,-3-4 0,2-4 0,-4 0 0,-2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9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16081 13260 8060,'-5'-7'0,"3"-3"0,-8 4 0,4-6 0</inkml:trace>
  <inkml:trace contextRef="#ctx0" brushRef="#br0" timeOffset="1">16058 13225 8060,'-7'-1'1448,"4"-3"-1140,1 3 1,2-5 156,0 2 1,0 1 644,0-4-857,0 4 0,2-2-90,1 5 0,-1 3 87,1 4 0,-1 3-65,-2 13 0,-5 0-15,-3 11 1,-1-1-125,2 9 0,-4-4 88,4 4 1,2 0-96,1 4 0,3-1-65,1 1 1,0-1 91,0-4 1,0 3-63,0-6 1,3 3 0,1-2 0,4-1-130,-4-4 0,3-4 107,-3 1 0,1-2-9,-1 1 1,-3 2-45,3-5 1,1-2 75,-1-6 1,0 3-37,-4-3 1,0-3 36,0 0 0,0-4-274,0 0 161,0-1-195,0 1 104,0-6-284,0-1 39,-5-5 0,3-1 135,-1-3 0,-2 1-151,1-4 1,-1-1 95,1-3 1,3-1 33,-3 1 1,-1-1 12,1 1 0,-1 0 189,1-1 0,1 2-111,-4 2 273,-1-7 0,-3 8 103,-1-9 0,2 4 45,3 0 0,-4 1 191,4-1 1,0 5-181,0-1 0,3 4 561,-4-3-131,6-1 80,-8 2-214,8 1-29,-3 5-284,5 0 0,0 5-24,0 2 1,4 4 15,0 0 1,5 4 1,-1 0 1,2 6 27,1-2 1,4 2-16,1 2 1,-1 0-194,-4 0 0,1-4 31,-1 0 1,0 0 63,1 4 0,-1-4-79,1 0 1,-1-5 46,1 1 1,-5-2-148,1-2 1,-4 1 79,3-1 0,-3-3-331,4-1 226,-6-4-10,3 2 202,0-5 1,-3-1 132,1-3 0,-1-3-99,-2-4 0,3-6-21,1-2 1,0-2-10,-4-2 1,4 0 5,0 0 1,1 1-135,-1-1 1,-2 0 84,6 0 1,-2 0-23,2 0 1,2 6-24,-3 1 0,0 0-130,0 1 1,-4-1-257,1 5 109,2 0-1171,-5-1 603,4 6 855,-5 1 0,-10 15 0,-2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94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1907 16172 8022,'-6'-8'-5,"2"1"1,3 3 110,1-4 0,0 4 319,0-3 1,0 3-51,0-4 1,0 5 488,0-5-162,0 5-397,0-2 0,5 5-82,3 0 0,-2 2 0,2 1 0,-1 4-12,5 4 1,3 2 17,0 2 0,4 7-18,-4 4 0,4 2 32,-3-1 1,4 2-230,-1 5 0,2 1-142,2-1 0,-4 3-159,0-3 0,-1 3 158,1-7 0,-1-2-26,-3-1 0,-2-1 207,2-3 1,-2 1-67,-2-8 1,-1-1 85,-2-4 0,2-1-127,-2-2 187,-3 2 1,1-9-418,-2 3-506,-3-2 403,4-2 1,-6 0-406,-3 0 0,2 0-1456,-6 0 1643,0-6 0,-3 4-165,0-6 771,-1 6 0,-4-8 0,-2 3 0</inkml:trace>
  <inkml:trace contextRef="#ctx0" brushRef="#br0" timeOffset="1">2296 16183 8024,'0'-11'-256,"0"0"213,0-1 1,0 1 946,0-1 1,0 1-338,0-1 0,1 2 661,3 3-323,-3-3-143,4 3-445,-5 1 0,0 2-31,0 8 0,0 3-161,0 9 0,-6 6 64,-6 9 1,-4 8-176,-7 7 1,-1 1-246,-3 6 0,-2 1 41,12-26 0,0 1 0,0-1 1,-1 1-6,1 0 1,0-1 0,-13 21-187,-1 1 1,6-11 37,-2 3 1,4-10-122,4-6 0,3-7-149,4-3 410,6-4 1,1-4-843,5 0 290,0-6 325,5-2 0,-1-6-135,7-6 0,-2 1 586,6 0 0,-2-6 0,-1-1 0</inkml:trace>
  <inkml:trace contextRef="#ctx0" brushRef="#br0" timeOffset="2">1919 15944 8024,'0'-12'621,"0"1"-17,5-1 117,-4 1 77,4 4-484,0 2 0,-2 5 46,4 0 0,-3 0-117,4 0 0,-1 0 292,5 0 0,0 0-131,4 0 0,0 0 114,3 0 1,4-5-146,0-2 1,0 0-180,3 0 0,-1 3-150,-3-4 0,0 5-250,-3-5 1,3 4-1119,-3-3 0,-2 4 714,2-1 1,-5 3-1497,2 1 2106,-4 0 0,0 5 0,-1 1 0</inkml:trace>
  <inkml:trace contextRef="#ctx0" brushRef="#br0" timeOffset="3">2661 16309 8024,'-13'-1'-1641,"6"-3"2862,4-2 1,8-6-463,3 1 0,6 1-305,1 2 0,5 2-169,-1 2 1,3 3-141,1-3 1,1 2-1,3 2 0,2 0 37,5 0 0,0 0-3,1 0 0,0 0-147,3 0 0,-1-3-277,5-1 1,-4-4 199,4 4 0,-9-3-258,1 3 0,-3-5 153,-1 2 1,-3 0-313,-8 0 1,-3 4 106,-4-1 0,-1-1-484,0 1 199,-4 1 108,-2 3-962,-5 0 1052,0-6 277,0 5 111,0-4 122,-5 0 0,2 0-117,-4-3 0,3 2 127,-4 2 1,4 3 246,-3-3 1,3 3-166,-4 1 0,5-4 330,-5 0 0,4 0 100,-3 4 27,-1-5 1,0 4 387,1-3 121,4 3-402,-2-4-459,5 4 1,4-3 11,0 8 1,8-2-35,0 6 1,3-1-141,0 5 0,3-3 98,5 2 0,0-2-258,0 6 0,-1-2-113,1-2 1,0 1-75,0-1 0,0-1 85,0-2 0,-2 1-41,-2-5 1,-2 1-112,-6-1 172,1-3 172,-6 4-86,-1-5 1,-6 0 323,-3 0 1,-8 1-21,-7 3 1,-2-3-141,-2 3 0,-4 1-86,1-1 1,-1 1-76,4-1 0,2-2-264,2 6 1,2-4-1371,6 3 692,4-4 1,4 6 991,6-5 0,4 4 0,4-1 0</inkml:trace>
  <inkml:trace contextRef="#ctx0" brushRef="#br0" timeOffset="4">4043 16880 8192,'0'6'825,"0"-1"2303,0-5-2647,0-5 0,0-1-133,0-5 0,1-1 152,3 1 0,-1-6-275,4-2 0,0 1 20,0-1 1,3-1-304,-2-7 1,1-2 152,-2-5 0,2 2-237,-5-2 1,0 1 18,-4-9 0,0 4-61,0-4 1,0 8-46,0-4 1,0 9-152,0-6 0,-1 10 165,-3 2 1,3 2 125,-3 5 1,1 2 263,-1 7-220,3-3 222,-4 8-256,5-3-385,0 5 434,5 0 0,2 4-18,4 0 0,0 0 142,1-4 0,0 0-145,4 0 0,-4 0 98,4 0 1,0 0-97,-1 0 0,4 0-52,-3 0 0,3 0 3,-4 0 1,4 0-177,-4 0 1,4 0 175,-4 0 0,4-4-33,-3 0 0,-1-3 29,-4 3 0,1-5-24,-1 1 0,1-2 240,-1-1 0,-1-1-14,-2 1 0,-2 1 251,-2 2 96,-3-2 186,4 4-407,-5-1 1,0 3 35,0 8 0,0 4-86,0 7 1,-1 7-32,-3 4 1,3 6-67,-3-2 1,3 3 74,1 2 0,0-1-618,0 0 0,0-1-211,0-2 0,0-3-508,0-6 1,0-2-1360,0-1 2542,0-6 0,0 9 0,0-4 0</inkml:trace>
  <inkml:trace contextRef="#ctx0" brushRef="#br0" timeOffset="5">2318 17405 8253,'0'-11'251,"-1"1"190,-3 2 1,3-2 7,-3 2 0,2 2-65,-2-2 0,-2 6-53,-6-2 0,-1 3-82,-2 1 0,1 0-93,-5 0 1,0 1 107,-4 3 0,-3 4-16,-1 7 1,2-3-17,6 4 0,-2 0 0,6-1 0,-4 1-240,4-5 1,3 4 69,5 1 1,0 0-65,0-1 0,-2-1 94,5 5 1,-1-4-181,1 5 1,3-7 14,-3 3 1,4-4 0,4 0 1,-1-1 119,4 1 1,5-2-1,3-3 1,1 4 88,0-4 0,1 0-75,6 0 0,0-3 141,0 4 1,5-5-69,2 5 0,-1 0-26,2 3 1,-6 0-57,2 1 1,-4 4-121,-4 3 1,-3 3 60,-4 1 0,-6 0-182,-2-1 1,-3 5 58,-1 0 1,-1-4 69,-3-4 1,-4-2 385,-7 2 0,-3 2-132,-4-6 0,-1 0 27,0-3 0,-1-5-38,-3 1 1,2-6-31,-6 2 0,2-3-149,-1-1 1,0-1-294,4-3 0,3 2-659,0-6 1,5 1-20,7-5-667,5-4 1,3 3 1632,11-2 0,4 2 0,11 2 0</inkml:trace>
  <inkml:trace contextRef="#ctx0" brushRef="#br0" timeOffset="6">2741 17782 8243,'-11'-5'113,"4"4"407,-3-9-235,9 3 1,-3-3-17,8 3 1,2-2 49,6 5 0,-1-1 103,0 1 1,2 2-10,2-6 1,-2 5-21,2 0 1,-2 1-55,-2 2 1,5 0-63,-1 0 1,5-3 15,-1-1 0,3 0-128,1 4 0,1-4-169,2 0 0,1-1 137,7 1 0,-2 2-150,6-6 0,-1 4-352,1-3 1,-3 1 211,4-2 0,-5-2-349,-4 2 0,-2 3 92,-5 1 0,-1-1-551,-3 1 246,2 1-3,-8-3 232,3 5 12,-9-4 358,-2 5 0,-6 0-105,-3 0 1,-3 0-151,-4 0 240,0 0 1,-1 0 114,1 0 1,3 0-40,0 0 0,5 0 212,-5 0 0,4 0 312,-3 0-253,4-5 1,-3 0 84,2-3 0,3 2 199,-3 2-17,3 3 0,1-5 352,0 2 125,0 3-634,0-5 1,5 6-109,2 0 0,3 0-182,2 0 1,1 4 122,2 0 1,3 1-151,4-1 0,-3-2 97,0 6 0,4-4-304,4 4 0,-2-1-45,-6 5 1,3-5-69,-3 1 0,-3-4-78,0 3-100,-4-4 523,-5 7 1,-2-8-74,-5 6 0,-1-5 208,-3 0 1,-6 2-16,-6-1 0,-4 1 8,1-1 1,-6-3-40,-2 3 1,-1 1 22,1-1 1,7 0-262,-3-4 0,9 1-835,3 3-1506,-1-3 1334,11 4 1126,1-5 0,12 0 0,5 0 0</inkml:trace>
  <inkml:trace contextRef="#ctx0" brushRef="#br0" timeOffset="7">4237 17600 8160,'-23'-6'145,"6"5"0,0-4 91,6 5 1,-1 0 401,1 0 1,-4 0-234,-1 0 0,0 3-163,1 4 1,2 2 15,-2 10 0,-2 0-1,2 4 1,0 5-15,3 2 0,6 0 14,2 0 1,3-3 0,1 3 0,1-4-743,3 0 0,2-3-849,6-4 1,4-1 1333,3-3 0,3-6 0,1 2 0,0-7 1130,-1 0 1,5-3-186,0-1-609,-1 0-740,-3 0 209,-5-5 0,2-5-389,-5-5 375,1 0 0,-5 2 19,1-2 1,-5 2 19,1-2 0,-6-3 110,2-1 0,-6-1-80,-2 1 1,-6-3 125,-2 3 1,1-3-49,-4 0 1,-2 0 25,2 3 1,0 2 53,3 6 1,1 0 377,-1-1-155,1 6 283,-1-4-284,6 8-34,1-3 0,9 4-8,0-3 1,8 3-66,0-3 0,7 3 132,0 1 0,2-1-22,2-3 0,0 3 90,0-3 0,4 3-124,-1 1 0,1 0 156,-4 0 0,-4 0-81,0 0 0,-1 0-53,1 0 0,1 0 30,-5 0 1,0-2-9,-3-2 1,-1 3-58,1-3-263,-6 3-728,-1 1 133,-5 0 1,-5 0-659,-3 0 1,-2 0 1319,-1 0 0,-11 5 0,-2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9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9959 16206 7868,'-5'7'-277,"-1"3"709,-1-9 726,2 4-197,5-5 368,0 0-1116,5 0 1,-2-1 70,4-3 0,-3 1-87,4-4 0,-4-2 0,3-6 0,-3-3-34,4-5 1,-6 3-146,2-3 0,-1 1-41,0-8 0,-1-1 119,1-3 1,2-5-234,-1-3 0,0-4-17,-4-3 1,0 1-134,0-6 0,4 5 195,0-4 1,5 8-122,-2-1 1,3 5 128,2-1 1,-1 6-115,1 6 1,-5 4 124,1 0 1,-2 3-92,2 4 244,2 2-184,-9 11 373,4 1-52,-5 5 1,0 1-158,0 3 1,-1 6-19,-3 5 0,3 6-2,-3-2 1,3-2 15,1 2 0,0-3 6,0 3-25,0-5-14,0 2 0,1-4 5,3-1-35,2 0 0,7 1-1,2-1 0,-2-4-32,2-4 1,3-1-119,1-2 1,-1-2 92,1-1 1,-4-4-23,4-4 1,-4-6 159,4-2 0,-5 2-114,1-2 0,-2-1 136,-1-2 1,-2-1-140,-3 0 423,-2 5-225,0 2 1,-3 4-24,2 1 389,-3 5-100,-1 0-56,0 6-181,-5 0-81,3 6 1,-6 1 115,4 8-197,0-2 9,-1 14 1,4-7-24,-3 10 106,3 1-96,1 8 1,0-3-114,0 2 1,3 1-57,1-1 0,0-1-219,-4-6 0,4-1-94,0-7 0,-1 1-323,-3-9 0,4 0 788,0-3 0,5-1 0,-3 1 0</inkml:trace>
  <inkml:trace contextRef="#ctx0" brushRef="#br0" timeOffset="1">13637 15384 7747,'-7'-5'1005,"2"4"-347,0-5-187,-1 1-98,-6 4 1,1-4-149,-1 5 1,1 0-84,0 0 1,-1 0 25,1 0 1,-2 5-41,-2 3 1,2 6 6,-2 1 1,2 5-126,2-1 1,-1-1-24,1 1 0,0 0 10,-1 4 1,4 1-127,1 3 0,4-3-4,0 2 1,0-3-44,-1-4 0,3 2 110,-3-6 0,4 0-51,4-3 0,-2-2 89,6-3 0,0 2-2,3-5 0,2 0 26,2-4 0,-1-1-25,5-3 0,-1-4 80,1-7 1,2 1-63,-2-5 1,2 0 6,-2-4 1,-3 0 32,-4 0 0,-2-3 2,-3-1 0,2-3-20,-5 3 0,0-4 4,-4 5 0,-4-1 38,0 4 1,-5 6-46,2 1 1,-2 4 379,1 0-229,-2 6 460,9 1-152,-4 5-244,5 0 0,1 4-169,3-1 0,7 5-112,8-4 1,0 3 42,4-3 0,-1 0 87,8-4 1,1 0 111,3 0 0,-1 0-145,-3 0 610,3 0-404,-8-5 0,4 2 103,-3-4 0,-5 3 127,2-4 1,-8 6-24,0-2-364,-2-2-1985,-2 4 1494,-5-3 0,-6 5-3146,-7 0 3549,-3 0 0,-7 0 0,-1 0 0</inkml:trace>
  <inkml:trace contextRef="#ctx0" brushRef="#br0" timeOffset="2">19998 16149 7714,'-11'-6'-327,"-1"1"1,2 3 2495,2-1-1726,3 1 0,5-4-126,0 2 0,0 2-247,0-6 1,2-3 97,1-5 0,4-4-69,4 1 1,1-4 33,-1-3 0,0-4-86,1-4 0,-2-5-10,-2-3 1,2-3-204,-3 0 0,0-5 62,0 1 0,-3-3-64,4 6 0,-2 3 420,2 9 1,2 1-46,-3 2 1,2 3-227,-1 5 1,-2 6 61,-2 1 1,-3 4 44,3 0 175,-3 6 125,-1 1-285,0 0-79,0 4 0,0-3-97,0 8 0,0-2 105,0 6 0,0-1-40,0 5 0,4-1 7,0 1 0,0-1-24,-4 0 1,4-3 27,-1 0 0,6-1 10,-1 5 1,2-5-51,2 1 0,-1-5 7,0 0 1,2 2-24,2-1 1,-2 0 54,2-4 1,2-1-5,-2-3 1,1 1 39,0-4 1,-2 0-2,5 0 1,-5-3-10,1 2 1,1-6 102,0-1 1,-5 0-53,-3 3 0,-5 1 106,5-1 91,-5 1 0,2 3 174,-5 1-168,0 4 0,0-1-71,0 8 1,-4 3-170,0 4 0,-4 5 72,5 3 0,-5 8-74,4 4 1,0 2-5,4 1 0,0 1-226,0 3 1,0-2-413,0 2 0,0-4 282,0-3 1,4-3-286,0-5 1,4-4 2,-5 0 1,5-5-146,-4 1 1,1-6-326,-1-2 120,-3-4 952,4 2 0,-5-5 0,0 0 0</inkml:trace>
  <inkml:trace contextRef="#ctx0" brushRef="#br0" timeOffset="3">22442 15544 7716,'0'-12'15,"0"5"320,0-1 0,0 4-72,0-3 1,4 3 343,0-4-96,-1 6-291,-3-8 0,0 7-57,0-5 1,-1 6 50,-3-2-111,-2 3 1,-5 1 58,-1 0 1,1 0-116,-1 0 0,1 2 0,-1 6 1,0 0-30,-3 7 0,2 3-20,-2 1 0,2 2 40,2 2 1,0 0 4,4 0 0,-2 0-79,5-1 0,0 0-120,4-3 1,2 1 51,1-4 0,4-1-108,4-4 1,1-1 13,-1-2 0,4 1 108,0-5 1,2-1 54,-2-3 1,-1 0 133,5 0 1,-5-5-71,1-2 0,-2-3 216,-2-2 1,1 1-70,-1-1 0,1-4-8,-1-3 0,-3-3-220,-1-1 0,-4-4-21,1-4 0,-3 2-176,-1-2 0,0 6 160,0-2 0,-5 5 11,-3 3 0,-2 2 22,-1 6 0,-2 0 5,-2 4 1,1 2-10,-5 5 0,5 0 105,-1 0 1,6 0 14,1 0 1,6 1-85,-2 3-88,2-3 136,2 9 1,6-7-8,1 4 1,8-4 75,4 1 1,-1-3 193,1-1 0,4 0 152,4 0 0,1 0-181,-2 0 1,0-1 240,4-3 1,-5 3-148,2-3 0,1 3 88,-1 1 1,-1 0-69,-3 0 0,0 0-150,0 0 1,-4-2-73,0-1 1,-9 1 200,2-2-115,-4 3-242,-1 1-443,-2-5 310,-5 4-1440,-5-4 1049,-2 5 1,-4 0-381,0 0 1,-1 0-2109,1 0 3018,4 0 0,-3 5 0,4 1 0</inkml:trace>
  <inkml:trace contextRef="#ctx0" brushRef="#br1" timeOffset="4">12563 16800 7972,'-11'-5'52,"4"4"1505,-3-4-1108,9 5 0,-4 2-176,5 6 0,0 2-57,0 13 0,-2 0-29,-1 11 1,1-1-158,-1 9 1,3-2 156,3 2 0,0 3-323,4-3 1,-3-2-29,4 2 0,-4-5-27,3 1 1,-4-4 53,1-3 0,1 0-31,-1-4 1,-1 1 83,-3-1 0,0-7-74,0 3 0,0-4-101,0 0 0,0-3 45,0-4 0,0-5-209,0 1-122,0-6-332,0 4-635,0-6 1512,0-6 0,0 0 0,0-5 0,5-1 0,2 1 0</inkml:trace>
  <inkml:trace contextRef="#ctx0" brushRef="#br1" timeOffset="5">12586 17154 7972,'-12'-11'-121,"1"-1"1,3-3 388,1 0 1,3 0 460,-4 3 0,6 5 373,-2-1-500,3 0 0,2 1-119,3-1 0,2 6-196,6-2 0,4 4-117,3 4 0,3 3 82,0 8 0,3 3-151,1 5 1,-3 5 42,0 2 0,0 2-141,-4-1 1,-1 5-19,1-1 1,-4 1-119,4-1 0,-5-5 60,1 1 1,-1-5 64,1 5 0,-2-6 285,2 2 1,-2-4-142,-2-4 1,1-3 48,-1-4 1,1-2 22,-1-3 0,0-2 488,1-5-509,-1 0 1,1-1-171,-1-3 0,-5-2 89,-2-5 1,-1-1-179,1 1 1,-3-5-8,3 1 0,-3-1 106,-1 1 0,0 2-81,0-2 0,-1-2-6,-3 2 0,3-5 6,-3 1 0,-1-3 28,1-1 0,-5-1-80,1-3 0,-2-1-84,-1-2 1,-1-3 92,1 3 0,-4-7-74,-1-1 0,3-5 41,5 1 1,3 1-41,5-1 0,0 9 90,0-1 0,0 7-4,0 1 0,1 3-168,3 4 126,-3 2 0,8 10-190,-5-1 1,0 7-300,-4 1 1,3 6-843,1 9 0,0 3 144,-4 5 1313,0 0 0,-5 5 0,-1 1 0</inkml:trace>
  <inkml:trace contextRef="#ctx0" brushRef="#br1" timeOffset="6">13442 17325 8117,'-3'-7'114,"-1"-1"0,-4 4 318,4-3 1,-5 3-42,2-4 0,0 6-102,0-2 0,-1 3 189,-3 1 0,-4 0-170,-1 0 1,1 5 66,4 2 1,-2 4-148,-2 0 0,6 4-110,-2 0 1,3 6 16,0-2 1,3-1-125,5 1 0,0-4 30,0 4 0,3-4-178,4 4 0,2-5 50,10 1 0,0-1-1,4 2 1,0-5-65,0 0 0,0 1 10,0-5 1,-4 0 78,0 0 0,-2-4 43,2 1 1,-1-3 1,-3-1 0,-2-1 154,2-3 1,-2 1-105,-2-4 0,-3-1 112,0-3 0,-6-5-107,2 1 0,-3-5 195,-1 1 1,-1-3-158,-3 0 0,-2-5-183,-6 0 1,0 1-111,-4 3 0,-1 1-425,-6 3 0,-1 3-473,-3 4 0,3 6 502,-3 2 1,5 8 613,2 3 0,-1 9 0,3 1 0</inkml:trace>
  <inkml:trace contextRef="#ctx0" brushRef="#br1" timeOffset="7">13739 17337 8083,'-11'-6'0,"3"0"1047,1 6-81,4 0-109,-2 0-622,5 0 0,4 6-127,0 1 1,5 3 81,-2 2 0,2 4-15,-1 3 0,2 3 11,-3 1 1,0 3-128,0 1 1,-4 1-231,1-1 0,1-3 114,-1 2 1,-1-5-94,-3-2 1,0-5 14,0 1 253,0-3 115,0-5 15,0-2 0,0-6-75,0-3 1,-3-8 109,-1-7 1,0-2 97,4-2 1,0-5 22,0-2 0,0-5-417,0-3 0,4 1 145,0-4 1,6 4-591,1-1 0,1 7 258,3 5 0,-1 3-365,1 4 0,-2 4 111,2 7 0,-1 3-80,1 5 0,-2 1 534,2 3 0,3 7 0,0 7 0</inkml:trace>
  <inkml:trace contextRef="#ctx0" brushRef="#br1" timeOffset="8">14093 17303 7969,'-6'-5'128,"-4"-2"0,9 0 681,-3-1 58,3 5-577,1-7 1,1 9-15,3-3 1,-2 3-89,6 1 1,-2 1-99,2 3 0,1 2 56,-6 6 0,5 0-106,-4 4 0,0-2 20,-4 5 1,0-2-232,0 2 0,0 2 14,0-6 1,1 4 9,3-4 0,-3 1 124,3-5 0,2-1 31,2-2 0,-2 1-34,2-6 1,-1 1 27,5-4 0,-1 0 11,1 0 0,-5-5-20,1-3 1,-2 2 19,2-1 1,1-1 123,-6-3 0,5-5-113,-4 1 0,1 0 62,-1 3 0,-2-3-21,6 0 0,-2 0 7,2 3 1,1 1 34,-5-1 0,1 2 136,-2 3-123,-1-3 0,4 8 275,-2-2-448,-3 3 0,4 6 141,-5 3 1,0 6-203,0 1 0,4 4 71,0-4 0,5 4-44,-2-3 1,0 3 6,0-4 1,2 0-149,6-3 1,-2-2 80,2-3 1,2-2 48,-2-5 1,2 0 195,-2 0 1,1-5-109,3-2 1,3-3 151,-3-2 1,2-3-53,2 0 1,-4-4-46,0 3 0,-5-4 1,2 1 1,-4 3 67,0 0 77,-6-1-113,4 4 0,-9 0 256,3 6-282,-3 4 1,-1 3-129,0 8 0,-1 3-3,-3 4 0,3-1-124,-3 5 0,-1 0 84,1 4 0,1 4-114,3-1 0,0 1-229,0-4 1,1 0 461,3 0 0,2-1 0,5 1 0</inkml:trace>
  <inkml:trace contextRef="#ctx0" brushRef="#br1" timeOffset="9">15258 17383 8262,'0'-12'-426,"0"1"1003,0-1 334,0 1 1,-1-1-345,-3 1 0,2 0-41,-6-1 0,0 5-282,-3-1 1,0 5-51,-1 0 1,-1-2-24,-2 1 0,-1 0 75,-3 4 1,-2 1-98,6 3 0,-1 2 46,0 6 0,4 0-190,-3 4 0,2-2 6,1 5 0,2 0-128,3 4 0,-2-1 1,5 1 0,0-4-115,4 0 1,1-1-10,3 1 1,4-4 64,7-7 1,-1 1-330,5-5 1,-1-1 177,1-3 0,1-1 120,-5-3 0,2-2 178,-2-5 1,-2-1 230,2 1 1,-6-1-157,-1 1 1,-5 0 130,5-1 0,-5 4 1,0 1 1,0 1-142,1-2 0,-3 2 299,3 2-295,-3 2-44,-1 8 0,-1 5 21,-3 8 0,3 3-19,-3-3 1,3 1 75,1-1 1,1 1 11,3-5 0,-2 5-293,6-5 1,-1 4 78,5-4 0,-1 0-185,1-3 0,3-5-127,0 1 0,2-6-274,-2 2 0,-2-3 54,2-1 1,1 0 657,0 0 0,-1-5 0,-4-1 0</inkml:trace>
  <inkml:trace contextRef="#ctx0" brushRef="#br1" timeOffset="10">15510 16846 8029,'-7'-12'0,"2"6"1395,5-4-889,0 9 1,1-3 159,3 8 0,-1-1-169,4 9 0,0-2 45,0 9 1,2 4-184,-5 3 1,4 7 37,-5 2 1,2 0-170,-1 7 0,-1 0-29,4 4 1,-4 3-281,1 1 0,-3-1 289,-1-3 0,0-4-152,0 0 1,0-6 19,0 2 0,4-3-110,0-5 1,-1-2-67,-3-5 1,6-5-145,1-3 1,0-2-99,0-2 92,1-5 0,3-1-603,1-5 0,-5-1 276,1-3 0,-4-2-608,3-5 0,-4-1 1185,1 1 0,-3-6 0,-1 0 0</inkml:trace>
  <inkml:trace contextRef="#ctx0" brushRef="#br1" timeOffset="11">16035 16789 7994,'0'-12'-857,"0"6"963,0-4 499,0 3 0,0 0 241,0-1-26,0 6-472,0-9 1,0 9 131,0-6 439,0 6-564,-5-3 1,0 7-117,-3 6 0,-2 5-52,2 9 1,-2 8-122,-1 4 0,-4 5 58,-1 7 1,1 3 77,4 1 0,-1 8-521,1-1 0,1 3 337,2-3 1,3 0-49,5 0 1,0-1 54,0-3 1,5-2-90,3-5 1,6-6 140,1-1 0,4-4-5,-4-1 1,4-4-68,-4-4 1,2-7-19,-2-4 0,-2 2-500,2-2 0,-1-1 245,1-6 0,-2 1-50,2-6 1,-2 1-505,-2-4 1,-3 0 837,-1 0 0,1 5 0,4 2 0</inkml:trace>
  <inkml:trace contextRef="#ctx0" brushRef="#br1" timeOffset="12">16183 18216 8572,'12'-6'814,"-5"-4"-413,1 2 1,0-2-166,3-1 1,0-5-21,1 1 0,-4-5-28,-1 1 1,1-3-85,3-1 0,-3 1 56,-1-1 1,-4-4-160,1 0 1,1-4-141,-1 0 1,-1-3 110,-3-4 0,0 1-77,0-5 1,-3 0-32,-1-3 0,-4-1 12,4 0 1,1 1 106,3-1 0,0 9-8,0 3 0,0 7 79,0 1 0,0 7 364,0 3 26,0 9-329,0-3 1,0 10 138,0 0-121,5 5 1,-3 6 25,6 0 1,-4 2-70,3 2 0,-3-2-6,4 2 1,-1-2-65,5-2 1,-5-3-165,1 0 0,0-2-125,3 2 1,4 0 90,0-4 1,1 0-81,-5-4 0,0 0 59,1 0 0,-1-5 110,1-3 0,0-2 75,4-1 0,-4-4 146,4-1 1,-4-3-109,0 4 0,-1-4 130,1 4 0,-6 0 116,-2 3 1,1 5 204,-1-1-313,-1 5 1,-3 0-124,0 6 1,0 5 3,0 7 0,0 3 19,0 5 0,0 4-18,0-1 0,0 6-60,0-2 0,0 0 55,0 0 1,0-1-475,0 2 0,2-3 182,1-6 0,-1 4-872,2-3 1,-2 1 203,2-9 1,-2 0 920,6-3 0,-5-1 0,2 0 0</inkml:trace>
  <inkml:trace contextRef="#ctx0" brushRef="#br1" timeOffset="13">16834 17691 7539,'-6'11'1848,"2"1"1,3 3-1315,1 0 1,0 9-329,0-1 1,0 3-167,0-4 0,0 1-755,0 0 1,0 1 487,0 3 1,0-4-1768,0 0 1994,5-1 0,-4-9 0,4 4 0</inkml:trace>
  <inkml:trace contextRef="#ctx0" brushRef="#br1" timeOffset="14">17200 17394 8245,'0'-11'-7,"0"-1"379,0 1 62,0-1 1,-1 2-185,-3 3 0,-3 0 205,-4 3 1,0 3-54,-1-3 1,-1 8-100,-2 4 0,-3 7-88,-4 4 1,-1 3 30,0 0 1,4 1-206,0 0 0,9 4 75,-2-1 1,8 0-257,1-7 0,1 1 94,2-5 1,7 1-426,4-5 1,2-1 205,6-2 1,0-3 14,4-5 1,0 0 116,-1 0 0,1-1 76,0-3 0,-4 1 34,0-4 1,-5-1 203,1-3 0,-6-1-5,-1 1 0,-2-1-97,2 1 1,-3-2-24,-5-2 0,4 1-18,0-5 1,-1 1-28,-3-1 0,-1-1 16,-3 5 0,3-1-14,-3 5 1,-2 1 130,-2 2 1,3 2-90,1 2 253,-2 3-256,5-4 0,-4 6-19,5 3 0,0-2 89,0 6 0,5-4-10,2 3 0,7-4-19,2 1 1,5-3 12,2-1 0,0 0 12,3 0 0,-3 0 11,-4 0 0,3 0-51,-3 0 1,-6-4 26,-2 0 1,-2 1-621,2 3 1,-3 0-881,0 0-980,-6 0 2375,3 0 0,-5 0 0</inkml:trace>
  <inkml:trace contextRef="#ctx0" brushRef="#br1" timeOffset="15">17531 16709 8089,'-5'-12'0,"-3"1"251,3-1 1,-1 2 1050,2 3-278,3-3 188,-4 8-625,5-3-352,0 5 1,1 5 116,3 3 0,2 2-53,6 1 1,-1 6 83,0 2 1,6 3-95,2 0 0,1 5 79,-1 0 0,7 4-202,-3 0 1,-1 7 83,1 4 1,-4-2-135,4 2 1,-1 4-162,-7 3 0,0 2 71,-3-1 1,-5-3 69,1 2 1,-4 3-8,3 2 1,0-4 103,0 0 0,2-3-112,-5-2 0,3 0-148,-3-3 0,0-7 111,-4-4 0,0-7-601,0-1 1,-5-2 276,-3-6 1,2-1-272,-2-6 1,1-3-63,-5-5 1,5 0-777,-1 0 1,4-1 663,-3-3 725,4-2 0,-7-11 0,4-1 0</inkml:trace>
  <inkml:trace contextRef="#ctx0" brushRef="#br1" timeOffset="16">18890 17177 8051,'0'-11'343,"0"-1"172,0 1 0,0-1-158,0 1 1,0 3 348,0 1-356,0-1 0,0-3-50,0-1 0,-5 5-33,-3-1 1,-2 4-36,-1-3 0,-4 4-38,-1-1 1,-8 3-4,1 1 1,-3 6-67,-1 6 0,2 0 38,-6 7 1,5 2-166,-5 5 0,6 4-29,-2 4 0,4 0 119,4 0 1,-1 1-188,5-1 0,1 4-16,6 0 0,3-1-22,5-7 1,5 2 24,3-5 0,8-1-151,7-3 1,5-6 235,6-6 0,4-1 136,0-6 1,4 0 84,-4-4 0,-1-5-74,-6-3 1,-1 2 193,-7-2 1,1 4-118,-9-3 0,1 3-273,-5-4-195,0 6-686,-4-8-525,-2 8-995,-5-8 2477,0 9 0,5-4 0,1 5 0</inkml:trace>
  <inkml:trace contextRef="#ctx0" brushRef="#br1" timeOffset="17">19198 17143 8107,'0'-12'66,"0"1"1,-3 3 177,-1 1 1,0 3 516,4-4-211,0 6 171,0-3-78,0 5-393,0 5 0,4 1 29,0 5 1,5 6 112,-2 2 1,3 6-212,2 2 0,-5 9 0,1-2 0,-4 3 34,3-3 0,-3 1-30,4 3 0,-6-3-84,2-1 1,1 0 14,-1-3 0,0-7-220,-4-1 0,0-7 67,0 3 0,0-9-276,0 2-335,0-3-844,0-3-635,0-1 1498,0-5 1,0-5-307,0-3 0,0-2 935,0-1 0,-5-6 0,-2 0 0</inkml:trace>
  <inkml:trace contextRef="#ctx0" brushRef="#br1" timeOffset="18">19130 17200 8164,'0'-23'-45,"0"5"1,0 2-89,0 4 0,5 1 973,3-1 1,2 1-284,1 0 0,6 4-63,2 3 0,2 3-160,2 1 1,0 0-74,0 0 1,0 1-20,0 3 0,3 1 0,1 3 0,1 6 1,-2-3 0,-2 3 15,3-2 1,-4 3-1,-4 0 0,1 5-15,-4 0 0,-5 1 14,-3 2 0,-6 0-43,2 0 1,-3 5-47,-1 2 0,-5 2 26,-2-2 1,-5 2-679,-3-5 1,-3 4-781,-5 0 1,0-2 1246,1 1 1,-1-8 161,0 1 0,0-4 0,0 0-1467,0-4 1088,6-2 76,-5-2 218,9-4-148,-3 3-139,4-9 1,6 3-216,2-8 1,3 1 17,1-4 0,0-1-230,0-3 0,1-1-87,3 1 1,4-1 740,7 1 0,3-5 0,5-2 0</inkml:trace>
  <inkml:trace contextRef="#ctx0" brushRef="#br1" timeOffset="19">19781 17131 8063,'-4'-11'0,"0"-1"0,1 1 739,3 0-10,0 4 42,0-3-337,0 9 0,0-3-98,0 8 0,3 6-8,1 5 1,0 9 58,-4-1 0,1 8-103,3-1 0,-3 4 47,3 4 1,-1-5-161,0 5 0,-1-5-124,2 6 0,-2-5 117,2-4 0,-3 2-201,3-5 1,1-1 18,-1-3 1,1-5-150,-1-3 0,-3-2-298,3-2 1,-2-1-14,2-2-340,-3 2-241,4-9-664,-5 4 1071,0-5 1,0-5-43,0-2 1,0-3-231,0-2 924,0 1 0,-5-1 0,-1 1 0</inkml:trace>
  <inkml:trace contextRef="#ctx0" brushRef="#br1" timeOffset="20">19758 17451 8063,'0'-11'60,"0"3"1248,0 0-867,5 6 1,3-3-184,7 5 0,3 0 43,5 0 0,1-1 60,2-3 1,5 1-82,7-4 1,-6 4 124,2-1 1,-6 3-341,2 1 1,-6-4 111,-1 0 0,-1 1-629,-7 3 0,0 0-621,-3 0-733,-1-6 1297,-5 5 1,-3-4-203,-11 5 0,-1 0 711,-10 0 0,0-5 0,-3-1 0</inkml:trace>
  <inkml:trace contextRef="#ctx0" brushRef="#br1" timeOffset="21">19849 17166 8009,'-6'-18'412,"1"6"361,5 2 56,5 4 0,1 0-276,6 2 1,1-1-35,2 1 0,3 0-164,4 4 1,6 0 53,3 0 0,3-4-51,4 0 0,-2-3-73,2 3 0,-4-1-304,-4 1 1,2 3-293,-5-3 0,-6 3-1023,-5 1-188,-4-5 1522,-5 3 0,-7 2 0,-7 7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4.9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8360 3506 7740,'0'-7'353,"-1"0"1,-2 1 789,-1 0-904,1 3-161,3-2 1,0 6 97,0 3 0,1 4 0,1 7 0,2 4-50,-1 2 7,-2 2 0,-1 5 127,0 3-329,0 2 64,0 1 0,0 4 202,0 0-398,0 0 148,0-4 0,0-1-397,0-2 304,0 2 0,1-9-100,3 3 0,-3-8 64,3-4 8,-3 3 0,-1-6-4,0 4-162,0-9 1,2-2-228,2-5-496,-3 0 1063,4 0 0,-5-10 0,0-3 0</inkml:trace>
  <inkml:trace contextRef="#ctx0" brushRef="#br0" timeOffset="1">8349 3586 8202,'-5'-18'-298,"3"2"0,-3 4 867,5 1 693,0 0-792,0 4-96,0-3 0,1 9 97,3-3 0,-1 7-137,4 0-149,1 6 0,0 1-54,-1 6 1,5 4 130,3-1 1,5 8-267,-1 3 1,-1 2 98,1-2 0,0 3-64,4-2 0,-1-3-134,-3-2 0,2-2-93,-2-1 1,-2-1 18,-2-3 0,1-1 62,0-3 1,-1-6 53,-4 2 1,-3-3 22,0-1 303,-1 4-168,5-10 205,-1 4-3,-5-5 274,-1 0-330,-5-5 1,0-2 37,0-4 0,0 0-221,0-1 0,0-3 106,0 0 1,0-6-212,0 2 0,0-2 115,0-2 1,0-1-134,0-3 1,0 2 77,0-6 0,0 5-56,0-5 0,0 2-38,0-1 0,0-3 91,0 2 0,0-2-143,0-1 1,0 0 136,0-1 1,0 7-109,0 6 0,0 0 84,0 7 1,0 3 162,0 5 0,2 4-228,1-1 1,-1 4-1,2 4 1,-3 3-141,-1 4 0,4 0 127,-1 1 1,1 4-958,-4 3 1,4 0 1052,0 4 0,5-2 0,-3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2159 16252 8193,'0'-12'-361,"0"5"-143,0-1 1576,0 1-203,0 0 285,0-3-194,0 9-150,0-4 1619,0 5-2242,0 5 0,0 1-130,0 6 0,0-1 49,0 0 0,3 5-39,1-1 0,1 5 74,-1-1 0,-3 2-16,3-2 1,1 2-101,-1-2 1,0-1 78,-4 1 0,4-4-195,-1 4 0,1-5 52,-4 1 1,0-2-102,0-1 1,4-5 48,0 1 0,0-4-186,-4 3 62,0-4-390,0 2-2095,0-5 1548,-5-5 1152,3-2 0,-8-4 0,4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1325 17428 7704,'-8'-6'-688,"1"2"2073,4-2-800,-7 4 1,9-4 305,-3 2-7,3 3-212,1-4-87,0 5 0,0 5-198,0 3 0,1 2 26,3 1 1,-2 6-177,6 2 1,-2 2 25,2 2 0,2 4 4,-2-1 0,5 6-152,3-1 0,4 2 38,-1 1 0,3-4-17,0 1 0,-1-1 11,2 5 1,-3-5-67,7 0 0,-3 0-132,-1 0 1,-1 2 28,1-6 0,0 5 98,0-4 0,-2-1 26,-2-3 1,3 0-139,-3 0 0,-1-2 57,1-2 0,-1 2 8,1-6 0,1 0-6,-5-3 0,2 1-5,-2-1 0,-2 2-102,2-7 1,-2 2-52,-2-1 0,-1 2-609,-2-2 279,2-3-954,-9 5 725,4-9 1,-6 4-225,-3-5 0,2 0 244,-6 0 1,0-1-217,-3-3 0,0-2-299,-1-6 1189,1-4 0,-1-2 0,1-5 0</inkml:trace>
  <inkml:trace contextRef="#ctx0" brushRef="#br0" timeOffset="1">1850 17508 8082,'5'-7'391,"3"-1"1,-3 4 348,-1-3-133,2 4 1,-3-6-210,4 5 1,-4-1 458,1 1-449,-3 3 1,0-4 90,3 5 118,-3 0-363,4 0 1,-6 1-1,-3 3 1,-2 4-31,-6 7 0,0 4 14,-3 8 1,-7 3 43,-5 8 0,-9 8-165,17-20 0,-1 1 1,0 1-1,-1-1-177,0 0 1,0-1 0,-1 0 0,-1 0 222,2-1 0,0 0 1,-18 22-122,1 2 0,2 2 0,2-2 0,1-1-149,3-6 1,6 0 178,5-8 1,8-2 30,0-9 1,7-1-137,0-3 0,3-3 108,1-4 1,1-1-100,3 0 1,-3-3 187,3 0-177,3-6 499,-6 8-754,4-8-432,-5 3-748,0-5-444,0-5 1,4-2 251,0-4 1640,-1-1 0,8 1 0,1 0 0</inkml:trace>
  <inkml:trace contextRef="#ctx0" brushRef="#br0" timeOffset="2">2227 18148 7966,'0'-8'187,"0"1"1,0 3 916,0-4-130,0 6 239,0-4 197,0 6-999,-5 6 1,4 4-76,-3 5 0,3 7 97,1 0 0,0 2-196,0 7 0,0-4-62,0 3 1,0-1-35,0 2 0,0-3-194,0-6 1,3 1 41,1 0 1,4-5-227,-4-3 0,5-2-22,-2-2 0,0-1 125,0-2 0,-3 1-453,4-5 1,-5-1-574,5-3 386,-5 0 1,5-5 82,-4-2 1,1-3-942,-1-2 1632,2-4 0,6-7 0,-1-6 0</inkml:trace>
  <inkml:trace contextRef="#ctx0" brushRef="#br0" timeOffset="3">2284 17828 7966,'-5'-11'-113,"4"3"-1,-3 0 321,3 6 363,1-8-1076,0 8 1,4-1 505,-1 6 0,11 4 0,-1 4 0</inkml:trace>
  <inkml:trace contextRef="#ctx0" brushRef="#br0" timeOffset="4">2661 18011 7966,'-16'-13'151,"3"-2"1,1 12 188,9-4 1,1 3 222,2-4 384,-5 1 787,4 0-1184,-4 2 0,6 1-406,3 1 0,2-1 19,6 4 1,0 0-92,4 0 0,1 4 108,6-1 1,0 1-85,0-4 1,0 0-103,0 0 1,3 0-73,1 0 1,5 0-8,-2 0 1,-1-1 88,2-3 0,-6 2-73,2-6 0,-1 4-87,-3-3 1,1 4-188,-8-1 1,-5 3-533,-3 1-645,-6-5 983,3 4 1,-6-5-623,-3 6 1159,-2 6 0,-11-5 0,0 4 0</inkml:trace>
  <inkml:trace contextRef="#ctx0" brushRef="#br0" timeOffset="5">3495 17622 7966,'-7'-11'777,"-3"5"0,9-1 201,-3 3-313,3 3 352,1-4-85,0 5-643,5 0 1,-2 5 50,4 3 0,2 6 154,6 1 1,-2 5-178,2-1 1,3 4 48,1 4 1,3-2-272,0 6 1,1-1 80,0 4 0,1 1-321,3-1 1,-3 0 53,3 0 0,-3 1-152,-1-1 1,-2-1-68,-2-3 1,1 0-345,-4-4 0,-1-5 245,-4 1 0,1-6-80,-1-1 1,-1-2 30,-2-2 1,-2-5-263,-2-2-172,-3 2 279,4-4 205,-5 3 1,0-10-50,0-3 457,-5-2 0,-1-7 0,-5 0 0</inkml:trace>
  <inkml:trace contextRef="#ctx0" brushRef="#br0" timeOffset="6">4066 17588 7966,'-5'-23'1959,"-2"6"-899,1 0-650,1 6 558,5 4-145,-5 2 1,-1 6-334,-6 3 0,1 8-95,-1 7 1,-4 7-85,-3 5 0,-8 7-74,-3 4 0,-5 7-375,17-22 1,-2 0 0,-1 0 0,-2 0 215,-2 0 0,0-1 0,0 2 1,0 0-87,0-1 1,0 0 0,3-2 0,1 0 86,-2 0 1,0 0 0,-15 17-138,0-4 0,8-7-155,3 0 0,9-11 20,7-1-1069,0-5 907,9-2 1,2-6-971,8-2 1,6-12 602,1-3 1,5-4-1311,-1-1 2032,3-7 0,1 4 0,0-2 0</inkml:trace>
  <inkml:trace contextRef="#ctx0" brushRef="#br0" timeOffset="7">3472 17348 8103,'-5'-11'164,"-1"-1"1,-1 5-55,3-1 897,3 1 261,1-5-506,0 6 1,1-1-273,3 4 0,-1 1 275,4-1-471,1 1 0,3 2 147,1 0 0,3 4-231,0 0 1,6 0 24,-2-4 0,7 0-33,5 0 1,-2 0 32,1 0 1,1 0-279,3 0 0,4-4-27,0 0 0,2-1-195,-2 1 1,-4 3-40,0-3 0,-5-1-771,-6 1-277,-5 1-667,-2 3 2019,-14 5 0,-14 1 0,-12 5 0</inkml:trace>
  <inkml:trace contextRef="#ctx0" brushRef="#br0" timeOffset="8">5151 17691 8084,'-12'-5'1595,"6"4"-1155,1-5 173,5 6 1,0 6-161,0 1 1,0 7 23,0 1 1,4 9-121,0-1 1,-1 8-70,-3-1 1,0 1-118,0 3 0,0-6-108,0 6 0,0-3 62,0-1 1,2-2-202,1-5 1,-1 0-223,2-1 1,-3-4 196,-1-3 0,1-2-956,3-1 0,-3-5 37,3 1 0,-2-6-1331,2 2 2351,-2-3 0,8-6 0,-4-1 0</inkml:trace>
  <inkml:trace contextRef="#ctx0" brushRef="#br0" timeOffset="9">5630 17634 8054,'0'-12'202,"0"1"0,4 3 327,0 1 0,4-1 718,-4-3 555,-1 4-593,-3-3-329,0 9-646,0-4 0,-5 5-62,-2 0 0,-5 1-93,-3 3 1,-4 2-9,-8 6 1,2 0-140,-6 4 0,1-2 120,-4 5 1,5-2-256,2 2 1,4 2 102,4-6 0,4 1 9,7 0 1,-1-4-7,6 4 1,0-4 41,7 0 1,2-1 34,6 1 0,4-1 3,3 0 1,6 5-12,2-1 1,5 0 36,-2-4 0,3 5 1,2-1 1,-2 0-22,-3-3 1,-2 3 7,-5 0 0,0 4 3,-1-4 1,0 2-20,-3-2 0,0 2-6,-8 2 0,3-2-24,-6-1 0,-3-2-113,-1 5 0,-8-5 119,-3 1 1,-9-3 0,-3 0 1,-7 3-211,-5 0 1,-3-1 116,-4-6 0,-5 2-568,-3-2 1,-1-3-150,9-1 1,2-3-1237,10-1 2088,-1 0 0,20-5 0,-4-2 0</inkml:trace>
  <inkml:trace contextRef="#ctx0" brushRef="#br0" timeOffset="10">7207 17508 8034,'-7'-5'0,"2"4"580,5-4 0,0 3 456,0-1 3,0 1-435,0 7 0,0 8-169,0 10 0,0 5-21,0 2 0,0 8-128,0 4 1,0 3 45,0 0 0,0 1-88,0 0 0,-4-2-258,1-2 0,-1 0-11,4-8 0,0 2-26,0-10 1,0 0 36,0-7 1,0 1-79,0-5 0,4-3-527,-1-5 0,2-4 301,-1 1 1,-1-3-736,4-1 0,-3 0 62,4 0 0,-4-1 991,3-3 0,-4-2 0,2-6 0</inkml:trace>
  <inkml:trace contextRef="#ctx0" brushRef="#br0" timeOffset="11">7172 17634 8008,'-5'-18'0,"4"2"836,-3 4 1,3 1-291,1-1 0,1 6 920,3 2-846,-3-2 0,9 6 29,-2 0 1,6 6-235,1 9 0,9 3-19,-1 5 1,4 4-57,-1-1 0,0 6-75,4-2 0,1 7 33,3 1 1,0-3-197,1-5 0,-1-1-131,0 2 1,-1 0 101,-3-4 0,-2-4-143,-5-4 0,0-4 38,0 4 0,-2-6-39,-1-2 1,-4 1-43,-5-5 198,1-2-45,-1 0 4,-4-5 1,-2-5 311,-5-2 1,-2-5-104,-1-3 0,-2-4-179,-3-8 1,-2-2-66,2-5 1,-2-4-108,-1 0 1,0-7-323,4 0 1,-3-1 218,2-3 1,2 4-299,-2 7 0,4 1 235,-3 11 1,3 0-54,-4 7 1,6-1-127,-2 5 1,1 1-638,0 6 27,1-2-511,-3 4 303,5-1 1,2 2 1260,1 5 0,9 0 0,6 0 0</inkml:trace>
  <inkml:trace contextRef="#ctx0" brushRef="#br0" timeOffset="12">8143 17782 7936,'-6'-5'1250,"-3"3"-625,5-6-539,0 6 1,3-7-81,-3 5 1,2 0 1124,-6 4 1,4 0-448,-3 0 1,3 0-290,-4 0 1,1 5-122,-5 3 0,-3 7-36,0 4 1,-1 4-66,5 3 1,1 0 60,2 4 0,3-1-202,5 2 1,0 1-52,0-6 0,5 1-107,3-4 1,3 0 17,5-1 0,-3-4-108,7-3 0,0-6 89,6-1 0,-1-5-26,1 0 0,0-3 67,0-3 0,2-8 23,3-4 0,-3-4 96,-6 4 1,1-5-78,0 1 0,-6-3 204,-6-1 1,-5-4-187,-6 1 1,-1-5-177,-3 5 0,-7-6 19,-8 2 0,-8-2-187,-3 1 1,-8 5-633,-4 7 1,-1 3 365,1 9 1,5 2-854,10 5 1489,1 0 0,8 5 0,-5 1 0</inkml:trace>
  <inkml:trace contextRef="#ctx0" brushRef="#br0" timeOffset="13">8577 17851 7936,'-6'-8'-6,"2"1"0,3 3-68,1-4 27,0 6 0,0-5-36,0 3 1390,0 3 1,5 1-542,2 8 1,0 3 16,0 4 1,1 3-349,3 5 1,1 4-176,-1-1 1,-1 2-146,-2-1 1,1-3-159,-5 3 1,-1-7 88,-3-1 1,4-5-423,0 1-223,0-2 267,-4-2 367,0-4 1,-1-2-26,-3-5 0,3-5 21,-3-3 0,-1-2 31,1-2 0,-1-4 29,1-3 0,3-3-57,-3 0 0,3-3-16,1-1 1,5-3-245,2-6 1,0 1 83,0 0 1,5 1-171,3 2 1,4 5 60,-4 7 1,4 2-29,-4 6 0,6 4 105,-2 4 1,2 1-101,2 2 1,-1 2-209,-3 1 1,2 4-936,-2 4 1417,-2 1 0,-1 4 0,-4 2 0</inkml:trace>
  <inkml:trace contextRef="#ctx0" brushRef="#br0" timeOffset="14">9137 17851 7936,'-5'-12'0,"3"1"397,-3 0 1,5-1 724,0 1 901,5 4-1149,-3 2-490,3 5 0,-2 3-122,1 4 0,1 2-14,-1 10 0,-1 0-126,4 4 1,-3 4 74,4 0 0,-6-1-281,2-3 1,1 0 121,-1 0 0,0-4-400,-4 0 1,1-5 87,3 1 1,-3-6 44,3-2 1,-3-3-29,-1 4 195,0-6 1,1 3 143,3-5 0,-2-1-75,1-3 0,-1-2 140,-2-5 1,3-2-63,1-2 0,5 1 33,-1-5 0,-2 0-106,2-4 1,-2 1-2,2 3 1,1-2 27,-6 2 1,5 2-13,-4 2 0,0 6 108,-4 1-95,5 6-12,-4-8-34,9 8 0,-7 2-92,4 8 1,0 2 39,0 2 1,3-1-128,-2 0 0,2 5 40,2-1 0,-1 0-421,0-3 299,1-1 0,-1-1 147,1-2 0,-5-3 94,1-5 0,-4 0-55,3 0 1,1 0 165,3 0 1,-3-4-25,0 0 1,-1-5 130,5 2 0,-1-2-9,0 1 1,1-2-99,-1 2 0,1-2 30,-1-1 0,-1-1-64,-2 1 0,2 0 38,-2-1 0,-2 6 6,2 2 1,-6 2-7,2-2 0,-2 2-97,2-1 0,-2 6 6,1 5 0,-1 2-124,-2 2 0,3 4 99,1 3 0,1 3-169,-1 1 0,-3-4 48,3 0 0,1 0-553,-1 4 1,5-4 81,-1 0 1,2-5-85,1 1 0,1-4 53,-1-3 650,0 2 0,6-9 0,1 4 0</inkml:trace>
  <inkml:trace contextRef="#ctx0" brushRef="#br0" timeOffset="15">10302 17885 7936,'0'-18'131,"-5"2"1,3 4 197,-2 1 0,2 0 207,-2-1 0,-2 2-149,-6 2 0,-3 2 33,0 2 1,-5 3-80,1-3 1,-7 4-249,0 4 1,-1-2 28,4 6 0,0 4-101,0 3 1,4 6 14,0 2 1,7 0-243,0 4 0,2-2 58,6 2 0,0-7 22,4 3 0,0-7-186,0 3 1,5-6 33,3-2 1,2 0 15,2-8 1,4 1 172,3-4 0,2-1-7,-2-3 0,2 0 18,-2-7 1,3 2 17,1-6 1,-6 2 26,-1 2 1,-4-2 9,0-2 1,-2 2 376,-3-2-227,-1 2 1,-6 2 63,0-1 1,0 5 142,0-1 202,0 6-449,0-4 0,-4 12-32,0 1 1,-1 5 24,1 3 0,3 3 9,-3 4 1,3-3-63,1 1 0,0-3 45,0 2 0,1 2-207,3-6 0,2 1-129,6 0 1,-1-8-155,0 4 1,1-7 12,-1 3 1,4-6-174,1 2 1,0-3-261,-1-1 1,-1-5 31,5-3 806,0 3 0,-1-10 0,-1 2 0</inkml:trace>
  <inkml:trace contextRef="#ctx0" brushRef="#br0" timeOffset="16">10690 17520 7923,'-5'-12'-8,"4"1"1,-4 3-382,5 1 2371,5 4-1420,-4-7 0,5 9 6,-2-3 0,-1 4-114,4 4 0,-3 6-176,4 5 0,-5 9 6,5-1 1,-5 7 49,0 1 0,-1 6-140,-2 1 0,0 0 4,0-4 1,0 4-204,0 0 0,0 0 83,0-4 0,0-1-254,0-2 1,0-2 83,0-2 1,0-7-10,0 3 1,3-7-58,1 3 1,1-8-426,-1 0-774,-3-2 601,10 2-1111,-10-4 1867,4-2 0,-5-15 0,0-3 0</inkml:trace>
  <inkml:trace contextRef="#ctx0" brushRef="#br0" timeOffset="17">11546 17268 8020,'7'-5'1883,"-2"4"-1270,-5-9 342,0 9-99,0-4-16,0 5-537,-5 0 0,-2 3-15,-4 1 1,2 6-2,-2 2 0,2 0 0,-6 7 0,2 2 63,2 5 1,-5 0-94,1 4 0,1 4-12,7 5 1,-4 4-33,4-1 0,2-2 16,1 2 1,3-1-87,1 1 0,0 1-93,0-5 1,0 0-105,0-4 0,5 0 44,2 1 1,0-2-215,0-3 0,5 2 142,3-6 1,1 5-82,0-4 1,0-1 34,3-3 1,1 0-14,-4 0 0,3-4 127,-4 0 1,0-1-30,-3 1 1,-1-3 119,0-5 0,0 1-95,-4-1 1,3 1-131,-2-1 0,-2-3 152,2-1-713,0-4 51,3 2-216,-5-5-107,4 0 168,-8 0 1,3-5-464,-5-3 0,0 2 1276,0-2 0,-5-4 0,-2-6 0</inkml:trace>
  <inkml:trace contextRef="#ctx0" brushRef="#br0" timeOffset="18">12220 17542 7934,'0'-11'0,"0"0"0,-3-1 161,-1 1 0,-5 3-84,1 1 0,-2 4 891,-1-1 1,-1 3-266,1 1 0,-6 0-132,-2 0 1,2 5-160,-3 3 1,3 11 6,-2 3 0,-2 9-208,6-1 0,0 5 13,3 3 1,2-3-95,3 3 0,2 2 90,5-2 0,1-4-203,3-4 0,2-4 83,5 0 0,6-1-304,2-3 1,3-4 38,0-3 0,5-7-29,0-4 0,8-3 35,0-1 1,-2-5-58,-3-3 0,0-3 137,5-4 0,-6-3 13,-2-5 0,-3 0 38,-2 0 1,-5-1-25,-6-2 0,-4-3-99,-7-6 1,-2-3-133,-1 0 1,-5-4-246,-7 4 1,-3-4 121,-5 4 1,-1 1-87,-3 7 1,0 3-143,-4 8 1,3 8 232,5 7 0,2 3-5,2 1 1,2 9 405,6 2 0,-1 13 0,1 0 0</inkml:trace>
  <inkml:trace contextRef="#ctx0" brushRef="#br0" timeOffset="19">12689 18091 7868,'1'-7'472,"3"3"1,2 3 1766,5 1-1562,1 0 0,-6 5 250,-2 3 1,1 2-399,-1 1 1,0 6-173,-4 2 1,-4 3-396,0 0 1,-5 1-380,2 0 1,-4 0-440,0 0 1,-4 0 398,0-1 1,-1 0 456,5-3 0,-6-2 0,0-6 0</inkml:trace>
  <inkml:trace contextRef="#ctx0" brushRef="#br0" timeOffset="20">13397 17223 8005,'0'-12'-322,"0"1"605,0-1 0,0 1 1154,0 0-445,5-1-477,-4 1 1,8 3 286,-5 0-349,0 6-271,-4-3-28,5 5 1,-4 5-37,3 3 1,1 7 78,-1 4 0,-1 2-111,-3 2 0,4 4-86,0 0 0,0 0-147,-4 0 0,0-4-113,0 0 0,0-2 143,0-5 0,0 3-314,0-4 132,0 0 1,0-3 191,5-6 7,-4-1 95,4-5 331,-5 0-213,0-5 1,0-1-55,0-6 1,1-1 32,3-2 0,-2 1-46,1-5 0,4 1-89,0-1 1,0-5 31,0 5 0,1-9-114,3 5 1,1 2 75,-1 2 0,2 5-14,2-1 1,-2 3-80,2 5 0,-1-2 96,1 5 0,-1 0 35,5 4 0,-4 1-42,4 3 0,-5 3 127,2 4 1,-5 5-68,-3 4 0,1 2-23,-6 5 1,5-3-47,-4 3 1,0-3-109,-4-1 0,0 0-19,0-1 1,0-4-271,0-3 0,0-2-241,0-1 1,1-2 236,3-3 1,-2 2-569,6-5 1031,-6 0 0,8 1 0,-3 1 0</inkml:trace>
  <inkml:trace contextRef="#ctx0" brushRef="#br0" timeOffset="21">13911 17303 8004,'0'-8'967,"0"0"-492,0 6 1,3-5 200,1 4-333,5 1 0,-3-3-69,6 5 1,3 0-52,0 0 1,2 0-20,-2 0 0,-1 0-29,5 0 0,0 0-72,4 0 1,1 0-154,3 0 0,-7-1-623,3-3 0,-7 3 366,3-3 1,-5 3-784,2 1 1,-8-1 1089,0-3 0,0 3 0,3-4 0</inkml:trace>
  <inkml:trace contextRef="#ctx0" brushRef="#br0" timeOffset="22">14459 17074 7817,'0'-11'1020,"0"-1"0,5 2-564,3 3 1,-2 2 241,1 5-439,-4 0 1,6 6 25,-5 5 1,-1 6-39,-3 6 1,0 5-27,0 2 1,0 3-101,0 1 1,0-3-103,0-1 0,0-4-250,0 0 1,0-2-187,0-1 0,0-1-548,0-3 0,2-3 965,2-4 0,-3 4 0,4 2 0</inkml:trace>
  <inkml:trace contextRef="#ctx0" brushRef="#br0" timeOffset="23">13397 17725 10718,'11'0'662,"1"0"-270,-1 0 0,2-1 33,2-3 0,3 3-127,4-3 0,3 3-122,1 1 1,3 0 55,6 0 0,3-4-120,0 0 0,5 0 15,-1 4 0,6-1-43,2-3 0,-1 3 22,-3-3 1,8 2-555,3-2 1,4 3 376,0-3 0,-1-1 1,-28 3 1,1 0-1,26-6-96,2 4 1,-4-3 73,-3 3 0,-5 0-88,-7 4 0,-7-4 109,-4 1 0,-7-1 58,-1 4-90,-5 0-6,-7 0 8,-5 0 0,-1-1 193,-5-3 1,-5 2-898,-2-1 0,-3 1 336,-2 2 0,-1 0 469,-2 0 0,-3 0 0,-4 0 0</inkml:trace>
  <inkml:trace contextRef="#ctx0" brushRef="#br0" timeOffset="24">13911 17954 7830,'0'-12'291,"-5"1"0,3-1 469,-2 1 0,3 3 22,1 1-291,0 4 175,0-2-148,0 5-214,5 5 0,0 5-87,3 6 1,1 4-1,-5-1 1,1 2-46,-1 2 0,-2-1-63,6-3 1,-6 1 26,2-5 0,-3 4-278,-1-3 9,0-1 1,4-4 85,0 1-133,0-6 48,-4-1 1,1-5 45,3 0 14,-3 0 1,9 0-90,-2 0 1,-2-5 33,2-3 1,-1-5 27,5-3 1,3-4 57,0 1 0,1 1-22,-5-1 1,4 0 17,0-4 0,1 2 68,-5 2 103,0-3 1,1 9-62,-1-2 0,-3 8 87,0 3 0,-5 2 47,5 2 1,-4 7-84,3 4 0,0 2-64,0 6 1,2-4 37,-5 4 0,4 0-144,-5 4 1,5 1-77,-4 3 1,1-3-196,-1 3 1,-3-7 71,3-1 0,1-5-82,-1 1 0,0-2-47,-4-2 1,0-3-744,0 0-387,0-6 1512,0 3 0,0-5 0,0 0 0</inkml:trace>
  <inkml:trace contextRef="#ctx0" brushRef="#br0" timeOffset="25">12928 17782 7830,'-11'-5'139,"3"3"182,1-6-182,4 6 1,-2-5 188,5 3 0,1 3 157,3-3-127,3 3 1,4 1 373,0 0-320,1 0 0,-1 6-104,1 6 0,-1 0 101,1 8 0,-1-1-304,0 3 0,1 6 104,-1 3 1,-2-2-92,3 1 0,-4 0 52,8 0 1,-2 3-66,1-3 1,3-2-1,4-1 1,-3-3-182,0-1 0,1 0 49,2 0 0,-3-2-42,0-2 1,-5 2 120,2-6 1,-5 1 18,-3 0 1,-2-5-114,-2 0 1,-3 1 69,3-5-59,-3-1 16,-1 4-44,0-9 96,0 4 0,0-6 7,0-3 0,0-2 43,0-6 0,0-1-63,0-2 0,0 1-54,0-5 0,4-1 63,0-7 1,0 3-175,-4-2 1,0-2 62,0 1 1,-4-5-38,0 2 1,-1-3 8,1-1 1,2-1-109,-6 1 1,4-5 31,-3-3 0,3 1 80,-4-1 1,2 4 107,-2-4 0,-2 0-96,2-3 0,2-1-62,-2 0 0,5 2 31,-5 2 0,5-1 5,0 5 1,1 0 79,2 4 0,0 3 79,0 1 1,0 4 60,0 0 1,4 3-108,0 4 0,4-2 135,-5 6 1,5-4-84,-4 4 0,3 0 167,-3 3-135,5 1 0,-6 0-1,4-1 0,-4 4 42,1 1-58,-3-1 0,-1-3-58,0-1 1,0 5 34,0-1 1,0 4 1,0-3 1,1 4 32,3-1-121,-3-2 1,8 4 29,-5-6 1,5 5-14,-2 0 0,4 1 25,0 2 0,0 0-1,1 0 1,4 0 41,3 0 0,4 0-42,4 0 1,1 0 119,2 0 0,8-1-98,0-3 1,7 3-117,4-3 0,-2-1 37,3 1 0,6 0-330,1 4 0,0-1 330,0-3 0,-4 3-17,4-3 0,4 3-52,-4 1 1,2 0 58,-6 0 0,-2 0-174,-6 0 0,0 0 234,-3 0 1,0 0-2,-8 0 1,1 0 7,-8 0 0,0 1 113,-5 3 1,0-3-90,-3 3 1,3-3 28,-3-1 1,1 0 310,-1 0 1,1 0-335,-4 0 0,3 0 87,-4 0 1,4 0-90,-4 0 1,-3 0-40,-5 0 1,-3 0 138,4 0 4,-6 0-69,3 0 310,-5 0-64,5 0-88,-3 0 270,3 0 1177,-5 0-1634,0 6 87,0 0 0,0 5-98,0 1 1,0-1-66,0 1 1,0 3-190,0 0 0,0 0 73,0-3 0,0 3-537,0 0 224,0 0 1,0-3-362,0-1 0,-2-4 836,-1-4 0,-4 4 0,-4-1 0</inkml:trace>
  <inkml:trace contextRef="#ctx0" brushRef="#br0" timeOffset="26">15475 17577 7819,'0'-12'52,"0"6"1,0-4 98,0 2 1,-1-2 392,-3-1 1,2 0-172,-6 4 0,4-3 36,-3 2 0,0-2 245,0-1-409,-9 4 0,5-2 13,-8 5 0,2 1 26,6 3 1,-5 1-190,-3 3 0,-3 3 76,-1 9 0,2 1-111,2 6 0,1 0 90,3 0 0,3 4-277,1-1 1,1 1 88,6-4 1,0-1-30,4 1 0,0-1-28,0-3 0,6-3-81,6-4 0,0-1 35,7 1 1,-2-5-23,6 1 0,-3-6 57,7 2 0,-2-4 49,2-4 1,-3 2-98,2-6 1,-1-1 54,-3-6 0,-4 3-1,-3-4 1,-2 2 61,-1-1 1,-6-1 4,-2-3 1,-3-3 49,-1 3 0,-4-4-77,0-4 1,-5 5 122,2-1 0,0 1-69,0 7 196,-1-5 1,-2 7 184,3-2-232,-4 7 1,10 2-13,-3 2 23,3 3-181,1-4 0,5 5 97,3 0 1,2 0-47,1 0 1,6 0 20,2 0 0,2 0 73,2 0 0,-1 0-42,-3 0 1,5 0 83,-5 0 0,4-4-70,-8 0 0,4 0 3,-4 4 0,1 0-1,-5 0 16,-5 0-868,4 0 377,-8 0-2502,3 0 2885,-15 0 0,2 0 0,-8 0 0</inkml:trace>
  <inkml:trace contextRef="#ctx0" brushRef="#br0" timeOffset="27">16023 16937 7872,'-11'0'146,"5"-1"237,2-3 314,3 3 75,1-9 1,1 7-236,3-5 1,-2 6-47,6-2 1,-4 3 14,3 1 0,-3 0-123,4 0 0,-2 1 64,2 3 1,2 4-94,-3 7 1,5-1-36,3 5 1,-2 4-50,2 3 1,1 6-1,0-2 0,3 2-82,-4-1 0,4 3-27,-4 0 0,4 0-154,-3 4 1,-1 2 108,-4-2 1,1 4-253,-1-4 0,-5 5 64,-2-1 0,1 2-6,-1 2 1,0-4-74,-4 0 1,0-5-135,0 1 0,0-4 16,0-4 1,-4 3-106,0-2 1,-5-3 142,2-2 0,-3-2 94,-2-1 0,1 0 92,-1 0 0,1-5-84,-1-3 1,1 1 56,0 0 0,-1-2-4,1-7 0,-1 3 19,1-2 1,3-2 30,1 2 2,-1-5 0,-3 5-59,-1-4 1,5 0 6,-1-4 0,4 4-122,-3 0 1,4 1-41,-1-1-597,-2-3-107,5 4-439,-4-5 968,5 0 1,5-5 0,1-2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8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10302 16320 8090,'0'-6'840,"0"-4"-547,0 4 214,0-1 1,0 1 332,0 2-61,0 3-213,0-4-64,0 5-322,0 5 0,1 1-15,3 6 0,-3-1-18,3 0 0,-3 5 49,-1-1 0,1 4-266,3-4 0,-3 5 57,3-1 1,-3-1-136,-1 1 0,0-5-25,0 1 1,0-2-20,0-1 1,0-1 100,0 0 0,0-3-279,0 0 278,0-6-9,0 3 218,0-5-130,6 0 1,-4-5 49,6-2 0,-5-4-27,5 0 1,0 0 13,3-1 1,1 1-54,-1-1 1,0-3-6,1 0 1,-1-2-69,1 2 1,-1 2 84,1-2 1,3 0-69,0 4 0,4-3 45,-4 6 0,0 2-28,-3-2 1,-1 5 41,1 0 8,-1 1 0,1 2 22,-1 0 1,-3 5 9,-1 3 1,-3 1 28,4-1 1,-6 6-54,2-3 0,1 4 21,-1 0 0,0-1-4,-4 5 1,3-5 4,1 2 1,0 0-10,-4-1 0,0-3-1,0-5-57,0 1 1,1 2-7,3-2 1,-3-2-471,3-2-102,-2-3 0,-1 4-1052,3-5 1685,-3 0 0,9 0 0,-4 0 0</inkml:trace>
  <inkml:trace contextRef="#ctx0" brushRef="#br0" timeOffset="1">10827 16400 8048,'1'-10'0,"3"3"605,-3 2 1,8 3-159,-5-2 1,1 3 99,-1-3 1,2 3-191,6 1 0,-1-1-169,1-3 0,-1 3 0,0-3 1,5 3-1,-1 1 1,1 0-49,0 0 1,-4 0-132,3 0 1,-1 0-194,2 0 0,-4 0 123,4 0 1,-4-4-528,0 0 1,-5-1 4,1 1-1372,0 3 1955,3-4 0,-5 0 0,-1-2 0</inkml:trace>
  <inkml:trace contextRef="#ctx0" brushRef="#br0" timeOffset="2">11387 16195 8018,'0'-12'273,"0"6"0,0-4 168,0 2 403,0 3-149,0 0 146,0 0-245,0 4 0,0 6-367,0 10 0,0 2 29,0 2 0,0-4-170,0 4 0,0 0 140,0 4 1,0-4-82,0 0 1,0 0 23,0 4 1,0-4-210,0 0 1,0-1-20,0 1 0,0 1-26,0-5 0,3 0 32,1-3 1,0-1 58,-4 1-101,5-1 130,-4 0 0,4-3-182,-5 0 0,2-6-257,2 2 130,-3-3 0,4-2-317,-5-3 1,0 2 588,0-6 0,-5 0 0,-2-3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1T04:19:32.79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5025 2330 7390,'8'-1'-95,"-1"-3"757,-4 3-276,2-5 58,0 1 113,-4 4-33,4-4-165,-5 5 2014,0 0-2302,-5 0 0,3 4 37,-6 0 1,2 5 166,-2-2-246,-7 3 0,4 6 138,-8-1 0,-2 1-169,6-1 1,-5-1 131,1 5 1,-7 0-150,0 4 0,-6 0 68,1 0 0,-5 4-85,-2-1 1,-2 5-20,2-5 1,4 2-96,0-1 0,5-7 28,6 3 1,1-4 116,3 0 0,3 1-51,4-4 14,1-1 72,-1-4-45,6 1 23,1-6-201,5-1-4677,0-5 3897,0-5 973,0 4 0,5-9 0,1 3 0</inkml:trace>
  <inkml:trace contextRef="#ctx0" brushRef="#br0" timeOffset="1">5048 2341 8136,'6'0'-125,"-1"0"1,-5-1 423,0-3-319,6 3 363,-5-4 168,4 5 35,-5 0 194,0-5-183,0 4-260,0-5 1,0 5-43,0-3 1,-1 3 436,-3-3-437,3 3 1,-5 2 48,6 3 1,0-1-65,0 4 1,-3-3 379,-1 4-342,0-1 0,4 9-16,0-1 1,-4 5-69,0-1 0,-4 3 61,0 0 0,-1 5-145,1 0 0,-2 5 145,3-2 1,-2 2-277,1-2 0,-1 2-14,5-5 1,-3 3-88,3-3 1,-1 2 14,1-6 0,3 2-52,-3-6 1,3-2 139,1-2 0,0-3 40,0 0 1,0-4 23,0-1 1,0-3-35,0 4-70,0-6 21,0 3 0,-1-5-35,-3 0 6,2 0-26,-3 0-1998,5 0-955,0-5 1621,0 4 1425,0-9 0,0 3 0,0-4 0</inkml:trace>
  <inkml:trace contextRef="#ctx0" brushRef="#br0" timeOffset="2">1256 3004 8392,'5'-7'-194,"-2"2"601,5 5 0,-5 0-6,5 0-178,-6 0 1,9 0-128,-4 0 1,0 0 118,0 0 0,1 0-3,3 0 1,1 0-5,-1 0 1,2 0-8,2 0 0,-2-1-26,2-3 0,1 3-35,0-3 1,0 3-28,-1 1 1,2 0 16,2 0 0,1 0-116,-5 0 1,6-1 82,-2-3 1,4 3-125,3-3 1,-2 2 122,3 2 0,-3 0-178,-1 0 1,4 0 82,-1 0 0,1 0 22,-4 0 1,0 0-56,-1 0 1,0 0-3,-3 0 1,3 4 3,-3 0 0,2 4 52,2-5 0,0 1 37,0-4 1,0 4-45,-1 0 1,3 0 44,1-4 1,-2 0-65,3 0 1,1 0-4,-1 0 1,3 0-163,-3 0 1,1 0 110,-2 0 1,-2 0-130,3 0 0,-3 0 91,-1 0 1,-4 3 32,0 1 0,0 1 49,4-1 1,0-3-4,0 3 1,1-1 19,2 1 1,-2-3 19,3 3 1,-2-3 32,2-1 1,-2 0-68,6 0 0,-4 0-30,3 0 0,-5 0 35,2 0 1,1-4-22,-1 0 0,3 1 16,-3 3 1,-1 0 2,-3 0 1,0-2 33,0-2 1,1 3 3,3-3 0,-3 3 91,2 1 0,0 0-116,0 0 1,0-4-8,4 0 1,-3-1 19,3 2 1,-3 1-43,3-1 1,-3-3 40,4 3 0,-6-5-26,2 4 1,1-1-3,-2 1 1,1 3-6,-4-3 0,3-1-4,1 1 0,0 1 12,-5 3 0,5-4 2,0 0 0,-1 0-1,-3 4 0,0 0-12,0 0 1,0 0 10,0 0 1,-1-4-34,1 1 1,0-1 80,0 4 0,0-2 5,0-1 1,3 0 1,1-4 1,1 3 57,-1-4-98,-3 6-33,4-4 38,-6 1 1,1 4 18,0-3-268,0-2 118,0 5 0,-2-4 115,-2 5-46,3-5 31,-9 3 0,7-3 109,-5 5-116,-5 0 1,0 0-51,-2 0 368,-3 0-7,5 0-290,-8 0 371,3 0 283,-5 0-2002,-5 0 1353,-2 0 0,-9 0 0,-2 0 0</inkml:trace>
  <inkml:trace contextRef="#ctx0" brushRef="#br0" timeOffset="3">1302 3129 8092,'0'-6'-79,"0"0"37,0 2 484,0 3 410,-5-5-490,4 1 29,-4 4-27,5-4 217,-6 5-58,5 0-138,-4 0 428,5 0-749,0 5 1,0 1 1,0 6 0,0-1 20,0 1 0,1-1 13,3 1 1,-3 3 29,3 0 1,-2 5-26,-2-1 1,0 3 126,0 1 0,0 3-105,0 1 0,3 1 173,1-1 0,0-3-147,-4 2 0,0 0-57,0 0 0,1-1 38,3 1 0,-3-2 18,3-1 0,1 1-137,-1 3 0,4-3 71,-5 3 1,3-3-152,-3-1 0,-1 3 78,1 1 0,2 0-79,-1-5 0,0 1 67,-4 0 1,0 0-84,0 0 1,0 0 65,0-1 1,0 1-4,0 0 1,0 0 111,0 0 0,-4 0-84,0 0 1,1-4 91,3 0 0,0-2-73,0 2 0,0 2 123,0-6 0,0 4-101,0-4 1,0 4 95,0-4 0,0 4-36,0-3-51,0-1 7,0 1 1,0-3-59,0 2 1,0 2 55,0-2 0,0 4-118,0-4 1,0 2 104,0-2 1,0 2-129,0 2 1,0 1 94,0-5 1,0 5 14,0-1 0,0-1 44,0 1 0,0-4 12,0 5 0,0-5-24,0 4 0,1-4-24,3 4 1,-3-5-32,3 1 1,-3-1 43,-1 1 1,0-2-74,0 2 1,4-2 63,0-2 0,0 5-77,-4-1 1,0 0 2,0-3 1,0-1-11,0 0 1,3-3-94,1 0 0,0-1 80,-4 5 1,1-2 28,3-3 1,-3 4-31,3-4 60,-3 3 1,-1 2-48,0-1 1,0 1 68,0-1 0,-1 0-23,-3 1 1,3-1 9,-3 1 1,3-1-178,1 1 155,0-1 1,0 0-51,0 1 1,0-5 16,0 1 26,0 0-16,0 3 1,0 0 55,0 1 1,0-4 124,0-1-164,0 1 1,0 3 83,0 1 0,0-5-50,0 1-308,0-6 186,0 9-203,0-10 252,0 4-1408,0-5 1,5-5 0,1-2 0</inkml:trace>
  <inkml:trace contextRef="#ctx0" brushRef="#br0" timeOffset="4">1702 3381 8075,'0'-8'0,"0"0"484,0 6-169,0-3 1,0 3 561,0-1-152,0 1 144,0-3 160,0 5-795,0 5 0,0 7-7,0 7 0,0 2-83,0 2 0,0 1-135,0 3 0,0-2 64,0 6 0,0-1-210,0 5 1,0-6-61,0-3 0,0 2 106,0-1 0,4-4 24,-1-4 0,2-5 62,-1 1 0,-3-2-391,3-2 103,3-5-646,-6 5-150,4-10 290,-5 4 1,0-10-221,0-3 1,-1-1 1018,-3 2 0,3-8 0,-4 2 0</inkml:trace>
  <inkml:trace contextRef="#ctx0" brushRef="#br0" timeOffset="5">1656 3403 8075,'0'-11'-301,"0"0"0,0-1 1038,0 1 0,0 3-201,0 1 0,4 3 34,0-4 0,5 6-165,-2-2 0,5-1-179,3 1 1,1 0 21,3 4 1,3 0-207,-3 0 0,4 0 64,3 0 0,-1 5-36,1 3 1,-3 2-19,-4 1 0,3 2-345,-3 2 0,-2-1-197,2 5 0,-5 0 211,2 4 1,-5 1-50,-3 3 0,-2-3 65,-2 3 1,-3-3 298,3-1 1,-7-1-162,0 1 1,-10 0 203,1 0 0,-7-4-35,0 0 1,-3-1-25,-5 1 1,3 1 141,-3-5 1,3 1-25,1-5 0,2-3 22,2-1 1,2-4-60,6 1 1,-1-3-271,1-1 1,3 0-116,1 0 0,4-1-297,-1-3 1,3 1-170,1-4 750,0-1 0,5-3 0,1-1 0</inkml:trace>
  <inkml:trace contextRef="#ctx0" brushRef="#br0" timeOffset="6">2181 3426 8150,'0'-11'-33,"0"3"-1,0 1 640,0 4 968,0-7-495,0 9-210,0-4-685,0 0-77,0 3 1,0-2 40,0 8 1,4 4 52,0 7 0,0-1-73,-4 5 1,4 0 114,-1 4 0,1 0-279,-4 0 0,0-1-48,0 1 1,0 0-9,0 0 1,0-4-45,0 0 0,0-1 155,0 1 0,-1 1-162,-3-5 0,3 1 36,-3-5 1,-1 0 58,1 1 0,0-5-12,4 1 174,0 0 1,0-1 47,0 1 107,0-6-71,0 9-118,0-10 98,0 4 1,2-5-74,1 0 1,0 0 85,5 0 0,-1 0-105,5 0 1,3 0 141,0 0 0,5-1-58,-1-3 1,3 1 156,1-4 1,4 3-326,-1-4 0,1 5 78,-4-5 1,-2 4-182,-2-4 1,-1 6 14,-3-2-627,-2-2 20,3 5 239,-4-5 1,-6 5-899,-2-3 183,-3 3 1,-6-4-893,-2 5 2061,-4 0 0,-5-5 0,-2-1 0</inkml:trace>
  <inkml:trace contextRef="#ctx0" brushRef="#br0" timeOffset="7">2181 3643 7995,'5'-6'-124,"-3"-4"1,8 8 1013,-3-1 1,4-2-327,0 1 1,6-1-82,2 1 0,2 3-188,2-3 0,0-1-181,0 1 0,-2 0 84,-2 4 0,2-1-449,-6-3 1,0 3-547,-4-3-814,1 3 730,-1 1 881,-4 0 0,-2-5 0,-5-2 0</inkml:trace>
  <inkml:trace contextRef="#ctx0" brushRef="#br0" timeOffset="8">2181 3369 8007,'12'-11'-147,"-1"4"1578,6-3-878,0 9 0,6-8 13,0 5 1,0-3-111,0 3 0,4-1-93,-1 1 182,1 3-364,-4-4 1,-2 1 181,-2 0-841,3 0 421,-9 4-2041,3 0 1071,-5 0 1027,-4 0 0,3 5 0,-4 2 0</inkml:trace>
  <inkml:trace contextRef="#ctx0" brushRef="#br0" timeOffset="9">3106 3301 8184,'-5'-7'263,"4"2"105,-4 0 375,0 4-258,-1-9 1,-6 8 157,1-1-354,4 1 0,-3 2-49,3 0 0,-3 0 5,-2 0 0,1 2-136,-1 1 0,0 4 151,-4 4 0,2 4-227,-5 1 1,4 3 155,-4-4 1,4 5-248,-4-1 0,4 3-10,-4 1 0,5 0-150,-2-1 195,-1 1 1,4 0-64,-2 0 117,2 5 0,5-4-130,1 3 1,4-5 68,-1-3 1,3 2-162,1-6 0,0 1 51,0 0 0,5-7 54,3 2 1,6-2 38,1 2 0,2-3 156,-2 0 0,-1-6-108,5 2 1,-4-3 106,4-1 0,-4 0 46,4 0 0,-1-1-84,1-3 0,3-2 158,-3-6 0,-3 1-16,-1-1 0,2 1-1,-2 0 0,-3-1 97,-5 1-141,-4-1 1,6 1-200,-6 0 1,0 0 156,-7 4-262,-2-3 1,-6 5 65,1-3 1,0 2-67,-1 2 1,-3 2 70,0-1 0,-1 1-387,5 2 0,-4 0-49,0 0 0,-1 0-966,5 0-924,-1 5 1320,1 2 1072,5 4 0,-4 6 0,3 1 0</inkml:trace>
  <inkml:trace contextRef="#ctx0" brushRef="#br0" timeOffset="10">3301 3369 8042,'-7'-11'-440,"2"4"440,5-3 1193,0 4-282,0 0 290,-5 0-391,4 6-394,-4 0-185,5 0 0,0 6-110,0 1 1,0 10 137,0 5 1,0 1-226,0 4 0,4 2 11,-1 2 1,1 2-16,-4 1 0,0-4-50,0 1 1,1-6-223,3 2 0,-2-7 58,1-1 1,-1-5-102,-2 1-435,0-2 237,0-2-698,0-4 454,0-2 483,0-5 1,-5-5 0,-2-2 0</inkml:trace>
  <inkml:trace contextRef="#ctx0" brushRef="#br0" timeOffset="11">3221 3358 8042,'6'-5'10,"-1"-2"0,-1-4-10,0-1 1240,5 1-751,-3 0 0,9-1 280,0 1-470,6 4 0,-7-1-1,5 4 1,0 0-68,4 4 0,-4 0-206,0 0 0,-2 1 88,2 3 1,3 2-246,-3 6 0,-2-1 137,-2 1 1,-3 0-276,0 4 1,-2-4 74,-2 3 0,1-2 24,-6-1 0,1 0 51,-4 3 0,0-2 78,0 2 1,-5 2-15,-3-2 0,-2 0 17,-1-3 1,-6-1 82,-2 1 1,-2-1-64,-2 0 0,0 1 125,0-1 0,0 1-30,1-1 0,4-3 141,3-1 1,2-3-89,1 4 0,2-4-73,3 3 1,-2-3-120,5 4 1,0-5 92,4 5 1,0-4-169,0 3 0,1 0 91,3 0 0,3 4 180,4-4 0,2 0-69,2 0 1,-1 0 128,5 0 1,-4-1-141,4-2 1,-1-2 5,1 1 0,1-1-234,-4-2 0,0 0 101,-1 0 1,-2 0-1443,2 0 821,-2 0 695,-2 0 0,1 0 0,-1 0 0</inkml:trace>
  <inkml:trace contextRef="#ctx0" brushRef="#br0" timeOffset="12">3780 3358 8035,'0'-7'865,"-5"-3"-491,4 4 13,-4 0-215,5 0 1,0 5 729,0-3-83,0 3-413,0-4-176,0 5 0,0 5-124,0 3 0,0 2 73,0 1 0,4 6-118,-1 2 0,1-1 141,-4 1 1,0 0-182,0 4 1,4-1-122,0 1 1,0 0-125,-4 0 1,0-2-33,0-2 0,0 2 107,0-6 1,0 0 35,0-3 72,0-1 1,0 1 133,0-1 1,-2-3-85,-1-1 1,1-3 177,-1 4-32,1-6 50,2 3-87,0 0-18,0-3-48,0 3 1,4-4-7,0 3 0,1-3 65,-1 3 0,-2-3-61,6-1 1,0 0 66,3 0 1,0 4-11,1 0 1,3-1 20,0-3 0,4 0-141,-3 0 0,4 0 96,-1 0 0,-1 0-326,1 0 1,-5-3 93,1-1 1,-2 0-327,-2 4 0,0 0-84,1 0 0,-5 0-1097,1 0 541,-5-5 1115,2 4 0,-5-9 0,0 3 0</inkml:trace>
  <inkml:trace contextRef="#ctx0" brushRef="#br0" timeOffset="13">3826 3620 7925,'0'-6'1073,"0"-4"-578,0 4-136,5-1 0,1-3-232,6 9 1,-3-8 121,2 5 0,-2-1 196,6 1 1,-1 3-508,1-3 70,-2-2 1,7 5-23,-4-3 1,3 2-193,-4 2 0,0-3-431,-3-1 1,3 0 349,0 4 0,-4-4-597,-3 0 884,-5 1 0,7-2 0,-4-2 0</inkml:trace>
  <inkml:trace contextRef="#ctx0" brushRef="#br0" timeOffset="14">3757 3369 8039,'0'-11'0,"6"-1"822,1 1 1,5 3-268,3 1 1,-3 0-172,4 0 1,1-2-155,3 5 1,1-1 161,2 1 0,0 2-197,0-6 0,-4 5-322,0 0 121,0-4-1474,-2 6 1074,5-4 0,-8 5 192,5 0 214,-5 0 0,8 0 0,-5 0 0</inkml:trace>
  <inkml:trace contextRef="#ctx0" brushRef="#br0" timeOffset="15">4317 3323 8065,'-6'-11'184,"1"5"0,5-1 910,0 4-561,0 1 319,0-3 148,0 5-893,0 5 1,0 2 140,0 4 0,0 6-15,0 2 0,0 6 15,0 2 0,0 1-1,0-2 1,0 2-15,0 3 1,0-4 13,0-4 1,0 0 131,0 0-950,0-5 0,0 2 9,0-5 1,0 1-719,0-5 1058,0 0 222,0 1 492,0-6-96,0 4-87,0-8-79,0 3 416,0-5-473,5 0-28,-4 0-34,9 0 1,-3 0 2,4 0 0,0 0 20,1 0 1,-1 0-27,1 0 0,3 0-72,0 0 33,0 0 1,1 0 90,-1 0-329,0 0 94,1 0 1,-3 0-435,2 0 346,-2-5 0,-1 2-195,-1-5 0,-3 6-866,-1-2 169,-4-2 0,2 3-184,-5-4-364,0 4 1603,-5-7 0,-7 9 0,-5-4 0</inkml:trace>
  <inkml:trace contextRef="#ctx0" brushRef="#br0" timeOffset="16">4283 3575 7974,'0'-7'499,"0"-3"0,0 8 402,0-6-467,0 6 0,5-4-84,3 6 0,-2-1 5,1-3 1,2 3-180,7-3 0,-2 3 0,5 1 0,-4 0-133,4 0 0,0-4 56,4 0 0,-2 1-548,-2 3 0,2-4-90,-6 0 1,0-1-1316,-3 1 836,-1 3 1018,0-9 0,-4 3 0,-2-4 0</inkml:trace>
  <inkml:trace contextRef="#ctx0" brushRef="#br0" timeOffset="17">4283 3289 7450,'0'-6'-1545,"1"-3"3479,3 5-1158,-3-5 0,13 7-249,-2-6 1,2 4-95,-3-3 1,5 3-38,3-4 0,3 4-121,1-3 0,-2 1-305,-2-2 0,3-1 109,-3 5 0,1-1-655,-1 1 1,3 3-144,-3-3 1,-1 2-1513,1-2 2231,0 3 0,4-4 0,0 5 0</inkml:trace>
  <inkml:trace contextRef="#ctx0" brushRef="#br0" timeOffset="18">4865 3266 7997,'-5'-6'957,"4"0"27,-3 2-544,3 3 0,0-4-196,-3 5 1,1-4-5,-4 0 1,3 0-107,-4 4 0,4 0 57,-3 0 0,-1 0 52,-3 0-3,-1 0 1,1 0-299,0 0 0,0 1-12,4 3 1,-3-3-61,2 3 104,3 3 0,-4-5 109,5 6-175,0-6 118,4 8-72,0-3 90,0 4 0,2 1-122,1-1 0,0 0 89,5 1 0,-1-4-11,5-1 0,-1 1-6,1 3 1,3 1 1,0-1 0,5 0-175,-1 1 1,3 3 111,1 0 1,-6 2-144,-1-2 1,0-2 51,-1 2 0,1 1 20,-5 0 1,-5 0 71,-2-1 1,-3-2 31,-1 2 0,0-2 140,0-2 0,-2 1 73,-6-1 1,-1 4 218,-10 1 0,0-1-168,-3-4 1,-3 0 187,-1-4 1,2 2-129,-3-5 0,3 3-174,1-3 184,5 0-916,2-4 232,4 0-2435,6 0 2819,1 0 0,5 0 0,0 0 0</inkml:trace>
  <inkml:trace contextRef="#ctx0" brushRef="#br0" timeOffset="19">5448 3312 8010,'6'-5'210,"-1"-1"-40,-5-1 1,0 1 270,0 2 1,0 2 175,0-6 214,0 5-477,0-7 1,-1 9 129,-3-3 1,3 2 300,-3-2-524,-2 3 1,-1-3-116,-4 8 1,-1 3-159,1 8 0,0 3-63,-1 5 1,1 1 131,-1 3 1,1-2-292,0 6 0,3-6 149,0 2 1,6-3-145,-2-1 1,4-1 16,4 1 1,2-1-132,6-3 0,-1-3-118,0-4 453,1-6-69,4 4 0,-2-8 164,5 1 1,-1-1-120,1-2 0,3 0 166,-3 0 0,1-2-46,-1-1 1,1-4 58,-4-4 0,3-2-49,-4-2 1,0 1 225,-4-5 0,0 0-75,-4-4 0,2 0-28,-5 0 1,0-3-187,-4-1 1,0-3-133,0 3 1,-2-3-251,-1 3 0,-5 0 197,-7 4 1,1 3-492,-5 5 1,1 0 243,-1 7 0,-1 3-86,5 1 0,-1 4-97,5 4 0,-1 4-646,1 7 1226,0-3 0,-1 15 0,1-3 0</inkml:trace>
  <inkml:trace contextRef="#ctx0" brushRef="#br0" timeOffset="20">5768 3323 8088,'0'-11'245,"0"5"-123,0-4 1,0 3 723,0-4 1,0 3-292,0 1 1,0 3 889,0-4-694,0 6-347,0-3-343,0 5-61,0 5 0,0 6 216,0 8-197,0 3 49,0 6 0,0 1-171,0 5 1,0 0 30,0 1 0,1-5-474,3 0 1,-3 0 20,3 0 350,-3-7 1,3-3-99,0-5 0,-1 1 276,-3-5-92,0 1 1,2-5-545,1 1 296,-1-6 37,3 3-278,-5-5 432,0 0-807,0-5 561,0-1 1,0-2 391,0 1 0,-5-6 0,-2-5 0</inkml:trace>
  <inkml:trace contextRef="#ctx0" brushRef="#br0" timeOffset="21">5710 3495 9615,'12'0'695,"-1"0"-93,1 0-312,-1 0 1,4 0 135,1 0-277,4 0 39,-2 0 0,3 0 189,-2 0-634,3 0 247,-9 0 0,7 0-966,-5 0 692,0 0 1,-3-4-544,-1 0 1,-3 0-593,-1 4 1419,-4-5 0,2-1 0,-5-5 0</inkml:trace>
  <inkml:trace contextRef="#ctx0" brushRef="#br0" timeOffset="22">5745 3255 8001,'2'-10'843,"6"2"1,1-1-266,10 5 0,0-3 159,4 3-451,-6 0 1,5 4-121,-3 0 0,5 0-94,-1 0 0,2 0 268,-6 0-436,3 0 145,-4 0 0,-2 2-1791,-4 1 1742,-1-1 0,0 8 0,1-4 0</inkml:trace>
  <inkml:trace contextRef="#ctx0" brushRef="#br0" timeOffset="23">1816 4283 8053,'0'-12'509,"-5"6"-197,4-4 0,-5 7 11,6-4 0,0 3 552,0-4-451,0 6 505,-5-3-88,4 0-172,-4 3-378,5-3 0,0 7-94,0 1 0,0 8-100,0 4 1,0 9 57,0-1 0,1 7 91,3 1 0,-1 2-150,4 1 1,-4 0 48,1 0 1,1-3-374,-1-1 0,1-4 65,-2 0 0,-1-5-47,1-2 0,0-4-200,1 4-247,-3-5 57,4 2 0,-5-8-99,0 0-882,0-6 589,0 3 326,-5-10 1,-1 0 665,-6-3 0,1-2 0,-1 4 0</inkml:trace>
  <inkml:trace contextRef="#ctx0" brushRef="#br0" timeOffset="24">1804 4488 8053,'-11'-11'409,"5"3"-163,2 1 1,1 4 823,0-1-665,1-2 0,-1 5 40,6-3 1,4 3-53,4 1 1,2 0-135,2 0 1,3 0-53,5 0 0,-1 0-79,1 0 1,0 0-110,0 0 0,0-2 100,0-1 0,-4 1-465,0-1 1,-5 0 197,1-1 0,-2 3-773,-2-3 0,-3 3-760,-1 1-126,-4-5 1807,2 4 0,-10-10 0,-2 5 0</inkml:trace>
  <inkml:trace contextRef="#ctx0" brushRef="#br0" timeOffset="25">1850 4249 8019,'0'-12'0,"0"1"0,0 3 949,0 0-553,5 1 1,2-1 137,4 1 1,2 0 49,2 0 1,1 0-300,3 4 1,3 1-29,-3-2 0,-1 2-236,1-2 1,-1 3 137,1-3 1,1 3-529,-5 1 1,0 0 45,-3 0 1,-1 4-1616,1-1 1938,-1 1 0,1 1 0,-1 2 0</inkml:trace>
  <inkml:trace contextRef="#ctx0" brushRef="#br0" timeOffset="26">2296 4226 7956,'0'-12'1213,"0"1"-431,0 5-335,0 0 962,0 1-915,0 4 1,0-3-377,0 8 1,0 6 52,0 5 0,0 7 56,0 1 0,0 5-53,0 6 0,3 0-82,1 1 0,0-1-27,-4 0 1,1-1-255,3-2 1,-3-1-94,3-7 0,-3 1 171,-1-9 1,2 0-340,2-3 301,-3-1 0,4-3-387,-5 0-237,0-6-390,0 3 248,0-15 1,-1 6 368,-3-7 0,1 2 546,-4-3 0,-1-4 0,-3-2 0</inkml:trace>
  <inkml:trace contextRef="#ctx0" brushRef="#br0" timeOffset="27">2250 4271 7956,'6'-11'11,"-1"0"1,0-1-12,3 1 1164,2-1-703,2 1 0,0 3 286,4 1-455,-4-1 0,9-2 108,-6 2 1,5-1-179,-1 6 1,3-1-191,0 4 0,-2 0 81,-1 0 1,-4 1-336,4 3 0,-5 2 218,1 6 1,-4 0-388,-3 4 0,1-3 142,-5 7 1,0-7 3,-4 3 1,-2 0 6,-2-1 0,-2 2 125,-5-2 1,-2-2 150,-2 2 1,1-2-81,-5-2 1,1 2 138,-1 2 0,-1-2-73,4 2 0,0-2 144,1-2 0,2-1 39,-2-2 0,7 2-104,4-2 0,-1 2-2,2 1 0,-1 1 99,4-1 0,5-3 294,2-1 1,4 1-165,0 3 1,4 1 75,0-1 0,2-3 230,-2-1-332,3-4-325,5 7 194,-5-4 1,3 2-640,-2 0 310,-2-6-73,4 3 1,-7-1-245,5 0 1,-5 1 310,1-1 162,3-3 0,-5 4 0,3-5 0</inkml:trace>
  <inkml:trace contextRef="#ctx0" brushRef="#br0" timeOffset="28">2832 4260 8018,'0'-11'-792,"0"4"1853,0-3-163,0 9 233,-5-9-98,4 3 97,-4 1-352,5-4-562,0 9 1,0-3 26,0 8 0,0 2-92,0 5 0,0 6 22,0 2 1,1 6-1,3 2 1,-3 1-249,3-2 0,-1 0 98,0 4 0,-1-4-196,2 0 0,-3-2 95,-1-1 1,0-1-62,0-3 0,0 1 115,0-5 1,0 1-25,0-5 1,0 0 40,0 1 0,0-5 32,0 1 0,-1-5 108,-3 0 0,2 0-1,-1 1 200,1-3-137,2 4 347,0-5 0,5 0-372,3 0 0,3 0-114,5 0 0,0 0-56,3 0 0,3-4 55,-3 1 1,2-5-134,2 4 0,0-4 86,0 5 0,-4-5-81,0 4 1,-1-1-183,1 1-507,-3 3-1028,-4-4 747,-6 5-1065,-1 0 1243,-5 0 1,-5 0-707,-3 0 1571,-2 0 0,-6 0 0,-2 0 0</inkml:trace>
  <inkml:trace contextRef="#ctx0" brushRef="#br0" timeOffset="29">2821 4500 7972,'0'-8'0,"0"1"0,0 3 944,0-4-551,5 6 0,-2-7 84,4 5 1,1-1-28,3 1 1,6 3-207,2-3 0,2 1 8,2 0 0,-3 1-121,3-1 1,-6 1 92,6 2 0,-7-4-222,3 1 0,-4-1-603,4 4-84,-5 0 0,3-4-1720,-6 0 1372,-4 0 1033,-2-1 0,-5-1 0,0-5 0</inkml:trace>
  <inkml:trace contextRef="#ctx0" brushRef="#br0" timeOffset="30">2844 4249 8115,'0'-12'273,"5"2"172,2 2 1,1-2 406,4 3-528,-4 2 1,9-4 173,-6 5 1,2-4-160,2 4 0,-1-3-323,5 3 1,-4-1 88,4 1 0,-3 3-695,3-3 1,-1-1 435,1 1 1,1 0-835,-5 4 988,0 0 0,-3 0 0,-1 0 0</inkml:trace>
  <inkml:trace contextRef="#ctx0" brushRef="#br0" timeOffset="31">3301 4214 7960,'-5'-6'994,"3"-4"-57,-3 3-408,5 1 771,0-4-414,0 9-751,0-4 36,0 5 1,0 6-134,0 5 0,4 2 118,0 6 1,0 4-60,-4 4 1,1 1-3,3-2 1,-3-2-34,3 3 1,-3 1-120,-1-2 0,0 0 65,0-7 1,0 1-21,0-5 1,4 4 73,0-3 0,-1-1-31,-3-4 0,0-3 58,0 0 1,0-5 107,0 5-97,0-5 6,0 7-61,0-9 107,0 4-216,0-5 187,-5 0-8,4 0-27,-4 5-29,5-4 108,0 4-81,5-5 1,1 0 81,6 0 0,-1 0-95,1 0 0,3-3-16,0-1 0,2 0 29,-2 4 0,1-4-197,3 0 0,2-1 60,-6 2 0,4 1-202,-4-2 0,2 2-80,-2-2 1,-6 3-74,2-3 0,-2 3-750,3 1 418,-6 0-1382,-1-5 1082,-5 3 1038,-5-3 0,-7 5 0,-5 0 0</inkml:trace>
  <inkml:trace contextRef="#ctx0" brushRef="#br0" timeOffset="32">3278 4466 7993,'0'-7'736,"0"-3"0,5 8-397,2-6 0,4 5-77,0 0 1,6-3 511,2 3-414,2-6 1,-2 8-153,0-3 1,0 1-163,4-1 0,-4 3-220,0-3 0,-5 3 195,1 1 0,-2-1-923,-2-3 1,1 3 162,-1-3 739,-4 3 0,-2-4 0,-5-2 0</inkml:trace>
  <inkml:trace contextRef="#ctx0" brushRef="#br0" timeOffset="33">3255 4134 8150,'0'-11'844,"5"5"0,3-3-351,7 5 1,3-4-266,4 4 1,1-1 132,0 2 0,-1 1 194,-3-1 1,2 0-797,-2-1 1,3 3 202,1-3 1,0 3 37,-1 1 0,1-5 0,0-2 0</inkml:trace>
  <inkml:trace contextRef="#ctx0" brushRef="#br0" timeOffset="34">3849 4180 8016,'-5'-11'0,"3"3"270,-1 0 152,1 1 1,2-1 286,0 1 243,0 4-520,0-2-204,0 5 1,0 5-101,0 3 0,0 7 100,0 4 0,0 8 50,0 3 1,0-1-78,0 2 0,4-2-151,0 1 0,0 2 40,-4-5 0,0-1-156,0-3 0,1-4-228,3 0 1,-3-5 93,3 1-915,-3-2 563,-1-1-681,0-6-203,0-1 1436,0-5 0,-5 0 0,-1 0 0</inkml:trace>
  <inkml:trace contextRef="#ctx0" brushRef="#br0" timeOffset="35">3723 4191 8016,'0'-11'385,"0"0"1,1-1-96,3 1 0,-1 1 92,4 2 0,2-2 14,7 2 0,-3 2 51,7-2 1,2 4-100,5-3 0,3 4 78,-3 0 1,4 1-360,-5 2 0,5 0 121,-5 0 1,1 5-222,-4 3 0,0 6 95,0 1 1,-6 7-218,-1 1 1,-8 1 31,0 6 1,-5 1-99,0 3 1,-3-4-46,-3 1 1,-8-2 15,-4 1 0,-9 2 2,1-5 1,-2-1 101,2-3 0,-1-1 157,-3-3 0,3-1-106,-3-3 1,5-6-32,3 2 0,2-6-107,6 3 0,-1-6-228,1 2 0,3-3-122,1-1-200,4 0-387,-2 0 1170,10-5 0,1-1 0,6-5 0</inkml:trace>
  <inkml:trace contextRef="#ctx0" brushRef="#br0" timeOffset="36">4214 4386 8016,'0'-8'1274,"0"0"-499,0 6 185,0-3-7,0 0-227,0 3-701,0 8 0,0 6 72,0 11 1,0-4-60,0 0 0,0 0-4,0 4 1,5 0-152,3 0 1,2-2-271,2-2 1,-1 2 226,0-6 1,6 0 3,2-4 0,-1 0 11,1-4 1,0-2 242,4-5 1,-1-1-108,1-3 1,0-2 213,0-6 0,-4 1 95,0 0 1,-5-2 95,1-2 0,-2 1 159,-2-5 0,1 3-177,-1-3 0,-4 0-196,-4-3 1,-1-1 72,-2 0 0,-2-4-211,-1 1 1,-8-5 120,-4 4 0,-5 1-465,1 3 0,-7 3-81,0 4 1,-5 2-262,5 11 1,-5-1-218,5 4 0,0 1 370,7 3 1,-1 2-391,5 6 0,-1 4 319,5 3 1,1 0-345,2 4 904,3-3 0,0 8 0,-1-5 0</inkml:trace>
  <inkml:trace contextRef="#ctx0" brushRef="#br0" timeOffset="37">4717 4214 8033,'-7'-11'1404,"2"-1"-702,5 1-548,0 5 0,0 1 43,0 5 81,0 5 1,0 6-71,0 8 0,4 4 62,0 4 1,4-2-83,-5 5 1,3 0-292,-3 0 1,-1 3 139,1-2 0,2-4-292,-1 0 0,0-4-74,-4-4 127,0 3 0,0-10-158,0 3-86,0-7-56,0-3 110,0-5 69,0-5 0,-4-1 47,0-6 1,1 1 323,3 0 0,0-1-62,0 1 0,0-6-68,0-2 1,0 1 18,0-1 1,0-4 171,0-3 1,0-2 86,0 1 0,-2 3-72,-1-2 1,1 5 327,-1 2 0,1 1-159,2-1 1,0 7 534,0 4-465,0 6-160,0-9-257,0 10 163,0 6 0,2 3-213,1 7 0,4-2 59,4-2 0,1 1-261,-1-1 1,0 0 96,1 1 1,0-5-8,4 1 0,-4-5 195,4 0 1,-4-1 150,0-2 1,-1-4-26,1 0 0,3-5-129,0 2 1,0 0 324,-3 0 0,-1-1-53,0-3 0,-3-1 81,0 1 0,-1-1-32,5 1 1,-5-1 60,1 1 0,-5 3-115,0 1 0,0 4-109,1-1-202,-3 3 0,4 6 63,-5 3 0,0 7 123,0 4 1,4 4-20,0 4 1,-1 1-175,-3 2 0,0 3 67,0-3 1,0 2-720,0-1 1,0 2-141,0-3 0,-3-2-1424,-1-1 2291,0-3 0,-6-1 0,-3-1 0</inkml:trace>
  <inkml:trace contextRef="#ctx0" brushRef="#br0" timeOffset="38">4979 2981 8155,'0'-6'-711,"0"0"1019,0 6 0,-1-3 556,-3-1-558,3 0 1,-5 3 115,2-3-181,3 3 1,-6-4 321,4 5-49,1 0 5,-3 0 1470,5 0-1679,0-5-70,0 3 0,2-3-178,1 5 1,4 0 89,4 0 0,0 0-171,1 0 1,3-4 78,0 1 1,6-3-49,-2 3 1,6 1 77,2-1 1,4-2 31,0 1 0,1-4-145,-2 4 1,3-3 122,-2 3 1,2-4-123,1 4 1,-1 1 61,-3 3 1,3-4-119,-2 0 1,0 0 80,0 4 0,1 0-29,-6 0 0,2 0-63,-1 0 0,-3 0 98,3 0 1,1 0-163,-2 0 0,5 0 147,-5 0 0,6 0-9,-2 0 1,3 0-4,2 0 0,3-4 124,0 1 1,0-6-132,-4 1 1,-3 2-124,-1-2 0,-5 6 42,2-2 1,-7-1 76,-1 1 1,-5 0 196,2 4 1,-4 0-78,0 0 187,-1 0-178,1 0 206,-6 0 47,-1 0-2900,-5 0 1955,-5 5 0,0-2-2256,-3 4 2848,-2 1 0,-1 8 0,-7 2 0</inkml:trace>
  <inkml:trace contextRef="#ctx0" brushRef="#br0" timeOffset="39">6407 2912 6443,'-6'-5'193,"-1"4"13,4-3-109,1 3 1,-4-3 111,2 0-121,3 0 1,-5 4 195,2 0 25,2 0-98,-3-5-6,5 4 66,0-4 370,0 5-383,0-5-63,0 4-37,0-4-99,0 5 5,0-5 51,0 3 146,0-3 1718,0 5-1808,0 5 0,0 2-49,0 4 0,0 2 140,0 2 0,0-2-40,0 2 1,0-1-23,0 1 1,0-2-16,0 2 0,0-1 116,0 1 1,0-2-160,0 2 1,0 3 62,0 1 1,0 2-20,0 2 1,0 5 11,0 3 1,-3 5 375,-1 3 1,-4 2-184,4-2 0,-3 2-296,3-3 0,-1 1 51,1-5 0,3-1 3,-3-3 0,3 2-142,1-5 1,0 3 46,0-3 1,4-1-198,-1-3 1,1 0 61,-4 0 0,4 0-58,0 0 1,0-1-39,-4 1 0,0 0 153,0 0 0,0-4 6,0 0 1,0 0-10,0 4 1,-4 0 162,0 0 1,0-1-90,4 1 1,-4 1 244,1 3 1,-1-3-72,4 3 0,-4-2 115,0 2 1,0-2 8,4 6 0,-1-6-5,-3 2 1,3-2-191,-3 2 0,2-3-8,-2 2 1,3-1-99,-3-3 0,2 1 77,2 0 0,0 1-436,0 3 0,0-4 182,0 0 0,2 2-204,2-6 0,-3 5 70,3-5 0,1-1-54,-1 1 0,-1-1 233,-3 1 1,2-3-44,1-4 0,-1 3 148,1 0 1,-1 0-104,-2-3 0,0-5 211,0 1 0,0 0-95,0 3 1,0-3-148,0-1 0,0-3-49,0 4-251,0-6 397,0 8-105,0-8 166,5 3 1,-4-4-171,3 3 143,-3-3-60,-1 4 1,0-4-266,0 3-476,0-3-789,0 4 415,0-5 1,0-5 0,0-1 0</inkml:trace>
  <inkml:trace contextRef="#ctx0" brushRef="#br0" timeOffset="40">1485 5299 8329,'-7'0'-336,"-3"0"0,8-1 948,-6-3-451,6 3 1,-5-4 593,3 5 69,3 0-593,-4-5 0,4 4 350,-3-3-102,3 2 99,-4 2-28,5 0 1,5 0-229,2 0 1,3 0-116,2 0 0,-1 0 97,1 0 0,0 0-143,4 0 1,0 0 193,3 0 1,3 0-97,-3 0 1,6-3 99,2-1 1,5-4-192,-2 4 1,-1-3 88,2 3 0,-1-5-136,4 1 0,4 3 108,0 2 0,1-2-191,-5 1 0,4 0 29,0 4 1,-4 0-87,-3 0 1,-1-4 126,4 0 0,1-1-124,-1 1 0,0 3-78,0-3 1,1-1 112,-1 1 0,1-1-133,4 2 1,-3 1 92,6-2 0,-4-1-174,4 2 1,-5-2 121,1 1 1,1 2-51,-1-1 1,-1 1-6,-6 2 0,2 0 31,-3 0 0,-1 0 20,2 0 0,-6 0-6,2 0 1,1 0 144,-2 0 1,1 0-118,-4 0 1,4 0 139,-1 0 0,6 0-69,-2 0 0,3 0-3,2 0 1,-1-1-91,0-3 1,2 2-20,2-6 1,-3 6-99,3-2 0,-3-1 99,-5 1 0,3 0 45,-2 4 0,-2 0-24,1 0 0,-3 0 83,3 0 0,-3 0-85,3 0 1,-3 4 142,3 0 0,-3 0-85,4-4 1,-2 1 11,1 3 1,3-3 23,-2 3 0,2-3 7,1-1 0,0 0-69,0 0 1,-1 0 28,-2 0 0,2 0-47,-3 0 0,-2 0 43,-1 0 0,1 0 26,-2 0 1,1 0-27,-4 0 0,0 1 2,0 3 1,-4-3 8,0 3 1,0-3 10,4-1 0,1 0-70,2 0 1,-2 0 50,3 0 0,-1 0-87,0 0 0,-2 0 80,3 0 0,-3 0-110,-1 0 1,4 0 116,-1 0 1,1 0 3,-4 0 0,-2 2-28,-2 1 0,3-1 10,-3 2 0,4-3 16,3-1 0,-2 0-18,3 0 1,1 0-145,-1 0 1,3 0 93,-3 0 0,1 0 81,-2 0 0,0 0 89,4 0 0,-4 0-90,0 0 0,-2 0 94,-1 0 1,4 0-77,-1 0 0,-3-4 198,-4 0 0,-1 0-7,1 4 1,1 0-66,-4 0 0,3-1-42,-4-3 1,1 3 57,0-3 1,-4 3-90,4 1 0,0 0-8,-1 0 1,1 0 29,-5 0 1,4 0-23,0 0 0,1 0-144,-5 0 1,0 0 93,1 0 1,-4 0-124,-1 0 0,1 0 79,3 0 0,1 0 100,-1 0 0,0 0-82,1 0 0,3 0 5,0 0 0,1 0-137,-5 0 1,2-4 97,2 0 1,-6 1-103,2 3 0,-2 0 20,2 0-93,1-6 154,-1 5 1,1-4 31,-1 5 65,-4 0 277,3 0-164,-4 0 0,2 0-120,-1 0 0,-3 0-84,4 0 123,-6 0-124,8 0 1,-7 0 86,4 0 0,-3 0-337,4 0 230,-6-5 1,5 4 30,-3-3 0,-2 3 303,6 1-224,-6 0 0,5 0 219,-4 0-134,-1 0 13,3 0-40,0 0 53,-4 0-105,4 0 0,-4 0 34,3 0-200,-2 0 157,3 0 0,-4 0-119,3 0 105,-3 0 1,5 0-86,-2 0 85,-3 0-72,4 0-1391,-5 0 0,-5 5 1,-1 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33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2780A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2020: </a:t>
            </a:r>
            <a:r>
              <a:rPr lang="en-US" sz="2400" baseline="0" dirty="0"/>
              <a:t>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1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customXml" Target="../ink/ink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customXml" Target="../ink/ink28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hyperlink" Target="https://homepage.divms.uiowa.edu/~mbognar/applets/t.html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homepage.divms.uiowa.edu/~mbognar/applets/gamma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0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5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customXml" Target="../ink/ink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customXml" Target="../ink/ink45.xml"/><Relationship Id="rId17" Type="http://schemas.openxmlformats.org/officeDocument/2006/relationships/image" Target="../media/image50.png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2.xm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10" Type="http://schemas.openxmlformats.org/officeDocument/2006/relationships/customXml" Target="../ink/ink44.xml"/><Relationship Id="rId4" Type="http://schemas.openxmlformats.org/officeDocument/2006/relationships/customXml" Target="../ink/ink41.xml"/><Relationship Id="rId9" Type="http://schemas.openxmlformats.org/officeDocument/2006/relationships/image" Target="../media/image46.png"/><Relationship Id="rId14" Type="http://schemas.openxmlformats.org/officeDocument/2006/relationships/customXml" Target="../ink/ink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customXml" Target="../ink/ink54.xml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1.xml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7.xml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8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customXml" Target="../ink/ink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page.divms.uiowa.edu/~mbognar/applets/chisq.htm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homepage.divms.uiowa.edu/~mbognar/applets/gamma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4.xml"/><Relationship Id="rId5" Type="http://schemas.openxmlformats.org/officeDocument/2006/relationships/image" Target="../media/image15.png"/><Relationship Id="rId4" Type="http://schemas.openxmlformats.org/officeDocument/2006/relationships/customXml" Target="../ink/ink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.xml"/><Relationship Id="rId5" Type="http://schemas.openxmlformats.org/officeDocument/2006/relationships/image" Target="../media/image18.png"/><Relationship Id="rId4" Type="http://schemas.openxmlformats.org/officeDocument/2006/relationships/customXml" Target="../ink/ink16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322"/>
            <a:ext cx="7772400" cy="752332"/>
          </a:xfrm>
        </p:spPr>
        <p:txBody>
          <a:bodyPr/>
          <a:lstStyle/>
          <a:p>
            <a:r>
              <a:rPr lang="en-GB" dirty="0"/>
              <a:t>7</a:t>
            </a:r>
            <a:r>
              <a:rPr lang="en-US" dirty="0"/>
              <a:t>. Confidence intervals II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07E2-F971-7046-8E83-B7EBC39E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i="1" dirty="0">
                <a:solidFill>
                  <a:schemeClr val="accent1"/>
                </a:solidFill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A96E3C-CB46-8747-9659-A63797DC083D}"/>
              </a:ext>
            </a:extLst>
          </p:cNvPr>
          <p:cNvSpPr/>
          <p:nvPr/>
        </p:nvSpPr>
        <p:spPr>
          <a:xfrm>
            <a:off x="355041" y="1225080"/>
            <a:ext cx="6666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AC434F-CF57-EA4B-A405-82EBE5B4469D}"/>
                  </a:ext>
                </a:extLst>
              </p14:cNvPr>
              <p14:cNvContentPartPr/>
              <p14:nvPr/>
            </p14:nvContentPartPr>
            <p14:xfrm>
              <a:off x="354960" y="1940760"/>
              <a:ext cx="8579880" cy="4214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AC434F-CF57-EA4B-A405-82EBE5B446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760" y="1924560"/>
                <a:ext cx="8612280" cy="42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345D3D-FE0E-A145-A2FF-2F239666EA20}"/>
                  </a:ext>
                </a:extLst>
              </p14:cNvPr>
              <p14:cNvContentPartPr/>
              <p14:nvPr/>
            </p14:nvContentPartPr>
            <p14:xfrm>
              <a:off x="497520" y="4029120"/>
              <a:ext cx="6171840" cy="514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345D3D-FE0E-A145-A2FF-2F239666EA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320" y="4012920"/>
                <a:ext cx="620424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246BE0-C7C4-D041-B426-08FA30C199B1}"/>
                  </a:ext>
                </a:extLst>
              </p14:cNvPr>
              <p14:cNvContentPartPr/>
              <p14:nvPr/>
            </p14:nvContentPartPr>
            <p14:xfrm>
              <a:off x="2524320" y="3227400"/>
              <a:ext cx="181440" cy="259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246BE0-C7C4-D041-B426-08FA30C199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8120" y="3211200"/>
                <a:ext cx="2138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EC1769-30AE-594F-846E-77990D38E12C}"/>
                  </a:ext>
                </a:extLst>
              </p14:cNvPr>
              <p14:cNvContentPartPr/>
              <p14:nvPr/>
            </p14:nvContentPartPr>
            <p14:xfrm>
              <a:off x="6886800" y="3573000"/>
              <a:ext cx="2080800" cy="756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EC1769-30AE-594F-846E-77990D38E1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0600" y="3556800"/>
                <a:ext cx="211320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60DCEB-407A-A14C-928A-625233DB3BAE}"/>
                  </a:ext>
                </a:extLst>
              </p14:cNvPr>
              <p14:cNvContentPartPr/>
              <p14:nvPr/>
            </p14:nvContentPartPr>
            <p14:xfrm>
              <a:off x="4399200" y="329040"/>
              <a:ext cx="1879560" cy="440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60DCEB-407A-A14C-928A-625233DB3B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3000" y="312840"/>
                <a:ext cx="191196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91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3C0B1F-9614-6948-9A0B-27731DADFD44}"/>
              </a:ext>
            </a:extLst>
          </p:cNvPr>
          <p:cNvSpPr txBox="1"/>
          <p:nvPr/>
        </p:nvSpPr>
        <p:spPr>
          <a:xfrm>
            <a:off x="174519" y="225136"/>
            <a:ext cx="87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covariance</a:t>
            </a:r>
            <a:r>
              <a:rPr lang="en-US" sz="3200" dirty="0">
                <a:latin typeface="Franklin Gothic Medium"/>
                <a:cs typeface="Franklin Gothic Medium"/>
              </a:rPr>
              <a:t>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 and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?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C34E04-5157-F340-8A59-E7984BA4977A}"/>
              </a:ext>
            </a:extLst>
          </p:cNvPr>
          <p:cNvCxnSpPr>
            <a:cxnSpLocks/>
          </p:cNvCxnSpPr>
          <p:nvPr/>
        </p:nvCxnSpPr>
        <p:spPr>
          <a:xfrm>
            <a:off x="6704573" y="357973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4ED725-60BE-DE45-9C09-8ADF10698E12}"/>
              </a:ext>
            </a:extLst>
          </p:cNvPr>
          <p:cNvCxnSpPr>
            <a:cxnSpLocks/>
          </p:cNvCxnSpPr>
          <p:nvPr/>
        </p:nvCxnSpPr>
        <p:spPr>
          <a:xfrm>
            <a:off x="4788687" y="347087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9A7FA64-45A0-E242-8F3C-30B4D2278E0E}"/>
              </a:ext>
            </a:extLst>
          </p:cNvPr>
          <p:cNvSpPr/>
          <p:nvPr/>
        </p:nvSpPr>
        <p:spPr>
          <a:xfrm>
            <a:off x="266533" y="1040052"/>
            <a:ext cx="86256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Cov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GB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GB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 – 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])(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 – 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])] = 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 – 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</a:t>
            </a:r>
            <a:endParaRPr lang="en-US" sz="2800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C69A57-BDCE-2545-A43B-25BD16D78761}"/>
                  </a:ext>
                </a:extLst>
              </p14:cNvPr>
              <p14:cNvContentPartPr/>
              <p14:nvPr/>
            </p14:nvContentPartPr>
            <p14:xfrm>
              <a:off x="423360" y="1484280"/>
              <a:ext cx="6081480" cy="494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C69A57-BDCE-2545-A43B-25BD16D787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160" y="1468080"/>
                <a:ext cx="6113880" cy="49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AF3FBE-85BE-B645-82CE-8818794C1471}"/>
                  </a:ext>
                </a:extLst>
              </p14:cNvPr>
              <p14:cNvContentPartPr/>
              <p14:nvPr/>
            </p14:nvContentPartPr>
            <p14:xfrm>
              <a:off x="452160" y="4761000"/>
              <a:ext cx="8444880" cy="1887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AF3FBE-85BE-B645-82CE-8818794C14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960" y="4744800"/>
                <a:ext cx="8477280" cy="19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32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835130-CA3C-2B47-B91D-60CA579B7FB7}"/>
              </a:ext>
            </a:extLst>
          </p:cNvPr>
          <p:cNvSpPr/>
          <p:nvPr/>
        </p:nvSpPr>
        <p:spPr>
          <a:xfrm>
            <a:off x="457200" y="484851"/>
            <a:ext cx="6666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3E740C-AEF0-E948-84E7-ED282EE5DF9B}"/>
              </a:ext>
            </a:extLst>
          </p:cNvPr>
          <p:cNvSpPr/>
          <p:nvPr/>
        </p:nvSpPr>
        <p:spPr>
          <a:xfrm>
            <a:off x="2197792" y="1620254"/>
            <a:ext cx="4748416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and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are independent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0C3B9A-66BA-3248-A65D-528FB0D1F7E8}"/>
              </a:ext>
            </a:extLst>
          </p:cNvPr>
          <p:cNvCxnSpPr>
            <a:cxnSpLocks/>
          </p:cNvCxnSpPr>
          <p:nvPr/>
        </p:nvCxnSpPr>
        <p:spPr>
          <a:xfrm>
            <a:off x="2306745" y="1718687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73E29D9-2992-1448-8B50-2B398880E94B}"/>
              </a:ext>
            </a:extLst>
          </p:cNvPr>
          <p:cNvSpPr/>
          <p:nvPr/>
        </p:nvSpPr>
        <p:spPr>
          <a:xfrm>
            <a:off x="1389450" y="3102819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T =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382CF-190B-AF4B-B2CC-88A832A45BB5}"/>
              </a:ext>
            </a:extLst>
          </p:cNvPr>
          <p:cNvSpPr/>
          <p:nvPr/>
        </p:nvSpPr>
        <p:spPr>
          <a:xfrm>
            <a:off x="2230246" y="2832832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m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32145F-FEC7-2A46-AAA8-448149969F7A}"/>
              </a:ext>
            </a:extLst>
          </p:cNvPr>
          <p:cNvSpPr/>
          <p:nvPr/>
        </p:nvSpPr>
        <p:spPr>
          <a:xfrm>
            <a:off x="2262904" y="3395206"/>
            <a:ext cx="995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S/√n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65D44-73BB-6246-A690-8E8D6656AC59}"/>
              </a:ext>
            </a:extLst>
          </p:cNvPr>
          <p:cNvCxnSpPr>
            <a:cxnSpLocks/>
          </p:cNvCxnSpPr>
          <p:nvPr/>
        </p:nvCxnSpPr>
        <p:spPr>
          <a:xfrm>
            <a:off x="2262904" y="3395206"/>
            <a:ext cx="1121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01DE1D-1BBB-814D-AA79-B4B191A79DEC}"/>
              </a:ext>
            </a:extLst>
          </p:cNvPr>
          <p:cNvCxnSpPr>
            <a:cxnSpLocks/>
          </p:cNvCxnSpPr>
          <p:nvPr/>
        </p:nvCxnSpPr>
        <p:spPr>
          <a:xfrm>
            <a:off x="2339403" y="2937887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403364-7E9D-C54A-81B3-E93C1B5B1877}"/>
                  </a:ext>
                </a:extLst>
              </p14:cNvPr>
              <p14:cNvContentPartPr/>
              <p14:nvPr/>
            </p14:nvContentPartPr>
            <p14:xfrm>
              <a:off x="1090080" y="2766960"/>
              <a:ext cx="7953480" cy="3495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403364-7E9D-C54A-81B3-E93C1B5B1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880" y="2750760"/>
                <a:ext cx="7985880" cy="35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85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2EE2-9B31-4242-A127-8C5A0D4E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>
                <a:latin typeface="Garamond" panose="02020404030301010803" pitchFamily="18" charset="0"/>
              </a:rPr>
              <a:t>t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n-US" i="1" dirty="0">
                <a:latin typeface="Garamond" panose="02020404030301010803" pitchFamily="18" charset="0"/>
              </a:rPr>
              <a:t>k</a:t>
            </a:r>
            <a:r>
              <a:rPr lang="en-US" dirty="0">
                <a:latin typeface="Garamond" panose="02020404030301010803" pitchFamily="18" charset="0"/>
              </a:rPr>
              <a:t>) </a:t>
            </a:r>
            <a:r>
              <a:rPr lang="en-US" dirty="0"/>
              <a:t>(student) random variable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353386-1627-5F45-82D8-4292A8F4BD72}"/>
              </a:ext>
            </a:extLst>
          </p:cNvPr>
          <p:cNvSpPr/>
          <p:nvPr/>
        </p:nvSpPr>
        <p:spPr>
          <a:xfrm>
            <a:off x="703649" y="1415533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t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F6B778-635F-6A40-B3B5-69A23DF2CF43}"/>
              </a:ext>
            </a:extLst>
          </p:cNvPr>
          <p:cNvCxnSpPr>
            <a:cxnSpLocks/>
          </p:cNvCxnSpPr>
          <p:nvPr/>
        </p:nvCxnSpPr>
        <p:spPr>
          <a:xfrm>
            <a:off x="1827475" y="1707920"/>
            <a:ext cx="21131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20391E0-32F9-DA49-B220-83484123714D}"/>
              </a:ext>
            </a:extLst>
          </p:cNvPr>
          <p:cNvSpPr/>
          <p:nvPr/>
        </p:nvSpPr>
        <p:spPr>
          <a:xfrm>
            <a:off x="1771490" y="1123145"/>
            <a:ext cx="2359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0, 1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39B328-D9A4-3A44-A2D4-5CAE5E92FBB8}"/>
              </a:ext>
            </a:extLst>
          </p:cNvPr>
          <p:cNvSpPr/>
          <p:nvPr/>
        </p:nvSpPr>
        <p:spPr>
          <a:xfrm>
            <a:off x="2027541" y="1756141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</a:rPr>
              <a:t>√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ea typeface="+mj-ea"/>
              </a:rPr>
              <a:t>c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)/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k</a:t>
            </a:r>
            <a:endParaRPr lang="en-US" i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86A6A9-CB73-B44A-B5C5-ECC7E38C8361}"/>
              </a:ext>
            </a:extLst>
          </p:cNvPr>
          <p:cNvCxnSpPr>
            <a:cxnSpLocks/>
          </p:cNvCxnSpPr>
          <p:nvPr/>
        </p:nvCxnSpPr>
        <p:spPr>
          <a:xfrm>
            <a:off x="2328516" y="1809314"/>
            <a:ext cx="13360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5C0EB-5482-554C-BE4A-551286133BE0}"/>
              </a:ext>
            </a:extLst>
          </p:cNvPr>
          <p:cNvSpPr/>
          <p:nvPr/>
        </p:nvSpPr>
        <p:spPr>
          <a:xfrm>
            <a:off x="2102648" y="6140438"/>
            <a:ext cx="4955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PDF: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∝ (1 +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–(</a:t>
            </a:r>
            <a:r>
              <a:rPr lang="en-US" sz="3200" i="1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 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+ 1)/2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3CD291-6AE5-8146-B26D-80BDA29A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31" y="2072080"/>
            <a:ext cx="5660571" cy="42454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8CAA88-59C6-6E4C-B718-5DD988FE56E3}"/>
                  </a:ext>
                </a:extLst>
              </p14:cNvPr>
              <p14:cNvContentPartPr/>
              <p14:nvPr/>
            </p14:nvContentPartPr>
            <p14:xfrm>
              <a:off x="4140360" y="1287000"/>
              <a:ext cx="4761360" cy="530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8CAA88-59C6-6E4C-B718-5DD988FE56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4160" y="1270800"/>
                <a:ext cx="4793760" cy="53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ECF1D8-59CB-014F-B6DC-96ECEED6B131}"/>
                  </a:ext>
                </a:extLst>
              </p14:cNvPr>
              <p14:cNvContentPartPr/>
              <p14:nvPr/>
            </p14:nvContentPartPr>
            <p14:xfrm>
              <a:off x="5562720" y="2697120"/>
              <a:ext cx="2019240" cy="306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ECF1D8-59CB-014F-B6DC-96ECEED6B1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6520" y="2680920"/>
                <a:ext cx="2044800" cy="30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96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07E2-F971-7046-8E83-B7EBC39E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for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i="1" dirty="0">
                <a:solidFill>
                  <a:schemeClr val="accent1"/>
                </a:solidFill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A366E3E7-AB78-4943-914C-4C97D43259FD}"/>
              </a:ext>
            </a:extLst>
          </p:cNvPr>
          <p:cNvSpPr/>
          <p:nvPr/>
        </p:nvSpPr>
        <p:spPr>
          <a:xfrm>
            <a:off x="457201" y="6183367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homepage.divms.uiowa.edu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/~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mbognar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/applets/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t.html</a:t>
            </a:r>
            <a:endParaRPr lang="en-US" sz="16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33AD69-69D5-5B40-8790-765975E48EF0}"/>
                  </a:ext>
                </a:extLst>
              </p14:cNvPr>
              <p14:cNvContentPartPr/>
              <p14:nvPr/>
            </p14:nvContentPartPr>
            <p14:xfrm>
              <a:off x="637920" y="979200"/>
              <a:ext cx="8235360" cy="166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33AD69-69D5-5B40-8790-765975E48E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720" y="963000"/>
                <a:ext cx="8267760" cy="16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375C5B-E07F-884C-B40C-B873623A0FC0}"/>
                  </a:ext>
                </a:extLst>
              </p14:cNvPr>
              <p14:cNvContentPartPr/>
              <p14:nvPr/>
            </p14:nvContentPartPr>
            <p14:xfrm>
              <a:off x="3217848" y="2051637"/>
              <a:ext cx="1061280" cy="51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375C5B-E07F-884C-B40C-B873623A0F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1648" y="2035437"/>
                <a:ext cx="109368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58A0765-6C42-C843-962E-10E6B7C7CA55}"/>
                  </a:ext>
                </a:extLst>
              </p14:cNvPr>
              <p14:cNvContentPartPr/>
              <p14:nvPr/>
            </p14:nvContentPartPr>
            <p14:xfrm>
              <a:off x="612720" y="2990880"/>
              <a:ext cx="8276760" cy="508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58A0765-6C42-C843-962E-10E6B7C7CA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520" y="2974680"/>
                <a:ext cx="830916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992BF45-FAB2-C74C-AC63-17C9F24B78F9}"/>
                  </a:ext>
                </a:extLst>
              </p14:cNvPr>
              <p14:cNvContentPartPr/>
              <p14:nvPr/>
            </p14:nvContentPartPr>
            <p14:xfrm>
              <a:off x="2483280" y="3926520"/>
              <a:ext cx="3618720" cy="1612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992BF45-FAB2-C74C-AC63-17C9F24B78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67080" y="3910320"/>
                <a:ext cx="3651120" cy="16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37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E671C-CD4D-9C4C-ACC8-30B6250C1B2E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Five random athletes are 152, 163, 188, 201, 192 cm tall. Give a 95%-confidence int’l for </a:t>
            </a:r>
            <a:r>
              <a:rPr lang="en-US" sz="3200" i="1" dirty="0">
                <a:latin typeface="Symbol" pitchFamily="2" charset="2"/>
              </a:rPr>
              <a:t>m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E6D0B8-5AA9-AF43-9517-C53745086C3C}"/>
                  </a:ext>
                </a:extLst>
              </p14:cNvPr>
              <p14:cNvContentPartPr/>
              <p14:nvPr/>
            </p14:nvContentPartPr>
            <p14:xfrm>
              <a:off x="417960" y="2080080"/>
              <a:ext cx="7896600" cy="2993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E6D0B8-5AA9-AF43-9517-C53745086C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760" y="2063880"/>
                <a:ext cx="7929000" cy="30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9DDF7C-3DCF-514A-89A7-B226189C3741}"/>
                  </a:ext>
                </a:extLst>
              </p14:cNvPr>
              <p14:cNvContentPartPr/>
              <p14:nvPr/>
            </p14:nvContentPartPr>
            <p14:xfrm>
              <a:off x="448200" y="1451520"/>
              <a:ext cx="995400" cy="333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9DDF7C-3DCF-514A-89A7-B226189C37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00" y="1435320"/>
                <a:ext cx="10278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9BDB499-2D3A-504A-AB93-3AEB9557D03B}"/>
                  </a:ext>
                </a:extLst>
              </p14:cNvPr>
              <p14:cNvContentPartPr/>
              <p14:nvPr/>
            </p14:nvContentPartPr>
            <p14:xfrm>
              <a:off x="443880" y="3305520"/>
              <a:ext cx="1969920" cy="358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9BDB499-2D3A-504A-AB93-3AEB9557D0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680" y="3289320"/>
                <a:ext cx="20023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5FB996-3579-7D46-BBBB-8188F5459651}"/>
                  </a:ext>
                </a:extLst>
              </p14:cNvPr>
              <p14:cNvContentPartPr/>
              <p14:nvPr/>
            </p14:nvContentPartPr>
            <p14:xfrm>
              <a:off x="1389600" y="2763000"/>
              <a:ext cx="1061280" cy="33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5FB996-3579-7D46-BBBB-8188F54596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3400" y="2746800"/>
                <a:ext cx="10936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F85142-59FF-624F-91CE-71E066E226D9}"/>
                  </a:ext>
                </a:extLst>
              </p14:cNvPr>
              <p14:cNvContentPartPr/>
              <p14:nvPr/>
            </p14:nvContentPartPr>
            <p14:xfrm>
              <a:off x="7260840" y="4411800"/>
              <a:ext cx="974880" cy="316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F85142-59FF-624F-91CE-71E066E226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44640" y="4395600"/>
                <a:ext cx="1007280" cy="3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27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2EAB3C-BC10-C44D-B86E-E33CAA07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intervals for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i="1" dirty="0"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F8B3D-9E6A-804F-87AB-3F24B41C0193}"/>
              </a:ext>
            </a:extLst>
          </p:cNvPr>
          <p:cNvSpPr txBox="1"/>
          <p:nvPr/>
        </p:nvSpPr>
        <p:spPr>
          <a:xfrm>
            <a:off x="685800" y="1860034"/>
            <a:ext cx="332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  <a:latin typeface="Symbol" pitchFamily="2" charset="2"/>
              </a:rPr>
              <a:t>m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Franklin Gothic Medium" panose="020B0603020102020204" pitchFamily="34" charset="0"/>
              </a:rPr>
              <a:t>with known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i="1" dirty="0">
                <a:latin typeface="Symbol" pitchFamily="2" charset="2"/>
              </a:rPr>
              <a:t>s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10220-E4DF-4949-9FB6-2F292FED43B4}"/>
              </a:ext>
            </a:extLst>
          </p:cNvPr>
          <p:cNvSpPr txBox="1"/>
          <p:nvPr/>
        </p:nvSpPr>
        <p:spPr>
          <a:xfrm>
            <a:off x="685800" y="2787988"/>
            <a:ext cx="60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  <a:latin typeface="Symbol" pitchFamily="2" charset="2"/>
              </a:rPr>
              <a:t>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C3492-0885-7540-9975-9EF8997BBE8A}"/>
              </a:ext>
            </a:extLst>
          </p:cNvPr>
          <p:cNvSpPr txBox="1"/>
          <p:nvPr/>
        </p:nvSpPr>
        <p:spPr>
          <a:xfrm>
            <a:off x="685800" y="3705305"/>
            <a:ext cx="374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  <a:latin typeface="Symbol" pitchFamily="2" charset="2"/>
              </a:rPr>
              <a:t>m</a:t>
            </a:r>
            <a:r>
              <a:rPr lang="en-US" sz="36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Franklin Gothic Medium" panose="020B0603020102020204" pitchFamily="34" charset="0"/>
              </a:rPr>
              <a:t>with unknown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i="1" dirty="0">
                <a:latin typeface="Symbol" pitchFamily="2" charset="2"/>
              </a:rPr>
              <a:t>s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D076F8-7BDF-C348-BB53-23F64DF22175}"/>
                  </a:ext>
                </a:extLst>
              </p14:cNvPr>
              <p14:cNvContentPartPr/>
              <p14:nvPr/>
            </p14:nvContentPartPr>
            <p14:xfrm>
              <a:off x="4695480" y="1504800"/>
              <a:ext cx="3581280" cy="2902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D076F8-7BDF-C348-BB53-23F64DF221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9280" y="1488600"/>
                <a:ext cx="3613680" cy="29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561F0C-7C30-8245-8BE1-CD7364B3A07A}"/>
                  </a:ext>
                </a:extLst>
              </p14:cNvPr>
              <p14:cNvContentPartPr/>
              <p14:nvPr/>
            </p14:nvContentPartPr>
            <p14:xfrm>
              <a:off x="8050320" y="1685880"/>
              <a:ext cx="781560" cy="514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561F0C-7C30-8245-8BE1-CD7364B3A0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4120" y="1669680"/>
                <a:ext cx="813960" cy="5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974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E671C-CD4D-9C4C-ACC8-30B6250C1B2E}"/>
              </a:ext>
            </a:extLst>
          </p:cNvPr>
          <p:cNvSpPr txBox="1"/>
          <p:nvPr/>
        </p:nvSpPr>
        <p:spPr>
          <a:xfrm>
            <a:off x="1687634" y="225136"/>
            <a:ext cx="619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= n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-sample mean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263F0F-1C4A-704E-85F4-0F2C08E09E73}"/>
              </a:ext>
            </a:extLst>
          </p:cNvPr>
          <p:cNvCxnSpPr>
            <a:cxnSpLocks/>
          </p:cNvCxnSpPr>
          <p:nvPr/>
        </p:nvCxnSpPr>
        <p:spPr>
          <a:xfrm>
            <a:off x="1795117" y="336201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797-FE09-9847-B4CB-50DA5ADF1E28}"/>
              </a:ext>
            </a:extLst>
          </p:cNvPr>
          <p:cNvSpPr txBox="1"/>
          <p:nvPr/>
        </p:nvSpPr>
        <p:spPr>
          <a:xfrm>
            <a:off x="1654978" y="809911"/>
            <a:ext cx="622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normalized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-sample variance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10A5F-ED13-FF45-99E2-F543A51CC9BB}"/>
              </a:ext>
            </a:extLst>
          </p:cNvPr>
          <p:cNvSpPr txBox="1"/>
          <p:nvPr/>
        </p:nvSpPr>
        <p:spPr>
          <a:xfrm>
            <a:off x="1273977" y="1394686"/>
            <a:ext cx="668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+1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next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sample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FB56C-1BA4-2048-BC3A-E1BDE172B48F}"/>
              </a:ext>
            </a:extLst>
          </p:cNvPr>
          <p:cNvSpPr txBox="1"/>
          <p:nvPr/>
        </p:nvSpPr>
        <p:spPr>
          <a:xfrm>
            <a:off x="174519" y="2184566"/>
            <a:ext cx="87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PDF of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+1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26CD36-88D7-FA4C-8959-A0DBBB07D0B9}"/>
              </a:ext>
            </a:extLst>
          </p:cNvPr>
          <p:cNvCxnSpPr>
            <a:cxnSpLocks/>
          </p:cNvCxnSpPr>
          <p:nvPr/>
        </p:nvCxnSpPr>
        <p:spPr>
          <a:xfrm>
            <a:off x="3765430" y="2295631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437BB9-635D-F448-B63C-C758E5C2AFED}"/>
                  </a:ext>
                </a:extLst>
              </p14:cNvPr>
              <p14:cNvContentPartPr/>
              <p14:nvPr/>
            </p14:nvContentPartPr>
            <p14:xfrm>
              <a:off x="321840" y="2769120"/>
              <a:ext cx="8500680" cy="2473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437BB9-635D-F448-B63C-C758E5C2AF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640" y="2752920"/>
                <a:ext cx="8533080" cy="25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739F972-7B59-784D-ACE9-44AC5F5FD79A}"/>
                  </a:ext>
                </a:extLst>
              </p14:cNvPr>
              <p14:cNvContentPartPr/>
              <p14:nvPr/>
            </p14:nvContentPartPr>
            <p14:xfrm>
              <a:off x="4346100" y="3185861"/>
              <a:ext cx="957960" cy="41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739F972-7B59-784D-ACE9-44AC5F5FD7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9900" y="3169661"/>
                <a:ext cx="99036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17551F-D4DF-EB45-9651-51D4433ABB0A}"/>
                  </a:ext>
                </a:extLst>
              </p14:cNvPr>
              <p14:cNvContentPartPr/>
              <p14:nvPr/>
            </p14:nvContentPartPr>
            <p14:xfrm>
              <a:off x="2236500" y="5282501"/>
              <a:ext cx="3129120" cy="411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17551F-D4DF-EB45-9651-51D4433ABB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0300" y="5266301"/>
                <a:ext cx="3161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890FF1-9A11-084D-B03B-D00C3DE719E6}"/>
                  </a:ext>
                </a:extLst>
              </p14:cNvPr>
              <p14:cNvContentPartPr/>
              <p14:nvPr/>
            </p14:nvContentPartPr>
            <p14:xfrm>
              <a:off x="826560" y="5221440"/>
              <a:ext cx="4913640" cy="1476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890FF1-9A11-084D-B03B-D00C3DE719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360" y="5205240"/>
                <a:ext cx="4946040" cy="15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3626A54-3D7A-9840-9CD4-85360AB296A2}"/>
                  </a:ext>
                </a:extLst>
              </p14:cNvPr>
              <p14:cNvContentPartPr/>
              <p14:nvPr/>
            </p14:nvContentPartPr>
            <p14:xfrm>
              <a:off x="5908320" y="5879160"/>
              <a:ext cx="1821600" cy="563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3626A54-3D7A-9840-9CD4-85360AB296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2120" y="5862960"/>
                <a:ext cx="18540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880513-C407-D646-830C-CD0F02AC7A00}"/>
                  </a:ext>
                </a:extLst>
              </p14:cNvPr>
              <p14:cNvContentPartPr/>
              <p14:nvPr/>
            </p14:nvContentPartPr>
            <p14:xfrm>
              <a:off x="945720" y="3712680"/>
              <a:ext cx="29160" cy="132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880513-C407-D646-830C-CD0F02AC7A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9520" y="3696480"/>
                <a:ext cx="615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84D109-93E3-A946-B406-CA35820DA0EF}"/>
                  </a:ext>
                </a:extLst>
              </p14:cNvPr>
              <p14:cNvContentPartPr/>
              <p14:nvPr/>
            </p14:nvContentPartPr>
            <p14:xfrm>
              <a:off x="5517720" y="2828880"/>
              <a:ext cx="127800" cy="719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84D109-93E3-A946-B406-CA35820DA0E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01520" y="2812680"/>
                <a:ext cx="16020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8AEF896-8E5A-7C4B-A0E3-935496B1C7D6}"/>
                  </a:ext>
                </a:extLst>
              </p14:cNvPr>
              <p14:cNvContentPartPr/>
              <p14:nvPr/>
            </p14:nvContentPartPr>
            <p14:xfrm>
              <a:off x="193320" y="2771280"/>
              <a:ext cx="1126800" cy="1069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8AEF896-8E5A-7C4B-A0E3-935496B1C7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360" y="2749320"/>
                <a:ext cx="1164600" cy="11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45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07E2-F971-7046-8E83-B7EBC39E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intervals for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3BDE7-9EE7-D440-B80C-A6EF35EAF9CE}"/>
              </a:ext>
            </a:extLst>
          </p:cNvPr>
          <p:cNvSpPr txBox="1"/>
          <p:nvPr/>
        </p:nvSpPr>
        <p:spPr>
          <a:xfrm>
            <a:off x="491150" y="1223783"/>
            <a:ext cx="8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-prediction interval</a:t>
            </a:r>
            <a:r>
              <a:rPr lang="en-US" sz="3200" dirty="0">
                <a:latin typeface="Franklin Gothic Medium"/>
                <a:cs typeface="Franklin Gothic Medium"/>
              </a:rPr>
              <a:t> is a pair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so that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0EE45-CA1C-344A-A137-CA8E8230E425}"/>
              </a:ext>
            </a:extLst>
          </p:cNvPr>
          <p:cNvSpPr txBox="1"/>
          <p:nvPr/>
        </p:nvSpPr>
        <p:spPr>
          <a:xfrm>
            <a:off x="5892767" y="11020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62C36-8F34-CF4C-8378-F865E92E2F04}"/>
              </a:ext>
            </a:extLst>
          </p:cNvPr>
          <p:cNvSpPr txBox="1"/>
          <p:nvPr/>
        </p:nvSpPr>
        <p:spPr>
          <a:xfrm>
            <a:off x="6516229" y="11040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2EECA3-97A2-F04C-B689-0521588D6F17}"/>
              </a:ext>
            </a:extLst>
          </p:cNvPr>
          <p:cNvSpPr/>
          <p:nvPr/>
        </p:nvSpPr>
        <p:spPr>
          <a:xfrm>
            <a:off x="2602673" y="2126074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≤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X</a:t>
            </a:r>
            <a:r>
              <a:rPr lang="en-US" sz="3200" i="1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n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≤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≥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49A35-F0E3-1742-B6DB-8948F3A0CA54}"/>
              </a:ext>
            </a:extLst>
          </p:cNvPr>
          <p:cNvSpPr txBox="1"/>
          <p:nvPr/>
        </p:nvSpPr>
        <p:spPr>
          <a:xfrm>
            <a:off x="3040653" y="20010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1CFA7-17AB-CB49-8F6B-8B81BF6C3D6A}"/>
              </a:ext>
            </a:extLst>
          </p:cNvPr>
          <p:cNvSpPr txBox="1"/>
          <p:nvPr/>
        </p:nvSpPr>
        <p:spPr>
          <a:xfrm>
            <a:off x="5147538" y="20139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5A9F6DA-CE9C-2740-BC36-1275BA5CFE38}"/>
                  </a:ext>
                </a:extLst>
              </p14:cNvPr>
              <p14:cNvContentPartPr/>
              <p14:nvPr/>
            </p14:nvContentPartPr>
            <p14:xfrm>
              <a:off x="491150" y="3256852"/>
              <a:ext cx="8494920" cy="2582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5A9F6DA-CE9C-2740-BC36-1275BA5CFE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950" y="3240652"/>
                <a:ext cx="8527320" cy="26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355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E671C-CD4D-9C4C-ACC8-30B6250C1B2E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Five random athletes are 152, 163, 188, 201, 192 cm tall. Give a 95%-prediction int’l for next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4A165C-46FB-0449-A880-ADC262849606}"/>
                  </a:ext>
                </a:extLst>
              </p14:cNvPr>
              <p14:cNvContentPartPr/>
              <p14:nvPr/>
            </p14:nvContentPartPr>
            <p14:xfrm>
              <a:off x="318978" y="2134080"/>
              <a:ext cx="6804000" cy="344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4A165C-46FB-0449-A880-ADC2628496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778" y="2117880"/>
                <a:ext cx="6836400" cy="34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7EDA47-BD41-314C-9173-6C449242DB46}"/>
                  </a:ext>
                </a:extLst>
              </p14:cNvPr>
              <p14:cNvContentPartPr/>
              <p14:nvPr/>
            </p14:nvContentPartPr>
            <p14:xfrm>
              <a:off x="396738" y="1517040"/>
              <a:ext cx="2169720" cy="317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7EDA47-BD41-314C-9173-6C449242DB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538" y="1500840"/>
                <a:ext cx="2202120" cy="32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ED6E0D-7E84-C646-BEF3-BC31EC0435EB}"/>
                  </a:ext>
                </a:extLst>
              </p14:cNvPr>
              <p14:cNvContentPartPr/>
              <p14:nvPr/>
            </p14:nvContentPartPr>
            <p14:xfrm>
              <a:off x="1243818" y="3498480"/>
              <a:ext cx="797760" cy="288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ED6E0D-7E84-C646-BEF3-BC31EC0435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7618" y="3482280"/>
                <a:ext cx="8301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E0D1C7-7AEC-594B-A634-605A6CB80457}"/>
                  </a:ext>
                </a:extLst>
              </p14:cNvPr>
              <p14:cNvContentPartPr/>
              <p14:nvPr/>
            </p14:nvContentPartPr>
            <p14:xfrm>
              <a:off x="1287000" y="2795760"/>
              <a:ext cx="1233720" cy="353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E0D1C7-7AEC-594B-A634-605A6CB804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0800" y="2779560"/>
                <a:ext cx="126612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BA1C42-806A-0C45-AE4B-BF602C88EAE4}"/>
                  </a:ext>
                </a:extLst>
              </p14:cNvPr>
              <p14:cNvContentPartPr/>
              <p14:nvPr/>
            </p14:nvContentPartPr>
            <p14:xfrm>
              <a:off x="5937120" y="4226760"/>
              <a:ext cx="817920" cy="275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BA1C42-806A-0C45-AE4B-BF602C88EA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0920" y="4210560"/>
                <a:ext cx="8503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FF39F9-3C39-F042-A746-597326CFD620}"/>
                  </a:ext>
                </a:extLst>
              </p14:cNvPr>
              <p14:cNvContentPartPr/>
              <p14:nvPr/>
            </p14:nvContentPartPr>
            <p14:xfrm>
              <a:off x="4477320" y="5151600"/>
              <a:ext cx="2255400" cy="382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FF39F9-3C39-F042-A746-597326CFD6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61120" y="5135400"/>
                <a:ext cx="2287800" cy="4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95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B1E4-3AD0-1946-BFD2-46BE7EBE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algebra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511FA-B0DD-D448-8975-417F7FF118DB}"/>
              </a:ext>
            </a:extLst>
          </p:cNvPr>
          <p:cNvSpPr txBox="1"/>
          <p:nvPr/>
        </p:nvSpPr>
        <p:spPr>
          <a:xfrm>
            <a:off x="457200" y="113073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GB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4898D-7EB4-B84B-9FA3-717405E95126}"/>
              </a:ext>
            </a:extLst>
          </p:cNvPr>
          <p:cNvSpPr txBox="1"/>
          <p:nvPr/>
        </p:nvSpPr>
        <p:spPr>
          <a:xfrm>
            <a:off x="457200" y="18056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 </a:t>
            </a:r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GB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AFB58-7B7A-8643-B25C-F53D2D8BE80B}"/>
              </a:ext>
            </a:extLst>
          </p:cNvPr>
          <p:cNvSpPr txBox="1"/>
          <p:nvPr/>
        </p:nvSpPr>
        <p:spPr>
          <a:xfrm>
            <a:off x="541166" y="3356500"/>
            <a:ext cx="231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+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latin typeface="Franklin Gothic Medium"/>
                <a:cs typeface="Franklin Gothic Medium"/>
              </a:rPr>
              <a:t> is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D99F6C-6B49-8C4F-A26F-EABD8B72BD3F}"/>
              </a:ext>
            </a:extLst>
          </p:cNvPr>
          <p:cNvSpPr txBox="1"/>
          <p:nvPr/>
        </p:nvSpPr>
        <p:spPr>
          <a:xfrm>
            <a:off x="541166" y="4070230"/>
            <a:ext cx="231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latin typeface="Franklin Gothic Medium"/>
                <a:cs typeface="Franklin Gothic Medium"/>
              </a:rPr>
              <a:t> is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8B09C3-A791-F740-A996-5C037A964011}"/>
                  </a:ext>
                </a:extLst>
              </p14:cNvPr>
              <p14:cNvContentPartPr/>
              <p14:nvPr/>
            </p14:nvContentPartPr>
            <p14:xfrm>
              <a:off x="682560" y="1324080"/>
              <a:ext cx="6739200" cy="354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8B09C3-A791-F740-A996-5C037A9640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360" y="1307880"/>
                <a:ext cx="6771600" cy="35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358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07E2-F971-7046-8E83-B7EBC39E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Prediction vs confidence in the limit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CDD62B-FE26-304E-A24A-1044EF38A78E}"/>
                  </a:ext>
                </a:extLst>
              </p14:cNvPr>
              <p14:cNvContentPartPr/>
              <p14:nvPr/>
            </p14:nvContentPartPr>
            <p14:xfrm>
              <a:off x="477360" y="556920"/>
              <a:ext cx="8292240" cy="5286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CDD62B-FE26-304E-A24A-1044EF38A7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160" y="540720"/>
                <a:ext cx="8324640" cy="53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8B4D0E-2348-344E-ADAD-CC9B5AAAAB80}"/>
                  </a:ext>
                </a:extLst>
              </p14:cNvPr>
              <p14:cNvContentPartPr/>
              <p14:nvPr/>
            </p14:nvContentPartPr>
            <p14:xfrm>
              <a:off x="5718960" y="4748760"/>
              <a:ext cx="127800" cy="45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8B4D0E-2348-344E-ADAD-CC9B5AAAAB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2760" y="4732560"/>
                <a:ext cx="16020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FAA973-8BDD-4348-927B-EE7882F15D63}"/>
                  </a:ext>
                </a:extLst>
              </p14:cNvPr>
              <p14:cNvContentPartPr/>
              <p14:nvPr/>
            </p14:nvContentPartPr>
            <p14:xfrm>
              <a:off x="674280" y="5694480"/>
              <a:ext cx="987120" cy="826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FAA973-8BDD-4348-927B-EE7882F15D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080" y="5678280"/>
                <a:ext cx="101952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FD3F8F-5A23-484F-874D-06BAC4DFC0EB}"/>
                  </a:ext>
                </a:extLst>
              </p14:cNvPr>
              <p14:cNvContentPartPr/>
              <p14:nvPr/>
            </p14:nvContentPartPr>
            <p14:xfrm>
              <a:off x="3576960" y="5484600"/>
              <a:ext cx="4667040" cy="1073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FD3F8F-5A23-484F-874D-06BAC4DFC0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0760" y="5468400"/>
                <a:ext cx="469944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FF10E15-F772-2042-B1F1-D78EFEC82431}"/>
                  </a:ext>
                </a:extLst>
              </p14:cNvPr>
              <p14:cNvContentPartPr/>
              <p14:nvPr/>
            </p14:nvContentPartPr>
            <p14:xfrm>
              <a:off x="3001320" y="1184400"/>
              <a:ext cx="164880" cy="28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FF10E15-F772-2042-B1F1-D78EFEC824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85120" y="1168200"/>
                <a:ext cx="197280" cy="3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79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5EFEF-DC91-184D-BFBF-72E75D71884B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adjusted sample variance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latin typeface="Franklin Gothic Medium"/>
                <a:cs typeface="Franklin Gothic Medium"/>
              </a:rPr>
              <a:t> of two independent 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latin typeface="Franklin Gothic Medium"/>
                <a:cs typeface="Franklin Gothic Medium"/>
              </a:rPr>
              <a:t>samples?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EABCC7-47FE-1942-80B7-F8D75C546C98}"/>
                  </a:ext>
                </a:extLst>
              </p14:cNvPr>
              <p14:cNvContentPartPr/>
              <p14:nvPr/>
            </p14:nvContentPartPr>
            <p14:xfrm>
              <a:off x="329040" y="1274400"/>
              <a:ext cx="5328720" cy="508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EABCC7-47FE-1942-80B7-F8D75C546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840" y="1258200"/>
                <a:ext cx="5361120" cy="51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10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5EFEF-DC91-184D-BFBF-72E75D71884B}"/>
              </a:ext>
            </a:extLst>
          </p:cNvPr>
          <p:cNvSpPr txBox="1"/>
          <p:nvPr/>
        </p:nvSpPr>
        <p:spPr>
          <a:xfrm>
            <a:off x="213155" y="2469800"/>
            <a:ext cx="87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kind of random variable is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0C2D1-3C2B-B74A-A76B-2A5F0D390A7F}"/>
              </a:ext>
            </a:extLst>
          </p:cNvPr>
          <p:cNvSpPr/>
          <p:nvPr/>
        </p:nvSpPr>
        <p:spPr>
          <a:xfrm>
            <a:off x="235298" y="657551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A029C-217B-C440-8630-538D27FD19F0}"/>
              </a:ext>
            </a:extLst>
          </p:cNvPr>
          <p:cNvSpPr/>
          <p:nvPr/>
        </p:nvSpPr>
        <p:spPr>
          <a:xfrm>
            <a:off x="1001458" y="362062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+ … + (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99C2F-B576-AA44-8C2F-8AF8B2F0A782}"/>
              </a:ext>
            </a:extLst>
          </p:cNvPr>
          <p:cNvSpPr/>
          <p:nvPr/>
        </p:nvSpPr>
        <p:spPr>
          <a:xfrm>
            <a:off x="2809640" y="897448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1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A8F7BB-362A-F54F-A9E4-A599680AE69E}"/>
              </a:ext>
            </a:extLst>
          </p:cNvPr>
          <p:cNvCxnSpPr>
            <a:cxnSpLocks/>
          </p:cNvCxnSpPr>
          <p:nvPr/>
        </p:nvCxnSpPr>
        <p:spPr>
          <a:xfrm>
            <a:off x="1130095" y="969447"/>
            <a:ext cx="4301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76EB40-E139-CF45-9804-94728A76EE91}"/>
              </a:ext>
            </a:extLst>
          </p:cNvPr>
          <p:cNvCxnSpPr>
            <a:cxnSpLocks/>
          </p:cNvCxnSpPr>
          <p:nvPr/>
        </p:nvCxnSpPr>
        <p:spPr>
          <a:xfrm>
            <a:off x="2052909" y="47908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FD67C3-6634-D141-8446-6A2ABD637343}"/>
              </a:ext>
            </a:extLst>
          </p:cNvPr>
          <p:cNvCxnSpPr>
            <a:cxnSpLocks/>
          </p:cNvCxnSpPr>
          <p:nvPr/>
        </p:nvCxnSpPr>
        <p:spPr>
          <a:xfrm>
            <a:off x="4875772" y="47771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E6E8C4-2E66-5344-9346-0F93C80252EA}"/>
              </a:ext>
            </a:extLst>
          </p:cNvPr>
          <p:cNvCxnSpPr>
            <a:cxnSpLocks/>
          </p:cNvCxnSpPr>
          <p:nvPr/>
        </p:nvCxnSpPr>
        <p:spPr>
          <a:xfrm>
            <a:off x="6759000" y="2578660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4C604D0-3158-7D4E-BB54-3C5895C1D734}"/>
              </a:ext>
            </a:extLst>
          </p:cNvPr>
          <p:cNvSpPr/>
          <p:nvPr/>
        </p:nvSpPr>
        <p:spPr>
          <a:xfrm>
            <a:off x="235298" y="1540765"/>
            <a:ext cx="5308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i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0A7A05-F44A-7D4A-B675-C159A2CAD62A}"/>
                  </a:ext>
                </a:extLst>
              </p14:cNvPr>
              <p14:cNvContentPartPr/>
              <p14:nvPr/>
            </p14:nvContentPartPr>
            <p14:xfrm>
              <a:off x="367560" y="2660040"/>
              <a:ext cx="8345160" cy="320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0A7A05-F44A-7D4A-B675-C159A2CAD6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360" y="2643840"/>
                <a:ext cx="8377560" cy="32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71D9B8-F023-1C46-88BB-0AC61DBD4394}"/>
                  </a:ext>
                </a:extLst>
              </p14:cNvPr>
              <p14:cNvContentPartPr/>
              <p14:nvPr/>
            </p14:nvContentPartPr>
            <p14:xfrm>
              <a:off x="4575960" y="3696120"/>
              <a:ext cx="4053960" cy="538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71D9B8-F023-1C46-88BB-0AC61DBD43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9760" y="3679920"/>
                <a:ext cx="408636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1EAD64-0B8F-8646-972E-7591A692334D}"/>
                  </a:ext>
                </a:extLst>
              </p14:cNvPr>
              <p14:cNvContentPartPr/>
              <p14:nvPr/>
            </p14:nvContentPartPr>
            <p14:xfrm>
              <a:off x="679730" y="4610188"/>
              <a:ext cx="3231720" cy="197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1EAD64-0B8F-8646-972E-7591A69233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530" y="4593988"/>
                <a:ext cx="3264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843C06-B4C1-BA4C-9111-209BFF113DD3}"/>
                  </a:ext>
                </a:extLst>
              </p14:cNvPr>
              <p14:cNvContentPartPr/>
              <p14:nvPr/>
            </p14:nvContentPartPr>
            <p14:xfrm>
              <a:off x="651290" y="5452948"/>
              <a:ext cx="20880" cy="127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843C06-B4C1-BA4C-9111-209BFF113D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5090" y="5436748"/>
                <a:ext cx="532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5E68248-C10B-9849-8980-EB347C64FEF6}"/>
                  </a:ext>
                </a:extLst>
              </p14:cNvPr>
              <p14:cNvContentPartPr/>
              <p14:nvPr/>
            </p14:nvContentPartPr>
            <p14:xfrm>
              <a:off x="460440" y="6076800"/>
              <a:ext cx="5419440" cy="600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5E68248-C10B-9849-8980-EB347C64FE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240" y="6060600"/>
                <a:ext cx="545184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DCB7F8-913C-F440-AAA6-D7ECAFF8A415}"/>
                  </a:ext>
                </a:extLst>
              </p14:cNvPr>
              <p14:cNvContentPartPr/>
              <p14:nvPr/>
            </p14:nvContentPartPr>
            <p14:xfrm>
              <a:off x="3708720" y="5811480"/>
              <a:ext cx="403200" cy="150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DCB7F8-913C-F440-AAA6-D7ECAFF8A4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2520" y="5795280"/>
                <a:ext cx="435600" cy="1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859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15A6-E16D-2D4B-91A5-9A3345EC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Symbol" pitchFamily="2" charset="2"/>
              </a:rPr>
              <a:t>c</a:t>
            </a:r>
            <a:r>
              <a:rPr lang="en-US" baseline="30000" dirty="0">
                <a:latin typeface="Garamond" panose="02020404030301010803" pitchFamily="18" charset="0"/>
              </a:rPr>
              <a:t>2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n-US" i="1" dirty="0">
                <a:latin typeface="Garamond" panose="02020404030301010803" pitchFamily="18" charset="0"/>
              </a:rPr>
              <a:t>k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73C8B9-EE22-694E-8A7E-6487FEB0A708}"/>
              </a:ext>
            </a:extLst>
          </p:cNvPr>
          <p:cNvSpPr/>
          <p:nvPr/>
        </p:nvSpPr>
        <p:spPr>
          <a:xfrm>
            <a:off x="2540834" y="1197821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6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+ … + </a:t>
            </a:r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600" i="1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6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F2895-8B5D-594D-84AC-693467383C0D}"/>
              </a:ext>
            </a:extLst>
          </p:cNvPr>
          <p:cNvSpPr txBox="1"/>
          <p:nvPr/>
        </p:nvSpPr>
        <p:spPr>
          <a:xfrm>
            <a:off x="1566754" y="1920854"/>
            <a:ext cx="601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…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are independent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Normal(0, 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0F6FC-30CE-E744-A532-41CDBD54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551" y="2286001"/>
            <a:ext cx="4963884" cy="3722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D9E586-63EC-C046-915F-9AE3F2705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16" y="2264229"/>
            <a:ext cx="4963884" cy="3722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3D4BBA-A9C2-E249-B0CA-CD12857083A2}"/>
              </a:ext>
            </a:extLst>
          </p:cNvPr>
          <p:cNvSpPr/>
          <p:nvPr/>
        </p:nvSpPr>
        <p:spPr>
          <a:xfrm>
            <a:off x="2641021" y="5909030"/>
            <a:ext cx="3861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PDF: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∝ 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30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/2 – 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i="1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/2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01C49-6A65-B64B-A158-EA92AE963978}"/>
              </a:ext>
            </a:extLst>
          </p:cNvPr>
          <p:cNvSpPr txBox="1"/>
          <p:nvPr/>
        </p:nvSpPr>
        <p:spPr>
          <a:xfrm>
            <a:off x="2862943" y="2787208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solidFill>
                  <a:schemeClr val="accent6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4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Garamond" panose="02020404030301010803" pitchFamily="18" charset="0"/>
                <a:cs typeface="Franklin Gothic Medium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203AC-288F-B44A-8179-691A3E284D89}"/>
              </a:ext>
            </a:extLst>
          </p:cNvPr>
          <p:cNvSpPr txBox="1"/>
          <p:nvPr/>
        </p:nvSpPr>
        <p:spPr>
          <a:xfrm>
            <a:off x="7381155" y="2786605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solidFill>
                  <a:schemeClr val="accent6"/>
                </a:solidFill>
                <a:latin typeface="Garamond" panose="02020404030301010803" pitchFamily="18" charset="0"/>
                <a:cs typeface="Franklin Gothic Medium"/>
              </a:rPr>
              <a:t>10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4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20</a:t>
            </a:r>
            <a:endParaRPr lang="en-US" sz="2400" dirty="0">
              <a:solidFill>
                <a:srgbClr val="00B050"/>
              </a:solidFill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6EF4D9-9102-8841-A246-01094440FE67}"/>
                  </a:ext>
                </a:extLst>
              </p14:cNvPr>
              <p14:cNvContentPartPr/>
              <p14:nvPr/>
            </p14:nvContentPartPr>
            <p14:xfrm>
              <a:off x="452160" y="830520"/>
              <a:ext cx="1854720" cy="1077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6EF4D9-9102-8841-A246-01094440FE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960" y="814320"/>
                <a:ext cx="1887120" cy="11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032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5EFEF-DC91-184D-BFBF-72E75D71884B}"/>
              </a:ext>
            </a:extLst>
          </p:cNvPr>
          <p:cNvSpPr txBox="1"/>
          <p:nvPr/>
        </p:nvSpPr>
        <p:spPr>
          <a:xfrm>
            <a:off x="213155" y="2448033"/>
            <a:ext cx="87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Are they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0C2D1-3C2B-B74A-A76B-2A5F0D390A7F}"/>
              </a:ext>
            </a:extLst>
          </p:cNvPr>
          <p:cNvSpPr/>
          <p:nvPr/>
        </p:nvSpPr>
        <p:spPr>
          <a:xfrm>
            <a:off x="235298" y="657551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A029C-217B-C440-8630-538D27FD19F0}"/>
              </a:ext>
            </a:extLst>
          </p:cNvPr>
          <p:cNvSpPr/>
          <p:nvPr/>
        </p:nvSpPr>
        <p:spPr>
          <a:xfrm>
            <a:off x="1001458" y="362062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+ … + (</a:t>
            </a:r>
            <a:r>
              <a:rPr lang="en-US" sz="32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99C2F-B576-AA44-8C2F-8AF8B2F0A782}"/>
              </a:ext>
            </a:extLst>
          </p:cNvPr>
          <p:cNvSpPr/>
          <p:nvPr/>
        </p:nvSpPr>
        <p:spPr>
          <a:xfrm>
            <a:off x="2809640" y="897448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 1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A8F7BB-362A-F54F-A9E4-A599680AE69E}"/>
              </a:ext>
            </a:extLst>
          </p:cNvPr>
          <p:cNvCxnSpPr>
            <a:cxnSpLocks/>
          </p:cNvCxnSpPr>
          <p:nvPr/>
        </p:nvCxnSpPr>
        <p:spPr>
          <a:xfrm>
            <a:off x="1130095" y="969447"/>
            <a:ext cx="4301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76EB40-E139-CF45-9804-94728A76EE91}"/>
              </a:ext>
            </a:extLst>
          </p:cNvPr>
          <p:cNvCxnSpPr>
            <a:cxnSpLocks/>
          </p:cNvCxnSpPr>
          <p:nvPr/>
        </p:nvCxnSpPr>
        <p:spPr>
          <a:xfrm>
            <a:off x="2052909" y="47908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FD67C3-6634-D141-8446-6A2ABD637343}"/>
              </a:ext>
            </a:extLst>
          </p:cNvPr>
          <p:cNvCxnSpPr>
            <a:cxnSpLocks/>
          </p:cNvCxnSpPr>
          <p:nvPr/>
        </p:nvCxnSpPr>
        <p:spPr>
          <a:xfrm>
            <a:off x="4875772" y="47771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4C604D0-3158-7D4E-BB54-3C5895C1D734}"/>
              </a:ext>
            </a:extLst>
          </p:cNvPr>
          <p:cNvSpPr/>
          <p:nvPr/>
        </p:nvSpPr>
        <p:spPr>
          <a:xfrm>
            <a:off x="235298" y="1540765"/>
            <a:ext cx="5308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i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933623-3B2C-2B4C-8C0E-7E7FF7084FA1}"/>
                  </a:ext>
                </a:extLst>
              </p14:cNvPr>
              <p14:cNvContentPartPr/>
              <p14:nvPr/>
            </p14:nvContentPartPr>
            <p14:xfrm>
              <a:off x="879840" y="2590200"/>
              <a:ext cx="5671440" cy="2914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933623-3B2C-2B4C-8C0E-7E7FF7084F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640" y="2574000"/>
                <a:ext cx="5703840" cy="29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DF3127F-FB89-ED45-80D8-46FA1FD211F1}"/>
                  </a:ext>
                </a:extLst>
              </p14:cNvPr>
              <p14:cNvContentPartPr/>
              <p14:nvPr/>
            </p14:nvContentPartPr>
            <p14:xfrm>
              <a:off x="810000" y="3396240"/>
              <a:ext cx="5481000" cy="744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DF3127F-FB89-ED45-80D8-46FA1FD211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800" y="3380040"/>
                <a:ext cx="5513400" cy="7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27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B67218-4B2D-2F49-B3C1-3A7795B275AC}"/>
              </a:ext>
            </a:extLst>
          </p:cNvPr>
          <p:cNvSpPr/>
          <p:nvPr/>
        </p:nvSpPr>
        <p:spPr>
          <a:xfrm>
            <a:off x="431241" y="492108"/>
            <a:ext cx="6666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857115-F6D0-DA46-9693-A72DEF1D5FCA}"/>
              </a:ext>
            </a:extLst>
          </p:cNvPr>
          <p:cNvGrpSpPr/>
          <p:nvPr/>
        </p:nvGrpSpPr>
        <p:grpSpPr>
          <a:xfrm>
            <a:off x="620458" y="1426489"/>
            <a:ext cx="4682692" cy="584775"/>
            <a:chOff x="582358" y="1426489"/>
            <a:chExt cx="4682692" cy="5847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519CDD-9302-1C42-94BE-89D32CA3A9B6}"/>
                </a:ext>
              </a:extLst>
            </p:cNvPr>
            <p:cNvSpPr/>
            <p:nvPr/>
          </p:nvSpPr>
          <p:spPr>
            <a:xfrm>
              <a:off x="582358" y="1426489"/>
              <a:ext cx="46826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– 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r>
                <a:rPr lang="en-US" sz="3200" baseline="30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+ … + (</a:t>
              </a:r>
              <a:r>
                <a:rPr lang="en-US" sz="3200" i="1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i="1" baseline="-25000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– 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r>
                <a:rPr lang="en-US" sz="3200" baseline="30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</a:t>
              </a:r>
              <a:endParaRPr lang="en-US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FC2B0D8-6AA3-5C43-A46C-F7BDC9026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46509" y="1543513"/>
              <a:ext cx="3231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62D34AB-4A09-7642-ACE5-E81A0B5340BB}"/>
                </a:ext>
              </a:extLst>
            </p:cNvPr>
            <p:cNvCxnSpPr>
              <a:cxnSpLocks/>
            </p:cNvCxnSpPr>
            <p:nvPr/>
          </p:nvCxnSpPr>
          <p:spPr>
            <a:xfrm>
              <a:off x="4469372" y="1542143"/>
              <a:ext cx="3231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71F458A-93B0-CD40-8FF2-B4324DC8F558}"/>
              </a:ext>
            </a:extLst>
          </p:cNvPr>
          <p:cNvSpPr txBox="1"/>
          <p:nvPr/>
        </p:nvSpPr>
        <p:spPr>
          <a:xfrm>
            <a:off x="5199031" y="1464589"/>
            <a:ext cx="3390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is a  </a:t>
            </a:r>
            <a:r>
              <a:rPr lang="en-US" sz="3200" dirty="0">
                <a:latin typeface="Symbol" pitchFamily="2" charset="2"/>
              </a:rPr>
              <a:t>c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</a:rPr>
              <a:t>n</a:t>
            </a:r>
            <a:r>
              <a:rPr lang="en-US" sz="32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dirty="0">
                <a:solidFill>
                  <a:schemeClr val="accent1"/>
                </a:solidFill>
                <a:latin typeface="Garamond" panose="02020404030301010803" pitchFamily="18" charset="0"/>
              </a:rPr>
              <a:t> 1</a:t>
            </a:r>
            <a:r>
              <a:rPr lang="en-US" sz="3200" dirty="0">
                <a:latin typeface="Garamond" panose="02020404030301010803" pitchFamily="18" charset="0"/>
              </a:rPr>
              <a:t>)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r.v.</a:t>
            </a:r>
            <a:endParaRPr lang="en-US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F6530-70AA-AC47-9A96-88C2709903E9}"/>
              </a:ext>
            </a:extLst>
          </p:cNvPr>
          <p:cNvGrpSpPr/>
          <p:nvPr/>
        </p:nvGrpSpPr>
        <p:grpSpPr>
          <a:xfrm>
            <a:off x="431241" y="4835611"/>
            <a:ext cx="7042569" cy="1471626"/>
            <a:chOff x="431241" y="4835611"/>
            <a:chExt cx="7042569" cy="14716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4D3D83D-BB30-6E43-9DDB-961C9155257E}"/>
                </a:ext>
              </a:extLst>
            </p:cNvPr>
            <p:cNvSpPr/>
            <p:nvPr/>
          </p:nvSpPr>
          <p:spPr>
            <a:xfrm>
              <a:off x="1646509" y="5660906"/>
              <a:ext cx="5827301" cy="646331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US" sz="36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6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– 1)</a:t>
              </a:r>
              <a:r>
                <a:rPr lang="en-US" sz="36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S</a:t>
              </a:r>
              <a:r>
                <a:rPr lang="en-US" sz="3600" baseline="30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36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/</a:t>
              </a:r>
              <a:r>
                <a:rPr lang="en-US" sz="3600" i="1" dirty="0">
                  <a:latin typeface="Symbol" pitchFamily="2" charset="2"/>
                  <a:cs typeface="Franklin Gothic Medium"/>
                </a:rPr>
                <a:t>s </a:t>
              </a:r>
              <a:r>
                <a:rPr lang="en-US" sz="3600" baseline="30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3600" dirty="0">
                  <a:solidFill>
                    <a:prstClr val="black"/>
                  </a:solidFill>
                  <a:latin typeface="Franklin Gothic Medium" panose="020B0603020102020204" pitchFamily="34" charset="0"/>
                  <a:cs typeface="Franklin Gothic Medium"/>
                </a:rPr>
                <a:t>  is a  </a:t>
              </a:r>
              <a:r>
                <a:rPr lang="en-US" sz="3600" dirty="0">
                  <a:latin typeface="Symbol" pitchFamily="2" charset="2"/>
                </a:rPr>
                <a:t>c</a:t>
              </a:r>
              <a:r>
                <a:rPr lang="en-US" sz="3600" baseline="30000" dirty="0">
                  <a:latin typeface="Garamond" panose="02020404030301010803" pitchFamily="18" charset="0"/>
                </a:rPr>
                <a:t>2</a:t>
              </a:r>
              <a:r>
                <a:rPr lang="en-US" sz="3600" dirty="0">
                  <a:latin typeface="Garamond" panose="02020404030301010803" pitchFamily="18" charset="0"/>
                </a:rPr>
                <a:t>(</a:t>
              </a:r>
              <a:r>
                <a:rPr lang="en-US" sz="3600" i="1" dirty="0">
                  <a:latin typeface="Garamond" panose="02020404030301010803" pitchFamily="18" charset="0"/>
                </a:rPr>
                <a:t>n</a:t>
              </a:r>
              <a:r>
                <a:rPr lang="en-US" sz="3600" dirty="0">
                  <a:latin typeface="Garamond" panose="02020404030301010803" pitchFamily="18" charset="0"/>
                </a:rPr>
                <a:t> </a:t>
              </a:r>
              <a:r>
                <a:rPr lang="en-US" sz="36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–</a:t>
              </a:r>
              <a:r>
                <a:rPr lang="en-US" sz="3600" dirty="0">
                  <a:latin typeface="Garamond" panose="02020404030301010803" pitchFamily="18" charset="0"/>
                </a:rPr>
                <a:t> 1)</a:t>
              </a:r>
              <a:r>
                <a:rPr lang="en-US" sz="3600" dirty="0">
                  <a:solidFill>
                    <a:prstClr val="black"/>
                  </a:solidFill>
                  <a:latin typeface="Franklin Gothic Medium" panose="020B0603020102020204" pitchFamily="34" charset="0"/>
                  <a:cs typeface="Franklin Gothic Medium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Franklin Gothic Medium" panose="020B0603020102020204" pitchFamily="34" charset="0"/>
                  <a:cs typeface="Franklin Gothic Medium"/>
                </a:rPr>
                <a:t>r.v.</a:t>
              </a:r>
              <a:endParaRPr lang="en-US" sz="36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E728E9-61AB-C541-898E-32D19CCE0F78}"/>
                </a:ext>
              </a:extLst>
            </p:cNvPr>
            <p:cNvSpPr/>
            <p:nvPr/>
          </p:nvSpPr>
          <p:spPr>
            <a:xfrm>
              <a:off x="431241" y="4835611"/>
              <a:ext cx="66664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baseline="-25000" dirty="0">
                  <a:latin typeface="Garamond" panose="02020404030301010803" pitchFamily="18" charset="0"/>
                  <a:cs typeface="Franklin Gothic Medium"/>
                </a:rPr>
                <a:t>1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, …, </a:t>
              </a:r>
              <a:r>
                <a:rPr lang="en-US" sz="3200" i="1" dirty="0" err="1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i="1" baseline="-25000" dirty="0" err="1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i="1" baseline="-25000" dirty="0"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latin typeface="Franklin Gothic Medium" panose="020B0603020102020204" pitchFamily="34" charset="0"/>
                  <a:cs typeface="Franklin Gothic Medium"/>
                </a:rPr>
                <a:t> independent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Normal(</a:t>
              </a:r>
              <a:r>
                <a:rPr lang="en-US" sz="3200" i="1" dirty="0">
                  <a:solidFill>
                    <a:prstClr val="black"/>
                  </a:solidFill>
                  <a:latin typeface="Symbol" pitchFamily="2" charset="2"/>
                  <a:cs typeface="Franklin Gothic Medium"/>
                </a:rPr>
                <a:t>m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,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i="1" dirty="0">
                  <a:latin typeface="Symbol" pitchFamily="2" charset="2"/>
                  <a:cs typeface="Franklin Gothic Medium"/>
                </a:rPr>
                <a:t>s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 </a:t>
              </a:r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1111877-845C-0348-99E5-13B8E906CC62}"/>
                  </a:ext>
                </a:extLst>
              </p14:cNvPr>
              <p14:cNvContentPartPr/>
              <p14:nvPr/>
            </p14:nvContentPartPr>
            <p14:xfrm>
              <a:off x="567360" y="2282040"/>
              <a:ext cx="7877880" cy="3026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1111877-845C-0348-99E5-13B8E906CC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2265840"/>
                <a:ext cx="7910280" cy="30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3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07E2-F971-7046-8E83-B7EBC39E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for </a:t>
            </a:r>
            <a:r>
              <a:rPr lang="en-US" dirty="0">
                <a:latin typeface="Garamond" panose="02020404030301010803" pitchFamily="18" charset="0"/>
              </a:rPr>
              <a:t>Normal(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pitchFamily="2" charset="2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solidFill>
                  <a:schemeClr val="accent1"/>
                </a:solidFill>
                <a:latin typeface="Symbol" pitchFamily="2" charset="2"/>
              </a:rPr>
              <a:t>s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59C9BE86-CE62-C042-95E6-6CEF2A905871}"/>
              </a:ext>
            </a:extLst>
          </p:cNvPr>
          <p:cNvSpPr/>
          <p:nvPr/>
        </p:nvSpPr>
        <p:spPr>
          <a:xfrm>
            <a:off x="457201" y="6183367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homepage.divms.uiowa.edu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/~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mbognar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/applets/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chisq.html</a:t>
            </a:r>
            <a:endParaRPr lang="en-US" sz="16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3C6FDA-B421-9B46-8F04-D82718901E9F}"/>
                  </a:ext>
                </a:extLst>
              </p14:cNvPr>
              <p14:cNvContentPartPr/>
              <p14:nvPr/>
            </p14:nvContentPartPr>
            <p14:xfrm>
              <a:off x="682380" y="1549597"/>
              <a:ext cx="7343640" cy="744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3C6FDA-B421-9B46-8F04-D82718901E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180" y="1533397"/>
                <a:ext cx="73760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E02500-EA3F-2B48-8CA3-DAC031FE0724}"/>
                  </a:ext>
                </a:extLst>
              </p14:cNvPr>
              <p14:cNvContentPartPr/>
              <p14:nvPr/>
            </p14:nvContentPartPr>
            <p14:xfrm>
              <a:off x="4437552" y="2379376"/>
              <a:ext cx="4140720" cy="1702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E02500-EA3F-2B48-8CA3-DAC031FE07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1352" y="2363176"/>
                <a:ext cx="4173120" cy="17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611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81CB34-B984-5F48-940C-236E9FB9C900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Five random athletes are 152, 163, 188, 201, 192 cm tall. Give a 95%-confidence limit for </a:t>
            </a:r>
            <a:r>
              <a:rPr lang="en-US" sz="3200" i="1" dirty="0">
                <a:latin typeface="Symbol" pitchFamily="2" charset="2"/>
              </a:rPr>
              <a:t>s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3E7A11-C989-314B-8B32-C4694D2F8D76}"/>
                  </a:ext>
                </a:extLst>
              </p14:cNvPr>
              <p14:cNvContentPartPr/>
              <p14:nvPr/>
            </p14:nvContentPartPr>
            <p14:xfrm>
              <a:off x="355680" y="1870920"/>
              <a:ext cx="6459480" cy="601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3E7A11-C989-314B-8B32-C4694D2F8D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480" y="1854720"/>
                <a:ext cx="649188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4525FF-E921-C942-9520-C20BF55BA889}"/>
                  </a:ext>
                </a:extLst>
              </p14:cNvPr>
              <p14:cNvContentPartPr/>
              <p14:nvPr/>
            </p14:nvContentPartPr>
            <p14:xfrm>
              <a:off x="324720" y="1221120"/>
              <a:ext cx="4732920" cy="2241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4525FF-E921-C942-9520-C20BF55BA8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520" y="1204920"/>
                <a:ext cx="4765320" cy="22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5">
                <a:extLst>
                  <a:ext uri="{FF2B5EF4-FFF2-40B4-BE49-F238E27FC236}">
                    <a16:creationId xmlns:a16="http://schemas.microsoft.com/office/drawing/2014/main" id="{DE3B61DA-F807-ED4A-9119-D905DE9240B0}"/>
                  </a:ext>
                </a:extLst>
              </p14:cNvPr>
              <p14:cNvContentPartPr/>
              <p14:nvPr/>
            </p14:nvContentPartPr>
            <p14:xfrm>
              <a:off x="7248426" y="2814859"/>
              <a:ext cx="1490760" cy="356760"/>
            </p14:xfrm>
          </p:contentPart>
        </mc:Choice>
        <mc:Fallback>
          <p:pic>
            <p:nvPicPr>
              <p:cNvPr id="15" name="Ink 15">
                <a:extLst>
                  <a:ext uri="{FF2B5EF4-FFF2-40B4-BE49-F238E27FC236}">
                    <a16:creationId xmlns:a16="http://schemas.microsoft.com/office/drawing/2014/main" id="{DE3B61DA-F807-ED4A-9119-D905DE9240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2946" y="2799739"/>
                <a:ext cx="152136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2690BF-4D14-5F49-9B7A-3053C197DF86}"/>
                  </a:ext>
                </a:extLst>
              </p14:cNvPr>
              <p14:cNvContentPartPr/>
              <p14:nvPr/>
            </p14:nvContentPartPr>
            <p14:xfrm>
              <a:off x="357840" y="3278880"/>
              <a:ext cx="8642520" cy="2189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2690BF-4D14-5F49-9B7A-3053C197DF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640" y="3262680"/>
                <a:ext cx="8674920" cy="22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502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</TotalTime>
  <Words>598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7. Confidence intervals II </vt:lpstr>
      <vt:lpstr>Normal algebra review</vt:lpstr>
      <vt:lpstr>PowerPoint Presentation</vt:lpstr>
      <vt:lpstr>PowerPoint Presentation</vt:lpstr>
      <vt:lpstr>The c2(k) random variable</vt:lpstr>
      <vt:lpstr>PowerPoint Presentation</vt:lpstr>
      <vt:lpstr>PowerPoint Presentation</vt:lpstr>
      <vt:lpstr>Confidence intervals for Normal(m, s) </vt:lpstr>
      <vt:lpstr>PowerPoint Presentation</vt:lpstr>
      <vt:lpstr>Estimating Normal(m, s) </vt:lpstr>
      <vt:lpstr>PowerPoint Presentation</vt:lpstr>
      <vt:lpstr>PowerPoint Presentation</vt:lpstr>
      <vt:lpstr>The t(k) (student) random variable</vt:lpstr>
      <vt:lpstr>Confidence intervals for Normal(m, s) </vt:lpstr>
      <vt:lpstr>PowerPoint Presentation</vt:lpstr>
      <vt:lpstr>Confidence intervals for Normal(m, s) </vt:lpstr>
      <vt:lpstr>PowerPoint Presentation</vt:lpstr>
      <vt:lpstr>Prediction intervals for Normal(m, s) </vt:lpstr>
      <vt:lpstr>PowerPoint Presentation</vt:lpstr>
      <vt:lpstr>Prediction vs confidence in the limit 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372</cp:revision>
  <cp:lastPrinted>2021-02-01T02:48:29Z</cp:lastPrinted>
  <dcterms:created xsi:type="dcterms:W3CDTF">2013-01-07T07:20:47Z</dcterms:created>
  <dcterms:modified xsi:type="dcterms:W3CDTF">2022-03-07T07:50:08Z</dcterms:modified>
</cp:coreProperties>
</file>